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0.xml" ContentType="application/inkml+xml"/>
  <Override PartName="/ppt/ink/ink221.xml" ContentType="application/inkml+xml"/>
  <Override PartName="/ppt/ink/ink222.xml" ContentType="application/inkml+xml"/>
  <Override PartName="/ppt/ink/ink223.xml" ContentType="application/inkml+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ink/ink236.xml" ContentType="application/inkml+xml"/>
  <Override PartName="/ppt/ink/ink237.xml" ContentType="application/inkml+xml"/>
  <Override PartName="/ppt/ink/ink238.xml" ContentType="application/inkml+xml"/>
  <Override PartName="/ppt/ink/ink239.xml" ContentType="application/inkml+xml"/>
  <Override PartName="/ppt/ink/ink240.xml" ContentType="application/inkml+xml"/>
  <Override PartName="/ppt/ink/ink241.xml" ContentType="application/inkml+xml"/>
  <Override PartName="/ppt/ink/ink242.xml" ContentType="application/inkml+xml"/>
  <Override PartName="/ppt/ink/ink243.xml" ContentType="application/inkml+xml"/>
  <Override PartName="/ppt/ink/ink244.xml" ContentType="application/inkml+xml"/>
  <Override PartName="/ppt/ink/ink245.xml" ContentType="application/inkml+xml"/>
  <Override PartName="/ppt/ink/ink246.xml" ContentType="application/inkml+xml"/>
  <Override PartName="/ppt/ink/ink247.xml" ContentType="application/inkml+xml"/>
  <Override PartName="/ppt/ink/ink248.xml" ContentType="application/inkml+xml"/>
  <Override PartName="/ppt/ink/ink249.xml" ContentType="application/inkml+xml"/>
  <Override PartName="/ppt/ink/ink250.xml" ContentType="application/inkml+xml"/>
  <Override PartName="/ppt/ink/ink251.xml" ContentType="application/inkml+xml"/>
  <Override PartName="/ppt/ink/ink252.xml" ContentType="application/inkml+xml"/>
  <Override PartName="/ppt/ink/ink253.xml" ContentType="application/inkml+xml"/>
  <Override PartName="/ppt/ink/ink254.xml" ContentType="application/inkml+xml"/>
  <Override PartName="/ppt/ink/ink255.xml" ContentType="application/inkml+xml"/>
  <Override PartName="/ppt/ink/ink256.xml" ContentType="application/inkml+xml"/>
  <Override PartName="/ppt/ink/ink257.xml" ContentType="application/inkml+xml"/>
  <Override PartName="/ppt/ink/ink258.xml" ContentType="application/inkml+xml"/>
  <Override PartName="/ppt/ink/ink259.xml" ContentType="application/inkml+xml"/>
  <Override PartName="/ppt/ink/ink260.xml" ContentType="application/inkml+xml"/>
  <Override PartName="/ppt/notesSlides/notesSlide3.xml" ContentType="application/vnd.openxmlformats-officedocument.presentationml.notesSlide+xml"/>
  <Override PartName="/ppt/ink/ink261.xml" ContentType="application/inkml+xml"/>
  <Override PartName="/ppt/ink/ink262.xml" ContentType="application/inkml+xml"/>
  <Override PartName="/ppt/ink/ink263.xml" ContentType="application/inkml+xml"/>
  <Override PartName="/ppt/ink/ink264.xml" ContentType="application/inkml+xml"/>
  <Override PartName="/ppt/ink/ink265.xml" ContentType="application/inkml+xml"/>
  <Override PartName="/ppt/ink/ink266.xml" ContentType="application/inkml+xml"/>
  <Override PartName="/ppt/ink/ink267.xml" ContentType="application/inkml+xml"/>
  <Override PartName="/ppt/ink/ink268.xml" ContentType="application/inkml+xml"/>
  <Override PartName="/ppt/ink/ink269.xml" ContentType="application/inkml+xml"/>
  <Override PartName="/ppt/ink/ink270.xml" ContentType="application/inkml+xml"/>
  <Override PartName="/ppt/ink/ink271.xml" ContentType="application/inkml+xml"/>
  <Override PartName="/ppt/ink/ink272.xml" ContentType="application/inkml+xml"/>
  <Override PartName="/ppt/ink/ink273.xml" ContentType="application/inkml+xml"/>
  <Override PartName="/ppt/ink/ink274.xml" ContentType="application/inkml+xml"/>
  <Override PartName="/ppt/ink/ink275.xml" ContentType="application/inkml+xml"/>
  <Override PartName="/ppt/ink/ink276.xml" ContentType="application/inkml+xml"/>
  <Override PartName="/ppt/ink/ink277.xml" ContentType="application/inkml+xml"/>
  <Override PartName="/ppt/ink/ink278.xml" ContentType="application/inkml+xml"/>
  <Override PartName="/ppt/ink/ink279.xml" ContentType="application/inkml+xml"/>
  <Override PartName="/ppt/ink/ink280.xml" ContentType="application/inkml+xml"/>
  <Override PartName="/ppt/ink/ink281.xml" ContentType="application/inkml+xml"/>
  <Override PartName="/ppt/ink/ink282.xml" ContentType="application/inkml+xml"/>
  <Override PartName="/ppt/ink/ink283.xml" ContentType="application/inkml+xml"/>
  <Override PartName="/ppt/ink/ink284.xml" ContentType="application/inkml+xml"/>
  <Override PartName="/ppt/ink/ink285.xml" ContentType="application/inkml+xml"/>
  <Override PartName="/ppt/ink/ink286.xml" ContentType="application/inkml+xml"/>
  <Override PartName="/ppt/ink/ink287.xml" ContentType="application/inkml+xml"/>
  <Override PartName="/ppt/ink/ink288.xml" ContentType="application/inkml+xml"/>
  <Override PartName="/ppt/ink/ink289.xml" ContentType="application/inkml+xml"/>
  <Override PartName="/ppt/ink/ink290.xml" ContentType="application/inkml+xml"/>
  <Override PartName="/ppt/ink/ink291.xml" ContentType="application/inkml+xml"/>
  <Override PartName="/ppt/ink/ink292.xml" ContentType="application/inkml+xml"/>
  <Override PartName="/ppt/ink/ink293.xml" ContentType="application/inkml+xml"/>
  <Override PartName="/ppt/ink/ink294.xml" ContentType="application/inkml+xml"/>
  <Override PartName="/ppt/ink/ink295.xml" ContentType="application/inkml+xml"/>
  <Override PartName="/ppt/ink/ink296.xml" ContentType="application/inkml+xml"/>
  <Override PartName="/ppt/ink/ink297.xml" ContentType="application/inkml+xml"/>
  <Override PartName="/ppt/ink/ink298.xml" ContentType="application/inkml+xml"/>
  <Override PartName="/ppt/ink/ink299.xml" ContentType="application/inkml+xml"/>
  <Override PartName="/ppt/ink/ink300.xml" ContentType="application/inkml+xml"/>
  <Override PartName="/ppt/ink/ink301.xml" ContentType="application/inkml+xml"/>
  <Override PartName="/ppt/ink/ink302.xml" ContentType="application/inkml+xml"/>
  <Override PartName="/ppt/ink/ink303.xml" ContentType="application/inkml+xml"/>
  <Override PartName="/ppt/ink/ink304.xml" ContentType="application/inkml+xml"/>
  <Override PartName="/ppt/ink/ink305.xml" ContentType="application/inkml+xml"/>
  <Override PartName="/ppt/ink/ink306.xml" ContentType="application/inkml+xml"/>
  <Override PartName="/ppt/ink/ink307.xml" ContentType="application/inkml+xml"/>
  <Override PartName="/ppt/ink/ink308.xml" ContentType="application/inkml+xml"/>
  <Override PartName="/ppt/ink/ink309.xml" ContentType="application/inkml+xml"/>
  <Override PartName="/ppt/ink/ink310.xml" ContentType="application/inkml+xml"/>
  <Override PartName="/ppt/ink/ink311.xml" ContentType="application/inkml+xml"/>
  <Override PartName="/ppt/ink/ink312.xml" ContentType="application/inkml+xml"/>
  <Override PartName="/ppt/ink/ink313.xml" ContentType="application/inkml+xml"/>
  <Override PartName="/ppt/ink/ink314.xml" ContentType="application/inkml+xml"/>
  <Override PartName="/ppt/ink/ink315.xml" ContentType="application/inkml+xml"/>
  <Override PartName="/ppt/ink/ink316.xml" ContentType="application/inkml+xml"/>
  <Override PartName="/ppt/ink/ink317.xml" ContentType="application/inkml+xml"/>
  <Override PartName="/ppt/ink/ink318.xml" ContentType="application/inkml+xml"/>
  <Override PartName="/ppt/ink/ink319.xml" ContentType="application/inkml+xml"/>
  <Override PartName="/ppt/ink/ink320.xml" ContentType="application/inkml+xml"/>
  <Override PartName="/ppt/ink/ink321.xml" ContentType="application/inkml+xml"/>
  <Override PartName="/ppt/ink/ink322.xml" ContentType="application/inkml+xml"/>
  <Override PartName="/ppt/ink/ink323.xml" ContentType="application/inkml+xml"/>
  <Override PartName="/ppt/ink/ink324.xml" ContentType="application/inkml+xml"/>
  <Override PartName="/ppt/ink/ink325.xml" ContentType="application/inkml+xml"/>
  <Override PartName="/ppt/ink/ink326.xml" ContentType="application/inkml+xml"/>
  <Override PartName="/ppt/ink/ink327.xml" ContentType="application/inkml+xml"/>
  <Override PartName="/ppt/ink/ink328.xml" ContentType="application/inkml+xml"/>
  <Override PartName="/ppt/ink/ink329.xml" ContentType="application/inkml+xml"/>
  <Override PartName="/ppt/ink/ink330.xml" ContentType="application/inkml+xml"/>
  <Override PartName="/ppt/ink/ink331.xml" ContentType="application/inkml+xml"/>
  <Override PartName="/ppt/ink/ink332.xml" ContentType="application/inkml+xml"/>
  <Override PartName="/ppt/ink/ink333.xml" ContentType="application/inkml+xml"/>
  <Override PartName="/ppt/ink/ink334.xml" ContentType="application/inkml+xml"/>
  <Override PartName="/ppt/notesSlides/notesSlide4.xml" ContentType="application/vnd.openxmlformats-officedocument.presentationml.notesSlide+xml"/>
  <Override PartName="/ppt/ink/ink335.xml" ContentType="application/inkml+xml"/>
  <Override PartName="/ppt/ink/ink336.xml" ContentType="application/inkml+xml"/>
  <Override PartName="/ppt/ink/ink337.xml" ContentType="application/inkml+xml"/>
  <Override PartName="/ppt/ink/ink338.xml" ContentType="application/inkml+xml"/>
  <Override PartName="/ppt/ink/ink339.xml" ContentType="application/inkml+xml"/>
  <Override PartName="/ppt/ink/ink340.xml" ContentType="application/inkml+xml"/>
  <Override PartName="/ppt/ink/ink341.xml" ContentType="application/inkml+xml"/>
  <Override PartName="/ppt/ink/ink342.xml" ContentType="application/inkml+xml"/>
  <Override PartName="/ppt/ink/ink343.xml" ContentType="application/inkml+xml"/>
  <Override PartName="/ppt/ink/ink344.xml" ContentType="application/inkml+xml"/>
  <Override PartName="/ppt/ink/ink345.xml" ContentType="application/inkml+xml"/>
  <Override PartName="/ppt/ink/ink346.xml" ContentType="application/inkml+xml"/>
  <Override PartName="/ppt/ink/ink347.xml" ContentType="application/inkml+xml"/>
  <Override PartName="/ppt/ink/ink348.xml" ContentType="application/inkml+xml"/>
  <Override PartName="/ppt/ink/ink349.xml" ContentType="application/inkml+xml"/>
  <Override PartName="/ppt/ink/ink350.xml" ContentType="application/inkml+xml"/>
  <Override PartName="/ppt/ink/ink351.xml" ContentType="application/inkml+xml"/>
  <Override PartName="/ppt/ink/ink352.xml" ContentType="application/inkml+xml"/>
  <Override PartName="/ppt/ink/ink353.xml" ContentType="application/inkml+xml"/>
  <Override PartName="/ppt/ink/ink354.xml" ContentType="application/inkml+xml"/>
  <Override PartName="/ppt/ink/ink355.xml" ContentType="application/inkml+xml"/>
  <Override PartName="/ppt/ink/ink356.xml" ContentType="application/inkml+xml"/>
  <Override PartName="/ppt/ink/ink357.xml" ContentType="application/inkml+xml"/>
  <Override PartName="/ppt/ink/ink358.xml" ContentType="application/inkml+xml"/>
  <Override PartName="/ppt/ink/ink359.xml" ContentType="application/inkml+xml"/>
  <Override PartName="/ppt/ink/ink360.xml" ContentType="application/inkml+xml"/>
  <Override PartName="/ppt/ink/ink361.xml" ContentType="application/inkml+xml"/>
  <Override PartName="/ppt/ink/ink362.xml" ContentType="application/inkml+xml"/>
  <Override PartName="/ppt/ink/ink363.xml" ContentType="application/inkml+xml"/>
  <Override PartName="/ppt/ink/ink364.xml" ContentType="application/inkml+xml"/>
  <Override PartName="/ppt/ink/ink365.xml" ContentType="application/inkml+xml"/>
  <Override PartName="/ppt/ink/ink366.xml" ContentType="application/inkml+xml"/>
  <Override PartName="/ppt/ink/ink367.xml" ContentType="application/inkml+xml"/>
  <Override PartName="/ppt/ink/ink368.xml" ContentType="application/inkml+xml"/>
  <Override PartName="/ppt/ink/ink369.xml" ContentType="application/inkml+xml"/>
  <Override PartName="/ppt/ink/ink370.xml" ContentType="application/inkml+xml"/>
  <Override PartName="/ppt/ink/ink371.xml" ContentType="application/inkml+xml"/>
  <Override PartName="/ppt/ink/ink372.xml" ContentType="application/inkml+xml"/>
  <Override PartName="/ppt/ink/ink373.xml" ContentType="application/inkml+xml"/>
  <Override PartName="/ppt/ink/ink374.xml" ContentType="application/inkml+xml"/>
  <Override PartName="/ppt/ink/ink375.xml" ContentType="application/inkml+xml"/>
  <Override PartName="/ppt/ink/ink376.xml" ContentType="application/inkml+xml"/>
  <Override PartName="/ppt/ink/ink377.xml" ContentType="application/inkml+xml"/>
  <Override PartName="/ppt/ink/ink378.xml" ContentType="application/inkml+xml"/>
  <Override PartName="/ppt/ink/ink379.xml" ContentType="application/inkml+xml"/>
  <Override PartName="/ppt/ink/ink380.xml" ContentType="application/inkml+xml"/>
  <Override PartName="/ppt/ink/ink381.xml" ContentType="application/inkml+xml"/>
  <Override PartName="/ppt/ink/ink382.xml" ContentType="application/inkml+xml"/>
  <Override PartName="/ppt/ink/ink383.xml" ContentType="application/inkml+xml"/>
  <Override PartName="/ppt/ink/ink384.xml" ContentType="application/inkml+xml"/>
  <Override PartName="/ppt/ink/ink385.xml" ContentType="application/inkml+xml"/>
  <Override PartName="/ppt/ink/ink386.xml" ContentType="application/inkml+xml"/>
  <Override PartName="/ppt/ink/ink387.xml" ContentType="application/inkml+xml"/>
  <Override PartName="/ppt/ink/ink388.xml" ContentType="application/inkml+xml"/>
  <Override PartName="/ppt/ink/ink389.xml" ContentType="application/inkml+xml"/>
  <Override PartName="/ppt/ink/ink390.xml" ContentType="application/inkml+xml"/>
  <Override PartName="/ppt/ink/ink391.xml" ContentType="application/inkml+xml"/>
  <Override PartName="/ppt/ink/ink392.xml" ContentType="application/inkml+xml"/>
  <Override PartName="/ppt/ink/ink393.xml" ContentType="application/inkml+xml"/>
  <Override PartName="/ppt/ink/ink394.xml" ContentType="application/inkml+xml"/>
  <Override PartName="/ppt/ink/ink395.xml" ContentType="application/inkml+xml"/>
  <Override PartName="/ppt/ink/ink396.xml" ContentType="application/inkml+xml"/>
  <Override PartName="/ppt/ink/ink397.xml" ContentType="application/inkml+xml"/>
  <Override PartName="/ppt/ink/ink398.xml" ContentType="application/inkml+xml"/>
  <Override PartName="/ppt/ink/ink399.xml" ContentType="application/inkml+xml"/>
  <Override PartName="/ppt/ink/ink400.xml" ContentType="application/inkml+xml"/>
  <Override PartName="/ppt/ink/ink401.xml" ContentType="application/inkml+xml"/>
  <Override PartName="/ppt/ink/ink402.xml" ContentType="application/inkml+xml"/>
  <Override PartName="/ppt/ink/ink403.xml" ContentType="application/inkml+xml"/>
  <Override PartName="/ppt/ink/ink404.xml" ContentType="application/inkml+xml"/>
  <Override PartName="/ppt/ink/ink405.xml" ContentType="application/inkml+xml"/>
  <Override PartName="/ppt/ink/ink406.xml" ContentType="application/inkml+xml"/>
  <Override PartName="/ppt/ink/ink407.xml" ContentType="application/inkml+xml"/>
  <Override PartName="/ppt/ink/ink408.xml" ContentType="application/inkml+xml"/>
  <Override PartName="/ppt/ink/ink409.xml" ContentType="application/inkml+xml"/>
  <Override PartName="/ppt/ink/ink410.xml" ContentType="application/inkml+xml"/>
  <Override PartName="/ppt/ink/ink411.xml" ContentType="application/inkml+xml"/>
  <Override PartName="/ppt/ink/ink412.xml" ContentType="application/inkml+xml"/>
  <Override PartName="/ppt/ink/ink413.xml" ContentType="application/inkml+xml"/>
  <Override PartName="/ppt/ink/ink414.xml" ContentType="application/inkml+xml"/>
  <Override PartName="/ppt/ink/ink415.xml" ContentType="application/inkml+xml"/>
  <Override PartName="/ppt/ink/ink416.xml" ContentType="application/inkml+xml"/>
  <Override PartName="/ppt/ink/ink417.xml" ContentType="application/inkml+xml"/>
  <Override PartName="/ppt/ink/ink418.xml" ContentType="application/inkml+xml"/>
  <Override PartName="/ppt/ink/ink419.xml" ContentType="application/inkml+xml"/>
  <Override PartName="/ppt/ink/ink420.xml" ContentType="application/inkml+xml"/>
  <Override PartName="/ppt/ink/ink421.xml" ContentType="application/inkml+xml"/>
  <Override PartName="/ppt/ink/ink422.xml" ContentType="application/inkml+xml"/>
  <Override PartName="/ppt/ink/ink423.xml" ContentType="application/inkml+xml"/>
  <Override PartName="/ppt/ink/ink424.xml" ContentType="application/inkml+xml"/>
  <Override PartName="/ppt/ink/ink425.xml" ContentType="application/inkml+xml"/>
  <Override PartName="/ppt/ink/ink426.xml" ContentType="application/inkml+xml"/>
  <Override PartName="/ppt/ink/ink427.xml" ContentType="application/inkml+xml"/>
  <Override PartName="/ppt/ink/ink428.xml" ContentType="application/inkml+xml"/>
  <Override PartName="/ppt/ink/ink429.xml" ContentType="application/inkml+xml"/>
  <Override PartName="/ppt/ink/ink430.xml" ContentType="application/inkml+xml"/>
  <Override PartName="/ppt/ink/ink431.xml" ContentType="application/inkml+xml"/>
  <Override PartName="/ppt/ink/ink432.xml" ContentType="application/inkml+xml"/>
  <Override PartName="/ppt/ink/ink433.xml" ContentType="application/inkml+xml"/>
  <Override PartName="/ppt/ink/ink434.xml" ContentType="application/inkml+xml"/>
  <Override PartName="/ppt/ink/ink435.xml" ContentType="application/inkml+xml"/>
  <Override PartName="/ppt/ink/ink436.xml" ContentType="application/inkml+xml"/>
  <Override PartName="/ppt/ink/ink437.xml" ContentType="application/inkml+xml"/>
  <Override PartName="/ppt/ink/ink438.xml" ContentType="application/inkml+xml"/>
  <Override PartName="/ppt/ink/ink439.xml" ContentType="application/inkml+xml"/>
  <Override PartName="/ppt/ink/ink440.xml" ContentType="application/inkml+xml"/>
  <Override PartName="/ppt/ink/ink441.xml" ContentType="application/inkml+xml"/>
  <Override PartName="/ppt/ink/ink442.xml" ContentType="application/inkml+xml"/>
  <Override PartName="/ppt/ink/ink443.xml" ContentType="application/inkml+xml"/>
  <Override PartName="/ppt/ink/ink444.xml" ContentType="application/inkml+xml"/>
  <Override PartName="/ppt/ink/ink445.xml" ContentType="application/inkml+xml"/>
  <Override PartName="/ppt/ink/ink446.xml" ContentType="application/inkml+xml"/>
  <Override PartName="/ppt/ink/ink447.xml" ContentType="application/inkml+xml"/>
  <Override PartName="/ppt/ink/ink448.xml" ContentType="application/inkml+xml"/>
  <Override PartName="/ppt/ink/ink449.xml" ContentType="application/inkml+xml"/>
  <Override PartName="/ppt/ink/ink450.xml" ContentType="application/inkml+xml"/>
  <Override PartName="/ppt/ink/ink451.xml" ContentType="application/inkml+xml"/>
  <Override PartName="/ppt/ink/ink452.xml" ContentType="application/inkml+xml"/>
  <Override PartName="/ppt/ink/ink453.xml" ContentType="application/inkml+xml"/>
  <Override PartName="/ppt/ink/ink454.xml" ContentType="application/inkml+xml"/>
  <Override PartName="/ppt/ink/ink455.xml" ContentType="application/inkml+xml"/>
  <Override PartName="/ppt/ink/ink456.xml" ContentType="application/inkml+xml"/>
  <Override PartName="/ppt/ink/ink457.xml" ContentType="application/inkml+xml"/>
  <Override PartName="/ppt/ink/ink458.xml" ContentType="application/inkml+xml"/>
  <Override PartName="/ppt/ink/ink459.xml" ContentType="application/inkml+xml"/>
  <Override PartName="/ppt/ink/ink460.xml" ContentType="application/inkml+xml"/>
  <Override PartName="/ppt/ink/ink461.xml" ContentType="application/inkml+xml"/>
  <Override PartName="/ppt/ink/ink462.xml" ContentType="application/inkml+xml"/>
  <Override PartName="/ppt/ink/ink463.xml" ContentType="application/inkml+xml"/>
  <Override PartName="/ppt/ink/ink464.xml" ContentType="application/inkml+xml"/>
  <Override PartName="/ppt/ink/ink465.xml" ContentType="application/inkml+xml"/>
  <Override PartName="/ppt/ink/ink466.xml" ContentType="application/inkml+xml"/>
  <Override PartName="/ppt/ink/ink467.xml" ContentType="application/inkml+xml"/>
  <Override PartName="/ppt/ink/ink468.xml" ContentType="application/inkml+xml"/>
  <Override PartName="/ppt/ink/ink469.xml" ContentType="application/inkml+xml"/>
  <Override PartName="/ppt/ink/ink470.xml" ContentType="application/inkml+xml"/>
  <Override PartName="/ppt/ink/ink471.xml" ContentType="application/inkml+xml"/>
  <Override PartName="/ppt/ink/ink472.xml" ContentType="application/inkml+xml"/>
  <Override PartName="/ppt/ink/ink473.xml" ContentType="application/inkml+xml"/>
  <Override PartName="/ppt/ink/ink474.xml" ContentType="application/inkml+xml"/>
  <Override PartName="/ppt/ink/ink475.xml" ContentType="application/inkml+xml"/>
  <Override PartName="/ppt/ink/ink476.xml" ContentType="application/inkml+xml"/>
  <Override PartName="/ppt/ink/ink477.xml" ContentType="application/inkml+xml"/>
  <Override PartName="/ppt/ink/ink478.xml" ContentType="application/inkml+xml"/>
  <Override PartName="/ppt/ink/ink479.xml" ContentType="application/inkml+xml"/>
  <Override PartName="/ppt/ink/ink480.xml" ContentType="application/inkml+xml"/>
  <Override PartName="/ppt/ink/ink481.xml" ContentType="application/inkml+xml"/>
  <Override PartName="/ppt/ink/ink482.xml" ContentType="application/inkml+xml"/>
  <Override PartName="/ppt/ink/ink483.xml" ContentType="application/inkml+xml"/>
  <Override PartName="/ppt/ink/ink484.xml" ContentType="application/inkml+xml"/>
  <Override PartName="/ppt/ink/ink485.xml" ContentType="application/inkml+xml"/>
  <Override PartName="/ppt/ink/ink486.xml" ContentType="application/inkml+xml"/>
  <Override PartName="/ppt/ink/ink487.xml" ContentType="application/inkml+xml"/>
  <Override PartName="/ppt/ink/ink488.xml" ContentType="application/inkml+xml"/>
  <Override PartName="/ppt/ink/ink489.xml" ContentType="application/inkml+xml"/>
  <Override PartName="/ppt/ink/ink490.xml" ContentType="application/inkml+xml"/>
  <Override PartName="/ppt/ink/ink491.xml" ContentType="application/inkml+xml"/>
  <Override PartName="/ppt/ink/ink492.xml" ContentType="application/inkml+xml"/>
  <Override PartName="/ppt/ink/ink493.xml" ContentType="application/inkml+xml"/>
  <Override PartName="/ppt/ink/ink494.xml" ContentType="application/inkml+xml"/>
  <Override PartName="/ppt/ink/ink495.xml" ContentType="application/inkml+xml"/>
  <Override PartName="/ppt/ink/ink496.xml" ContentType="application/inkml+xml"/>
  <Override PartName="/ppt/ink/ink497.xml" ContentType="application/inkml+xml"/>
  <Override PartName="/ppt/ink/ink498.xml" ContentType="application/inkml+xml"/>
  <Override PartName="/ppt/ink/ink499.xml" ContentType="application/inkml+xml"/>
  <Override PartName="/ppt/ink/ink500.xml" ContentType="application/inkml+xml"/>
  <Override PartName="/ppt/ink/ink501.xml" ContentType="application/inkml+xml"/>
  <Override PartName="/ppt/ink/ink502.xml" ContentType="application/inkml+xml"/>
  <Override PartName="/ppt/ink/ink503.xml" ContentType="application/inkml+xml"/>
  <Override PartName="/ppt/ink/ink504.xml" ContentType="application/inkml+xml"/>
  <Override PartName="/ppt/ink/ink505.xml" ContentType="application/inkml+xml"/>
  <Override PartName="/ppt/ink/ink506.xml" ContentType="application/inkml+xml"/>
  <Override PartName="/ppt/ink/ink507.xml" ContentType="application/inkml+xml"/>
  <Override PartName="/ppt/ink/ink508.xml" ContentType="application/inkml+xml"/>
  <Override PartName="/ppt/ink/ink509.xml" ContentType="application/inkml+xml"/>
  <Override PartName="/ppt/ink/ink510.xml" ContentType="application/inkml+xml"/>
  <Override PartName="/ppt/ink/ink511.xml" ContentType="application/inkml+xml"/>
  <Override PartName="/ppt/ink/ink512.xml" ContentType="application/inkml+xml"/>
  <Override PartName="/ppt/ink/ink513.xml" ContentType="application/inkml+xml"/>
  <Override PartName="/ppt/ink/ink514.xml" ContentType="application/inkml+xml"/>
  <Override PartName="/ppt/ink/ink515.xml" ContentType="application/inkml+xml"/>
  <Override PartName="/ppt/ink/ink516.xml" ContentType="application/inkml+xml"/>
  <Override PartName="/ppt/ink/ink517.xml" ContentType="application/inkml+xml"/>
  <Override PartName="/ppt/ink/ink518.xml" ContentType="application/inkml+xml"/>
  <Override PartName="/ppt/ink/ink519.xml" ContentType="application/inkml+xml"/>
  <Override PartName="/ppt/ink/ink520.xml" ContentType="application/inkml+xml"/>
  <Override PartName="/ppt/ink/ink521.xml" ContentType="application/inkml+xml"/>
  <Override PartName="/ppt/ink/ink522.xml" ContentType="application/inkml+xml"/>
  <Override PartName="/ppt/ink/ink523.xml" ContentType="application/inkml+xml"/>
  <Override PartName="/ppt/ink/ink524.xml" ContentType="application/inkml+xml"/>
  <Override PartName="/ppt/ink/ink525.xml" ContentType="application/inkml+xml"/>
  <Override PartName="/ppt/ink/ink526.xml" ContentType="application/inkml+xml"/>
  <Override PartName="/ppt/ink/ink527.xml" ContentType="application/inkml+xml"/>
  <Override PartName="/ppt/ink/ink528.xml" ContentType="application/inkml+xml"/>
  <Override PartName="/ppt/ink/ink529.xml" ContentType="application/inkml+xml"/>
  <Override PartName="/ppt/ink/ink530.xml" ContentType="application/inkml+xml"/>
  <Override PartName="/ppt/ink/ink531.xml" ContentType="application/inkml+xml"/>
  <Override PartName="/ppt/ink/ink532.xml" ContentType="application/inkml+xml"/>
  <Override PartName="/ppt/ink/ink533.xml" ContentType="application/inkml+xml"/>
  <Override PartName="/ppt/ink/ink534.xml" ContentType="application/inkml+xml"/>
  <Override PartName="/ppt/ink/ink535.xml" ContentType="application/inkml+xml"/>
  <Override PartName="/ppt/ink/ink536.xml" ContentType="application/inkml+xml"/>
  <Override PartName="/ppt/ink/ink537.xml" ContentType="application/inkml+xml"/>
  <Override PartName="/ppt/ink/ink538.xml" ContentType="application/inkml+xml"/>
  <Override PartName="/ppt/ink/ink539.xml" ContentType="application/inkml+xml"/>
  <Override PartName="/ppt/ink/ink540.xml" ContentType="application/inkml+xml"/>
  <Override PartName="/ppt/ink/ink541.xml" ContentType="application/inkml+xml"/>
  <Override PartName="/ppt/ink/ink542.xml" ContentType="application/inkml+xml"/>
  <Override PartName="/ppt/ink/ink543.xml" ContentType="application/inkml+xml"/>
  <Override PartName="/ppt/ink/ink544.xml" ContentType="application/inkml+xml"/>
  <Override PartName="/ppt/ink/ink545.xml" ContentType="application/inkml+xml"/>
  <Override PartName="/ppt/ink/ink546.xml" ContentType="application/inkml+xml"/>
  <Override PartName="/ppt/ink/ink547.xml" ContentType="application/inkml+xml"/>
  <Override PartName="/ppt/ink/ink548.xml" ContentType="application/inkml+xml"/>
  <Override PartName="/ppt/ink/ink549.xml" ContentType="application/inkml+xml"/>
  <Override PartName="/ppt/ink/ink550.xml" ContentType="application/inkml+xml"/>
  <Override PartName="/ppt/ink/ink551.xml" ContentType="application/inkml+xml"/>
  <Override PartName="/ppt/ink/ink552.xml" ContentType="application/inkml+xml"/>
  <Override PartName="/ppt/ink/ink553.xml" ContentType="application/inkml+xml"/>
  <Override PartName="/ppt/ink/ink554.xml" ContentType="application/inkml+xml"/>
  <Override PartName="/ppt/ink/ink555.xml" ContentType="application/inkml+xml"/>
  <Override PartName="/ppt/ink/ink556.xml" ContentType="application/inkml+xml"/>
  <Override PartName="/ppt/ink/ink557.xml" ContentType="application/inkml+xml"/>
  <Override PartName="/ppt/ink/ink558.xml" ContentType="application/inkml+xml"/>
  <Override PartName="/ppt/ink/ink559.xml" ContentType="application/inkml+xml"/>
  <Override PartName="/ppt/ink/ink560.xml" ContentType="application/inkml+xml"/>
  <Override PartName="/ppt/ink/ink561.xml" ContentType="application/inkml+xml"/>
  <Override PartName="/ppt/ink/ink562.xml" ContentType="application/inkml+xml"/>
  <Override PartName="/ppt/ink/ink563.xml" ContentType="application/inkml+xml"/>
  <Override PartName="/ppt/ink/ink564.xml" ContentType="application/inkml+xml"/>
  <Override PartName="/ppt/ink/ink565.xml" ContentType="application/inkml+xml"/>
  <Override PartName="/ppt/ink/ink566.xml" ContentType="application/inkml+xml"/>
  <Override PartName="/ppt/ink/ink567.xml" ContentType="application/inkml+xml"/>
  <Override PartName="/ppt/ink/ink568.xml" ContentType="application/inkml+xml"/>
  <Override PartName="/ppt/ink/ink569.xml" ContentType="application/inkml+xml"/>
  <Override PartName="/ppt/ink/ink570.xml" ContentType="application/inkml+xml"/>
  <Override PartName="/ppt/ink/ink571.xml" ContentType="application/inkml+xml"/>
  <Override PartName="/ppt/ink/ink572.xml" ContentType="application/inkml+xml"/>
  <Override PartName="/ppt/ink/ink573.xml" ContentType="application/inkml+xml"/>
  <Override PartName="/ppt/ink/ink574.xml" ContentType="application/inkml+xml"/>
  <Override PartName="/ppt/ink/ink575.xml" ContentType="application/inkml+xml"/>
  <Override PartName="/ppt/ink/ink576.xml" ContentType="application/inkml+xml"/>
  <Override PartName="/ppt/ink/ink577.xml" ContentType="application/inkml+xml"/>
  <Override PartName="/ppt/ink/ink578.xml" ContentType="application/inkml+xml"/>
  <Override PartName="/ppt/ink/ink579.xml" ContentType="application/inkml+xml"/>
  <Override PartName="/ppt/ink/ink580.xml" ContentType="application/inkml+xml"/>
  <Override PartName="/ppt/ink/ink581.xml" ContentType="application/inkml+xml"/>
  <Override PartName="/ppt/ink/ink582.xml" ContentType="application/inkml+xml"/>
  <Override PartName="/ppt/ink/ink583.xml" ContentType="application/inkml+xml"/>
  <Override PartName="/ppt/ink/ink584.xml" ContentType="application/inkml+xml"/>
  <Override PartName="/ppt/ink/ink585.xml" ContentType="application/inkml+xml"/>
  <Override PartName="/ppt/ink/ink586.xml" ContentType="application/inkml+xml"/>
  <Override PartName="/ppt/ink/ink587.xml" ContentType="application/inkml+xml"/>
  <Override PartName="/ppt/ink/ink588.xml" ContentType="application/inkml+xml"/>
  <Override PartName="/ppt/ink/ink589.xml" ContentType="application/inkml+xml"/>
  <Override PartName="/ppt/ink/ink590.xml" ContentType="application/inkml+xml"/>
  <Override PartName="/ppt/ink/ink591.xml" ContentType="application/inkml+xml"/>
  <Override PartName="/ppt/ink/ink592.xml" ContentType="application/inkml+xml"/>
  <Override PartName="/ppt/ink/ink593.xml" ContentType="application/inkml+xml"/>
  <Override PartName="/ppt/ink/ink594.xml" ContentType="application/inkml+xml"/>
  <Override PartName="/ppt/ink/ink595.xml" ContentType="application/inkml+xml"/>
  <Override PartName="/ppt/ink/ink596.xml" ContentType="application/inkml+xml"/>
  <Override PartName="/ppt/ink/ink597.xml" ContentType="application/inkml+xml"/>
  <Override PartName="/ppt/ink/ink598.xml" ContentType="application/inkml+xml"/>
  <Override PartName="/ppt/ink/ink599.xml" ContentType="application/inkml+xml"/>
  <Override PartName="/ppt/ink/ink600.xml" ContentType="application/inkml+xml"/>
  <Override PartName="/ppt/ink/ink601.xml" ContentType="application/inkml+xml"/>
  <Override PartName="/ppt/ink/ink602.xml" ContentType="application/inkml+xml"/>
  <Override PartName="/ppt/ink/ink603.xml" ContentType="application/inkml+xml"/>
  <Override PartName="/ppt/ink/ink604.xml" ContentType="application/inkml+xml"/>
  <Override PartName="/ppt/ink/ink605.xml" ContentType="application/inkml+xml"/>
  <Override PartName="/ppt/ink/ink606.xml" ContentType="application/inkml+xml"/>
  <Override PartName="/ppt/ink/ink607.xml" ContentType="application/inkml+xml"/>
  <Override PartName="/ppt/ink/ink608.xml" ContentType="application/inkml+xml"/>
  <Override PartName="/ppt/ink/ink609.xml" ContentType="application/inkml+xml"/>
  <Override PartName="/ppt/ink/ink610.xml" ContentType="application/inkml+xml"/>
  <Override PartName="/ppt/ink/ink611.xml" ContentType="application/inkml+xml"/>
  <Override PartName="/ppt/ink/ink612.xml" ContentType="application/inkml+xml"/>
  <Override PartName="/ppt/ink/ink613.xml" ContentType="application/inkml+xml"/>
  <Override PartName="/ppt/ink/ink614.xml" ContentType="application/inkml+xml"/>
  <Override PartName="/ppt/ink/ink615.xml" ContentType="application/inkml+xml"/>
  <Override PartName="/ppt/ink/ink616.xml" ContentType="application/inkml+xml"/>
  <Override PartName="/ppt/ink/ink617.xml" ContentType="application/inkml+xml"/>
  <Override PartName="/ppt/ink/ink618.xml" ContentType="application/inkml+xml"/>
  <Override PartName="/ppt/ink/ink619.xml" ContentType="application/inkml+xml"/>
  <Override PartName="/ppt/ink/ink620.xml" ContentType="application/inkml+xml"/>
  <Override PartName="/ppt/ink/ink621.xml" ContentType="application/inkml+xml"/>
  <Override PartName="/ppt/ink/ink622.xml" ContentType="application/inkml+xml"/>
  <Override PartName="/ppt/ink/ink623.xml" ContentType="application/inkml+xml"/>
  <Override PartName="/ppt/ink/ink624.xml" ContentType="application/inkml+xml"/>
  <Override PartName="/ppt/ink/ink625.xml" ContentType="application/inkml+xml"/>
  <Override PartName="/ppt/ink/ink626.xml" ContentType="application/inkml+xml"/>
  <Override PartName="/ppt/ink/ink627.xml" ContentType="application/inkml+xml"/>
  <Override PartName="/ppt/ink/ink628.xml" ContentType="application/inkml+xml"/>
  <Override PartName="/ppt/ink/ink629.xml" ContentType="application/inkml+xml"/>
  <Override PartName="/ppt/ink/ink630.xml" ContentType="application/inkml+xml"/>
  <Override PartName="/ppt/ink/ink631.xml" ContentType="application/inkml+xml"/>
  <Override PartName="/ppt/ink/ink632.xml" ContentType="application/inkml+xml"/>
  <Override PartName="/ppt/ink/ink633.xml" ContentType="application/inkml+xml"/>
  <Override PartName="/ppt/ink/ink634.xml" ContentType="application/inkml+xml"/>
  <Override PartName="/ppt/ink/ink635.xml" ContentType="application/inkml+xml"/>
  <Override PartName="/ppt/ink/ink636.xml" ContentType="application/inkml+xml"/>
  <Override PartName="/ppt/ink/ink637.xml" ContentType="application/inkml+xml"/>
  <Override PartName="/ppt/ink/ink638.xml" ContentType="application/inkml+xml"/>
  <Override PartName="/ppt/ink/ink639.xml" ContentType="application/inkml+xml"/>
  <Override PartName="/ppt/ink/ink640.xml" ContentType="application/inkml+xml"/>
  <Override PartName="/ppt/ink/ink641.xml" ContentType="application/inkml+xml"/>
  <Override PartName="/ppt/ink/ink642.xml" ContentType="application/inkml+xml"/>
  <Override PartName="/ppt/ink/ink643.xml" ContentType="application/inkml+xml"/>
  <Override PartName="/ppt/ink/ink644.xml" ContentType="application/inkml+xml"/>
  <Override PartName="/ppt/ink/ink645.xml" ContentType="application/inkml+xml"/>
  <Override PartName="/ppt/ink/ink646.xml" ContentType="application/inkml+xml"/>
  <Override PartName="/ppt/ink/ink647.xml" ContentType="application/inkml+xml"/>
  <Override PartName="/ppt/ink/ink648.xml" ContentType="application/inkml+xml"/>
  <Override PartName="/ppt/ink/ink649.xml" ContentType="application/inkml+xml"/>
  <Override PartName="/ppt/ink/ink650.xml" ContentType="application/inkml+xml"/>
  <Override PartName="/ppt/ink/ink651.xml" ContentType="application/inkml+xml"/>
  <Override PartName="/ppt/ink/ink652.xml" ContentType="application/inkml+xml"/>
  <Override PartName="/ppt/ink/ink653.xml" ContentType="application/inkml+xml"/>
  <Override PartName="/ppt/ink/ink654.xml" ContentType="application/inkml+xml"/>
  <Override PartName="/ppt/ink/ink655.xml" ContentType="application/inkml+xml"/>
  <Override PartName="/ppt/ink/ink656.xml" ContentType="application/inkml+xml"/>
  <Override PartName="/ppt/ink/ink657.xml" ContentType="application/inkml+xml"/>
  <Override PartName="/ppt/ink/ink658.xml" ContentType="application/inkml+xml"/>
  <Override PartName="/ppt/ink/ink659.xml" ContentType="application/inkml+xml"/>
  <Override PartName="/ppt/ink/ink660.xml" ContentType="application/inkml+xml"/>
  <Override PartName="/ppt/ink/ink661.xml" ContentType="application/inkml+xml"/>
  <Override PartName="/ppt/ink/ink662.xml" ContentType="application/inkml+xml"/>
  <Override PartName="/ppt/ink/ink663.xml" ContentType="application/inkml+xml"/>
  <Override PartName="/ppt/ink/ink664.xml" ContentType="application/inkml+xml"/>
  <Override PartName="/ppt/ink/ink665.xml" ContentType="application/inkml+xml"/>
  <Override PartName="/ppt/ink/ink666.xml" ContentType="application/inkml+xml"/>
  <Override PartName="/ppt/ink/ink667.xml" ContentType="application/inkml+xml"/>
  <Override PartName="/ppt/ink/ink668.xml" ContentType="application/inkml+xml"/>
  <Override PartName="/ppt/ink/ink669.xml" ContentType="application/inkml+xml"/>
  <Override PartName="/ppt/ink/ink670.xml" ContentType="application/inkml+xml"/>
  <Override PartName="/ppt/ink/ink671.xml" ContentType="application/inkml+xml"/>
  <Override PartName="/ppt/ink/ink672.xml" ContentType="application/inkml+xml"/>
  <Override PartName="/ppt/ink/ink673.xml" ContentType="application/inkml+xml"/>
  <Override PartName="/ppt/ink/ink674.xml" ContentType="application/inkml+xml"/>
  <Override PartName="/ppt/ink/ink675.xml" ContentType="application/inkml+xml"/>
  <Override PartName="/ppt/ink/ink676.xml" ContentType="application/inkml+xml"/>
  <Override PartName="/ppt/ink/ink677.xml" ContentType="application/inkml+xml"/>
  <Override PartName="/ppt/ink/ink678.xml" ContentType="application/inkml+xml"/>
  <Override PartName="/ppt/ink/ink679.xml" ContentType="application/inkml+xml"/>
  <Override PartName="/ppt/ink/ink680.xml" ContentType="application/inkml+xml"/>
  <Override PartName="/ppt/ink/ink681.xml" ContentType="application/inkml+xml"/>
  <Override PartName="/ppt/ink/ink682.xml" ContentType="application/inkml+xml"/>
  <Override PartName="/ppt/ink/ink683.xml" ContentType="application/inkml+xml"/>
  <Override PartName="/ppt/ink/ink684.xml" ContentType="application/inkml+xml"/>
  <Override PartName="/ppt/ink/ink685.xml" ContentType="application/inkml+xml"/>
  <Override PartName="/ppt/ink/ink686.xml" ContentType="application/inkml+xml"/>
  <Override PartName="/ppt/ink/ink687.xml" ContentType="application/inkml+xml"/>
  <Override PartName="/ppt/ink/ink688.xml" ContentType="application/inkml+xml"/>
  <Override PartName="/ppt/ink/ink689.xml" ContentType="application/inkml+xml"/>
  <Override PartName="/ppt/ink/ink690.xml" ContentType="application/inkml+xml"/>
  <Override PartName="/ppt/ink/ink691.xml" ContentType="application/inkml+xml"/>
  <Override PartName="/ppt/ink/ink692.xml" ContentType="application/inkml+xml"/>
  <Override PartName="/ppt/ink/ink693.xml" ContentType="application/inkml+xml"/>
  <Override PartName="/ppt/ink/ink694.xml" ContentType="application/inkml+xml"/>
  <Override PartName="/ppt/ink/ink695.xml" ContentType="application/inkml+xml"/>
  <Override PartName="/ppt/ink/ink696.xml" ContentType="application/inkml+xml"/>
  <Override PartName="/ppt/ink/ink697.xml" ContentType="application/inkml+xml"/>
  <Override PartName="/ppt/ink/ink698.xml" ContentType="application/inkml+xml"/>
  <Override PartName="/ppt/ink/ink699.xml" ContentType="application/inkml+xml"/>
  <Override PartName="/ppt/ink/ink700.xml" ContentType="application/inkml+xml"/>
  <Override PartName="/ppt/ink/ink701.xml" ContentType="application/inkml+xml"/>
  <Override PartName="/ppt/ink/ink702.xml" ContentType="application/inkml+xml"/>
  <Override PartName="/ppt/ink/ink703.xml" ContentType="application/inkml+xml"/>
  <Override PartName="/ppt/ink/ink704.xml" ContentType="application/inkml+xml"/>
  <Override PartName="/ppt/ink/ink705.xml" ContentType="application/inkml+xml"/>
  <Override PartName="/ppt/ink/ink706.xml" ContentType="application/inkml+xml"/>
  <Override PartName="/ppt/ink/ink707.xml" ContentType="application/inkml+xml"/>
  <Override PartName="/ppt/ink/ink708.xml" ContentType="application/inkml+xml"/>
  <Override PartName="/ppt/ink/ink709.xml" ContentType="application/inkml+xml"/>
  <Override PartName="/ppt/ink/ink710.xml" ContentType="application/inkml+xml"/>
  <Override PartName="/ppt/ink/ink711.xml" ContentType="application/inkml+xml"/>
  <Override PartName="/ppt/ink/ink712.xml" ContentType="application/inkml+xml"/>
  <Override PartName="/ppt/ink/ink713.xml" ContentType="application/inkml+xml"/>
  <Override PartName="/ppt/ink/ink714.xml" ContentType="application/inkml+xml"/>
  <Override PartName="/ppt/ink/ink715.xml" ContentType="application/inkml+xml"/>
  <Override PartName="/ppt/ink/ink716.xml" ContentType="application/inkml+xml"/>
  <Override PartName="/ppt/ink/ink717.xml" ContentType="application/inkml+xml"/>
  <Override PartName="/ppt/ink/ink718.xml" ContentType="application/inkml+xml"/>
  <Override PartName="/ppt/ink/ink719.xml" ContentType="application/inkml+xml"/>
  <Override PartName="/ppt/ink/ink720.xml" ContentType="application/inkml+xml"/>
  <Override PartName="/ppt/ink/ink721.xml" ContentType="application/inkml+xml"/>
  <Override PartName="/ppt/ink/ink722.xml" ContentType="application/inkml+xml"/>
  <Override PartName="/ppt/ink/ink723.xml" ContentType="application/inkml+xml"/>
  <Override PartName="/ppt/ink/ink724.xml" ContentType="application/inkml+xml"/>
  <Override PartName="/ppt/ink/ink725.xml" ContentType="application/inkml+xml"/>
  <Override PartName="/ppt/ink/ink726.xml" ContentType="application/inkml+xml"/>
  <Override PartName="/ppt/ink/ink727.xml" ContentType="application/inkml+xml"/>
  <Override PartName="/ppt/ink/ink728.xml" ContentType="application/inkml+xml"/>
  <Override PartName="/ppt/ink/ink729.xml" ContentType="application/inkml+xml"/>
  <Override PartName="/ppt/ink/ink730.xml" ContentType="application/inkml+xml"/>
  <Override PartName="/ppt/ink/ink731.xml" ContentType="application/inkml+xml"/>
  <Override PartName="/ppt/ink/ink732.xml" ContentType="application/inkml+xml"/>
  <Override PartName="/ppt/ink/ink733.xml" ContentType="application/inkml+xml"/>
  <Override PartName="/ppt/ink/ink734.xml" ContentType="application/inkml+xml"/>
  <Override PartName="/ppt/ink/ink735.xml" ContentType="application/inkml+xml"/>
  <Override PartName="/ppt/ink/ink736.xml" ContentType="application/inkml+xml"/>
  <Override PartName="/ppt/ink/ink737.xml" ContentType="application/inkml+xml"/>
  <Override PartName="/ppt/ink/ink738.xml" ContentType="application/inkml+xml"/>
  <Override PartName="/ppt/ink/ink739.xml" ContentType="application/inkml+xml"/>
  <Override PartName="/ppt/ink/ink740.xml" ContentType="application/inkml+xml"/>
  <Override PartName="/ppt/ink/ink741.xml" ContentType="application/inkml+xml"/>
  <Override PartName="/ppt/ink/ink742.xml" ContentType="application/inkml+xml"/>
  <Override PartName="/ppt/ink/ink743.xml" ContentType="application/inkml+xml"/>
  <Override PartName="/ppt/ink/ink744.xml" ContentType="application/inkml+xml"/>
  <Override PartName="/ppt/ink/ink745.xml" ContentType="application/inkml+xml"/>
  <Override PartName="/ppt/ink/ink746.xml" ContentType="application/inkml+xml"/>
  <Override PartName="/ppt/ink/ink747.xml" ContentType="application/inkml+xml"/>
  <Override PartName="/ppt/ink/ink748.xml" ContentType="application/inkml+xml"/>
  <Override PartName="/ppt/ink/ink749.xml" ContentType="application/inkml+xml"/>
  <Override PartName="/ppt/ink/ink750.xml" ContentType="application/inkml+xml"/>
  <Override PartName="/ppt/ink/ink751.xml" ContentType="application/inkml+xml"/>
  <Override PartName="/ppt/ink/ink752.xml" ContentType="application/inkml+xml"/>
  <Override PartName="/ppt/ink/ink753.xml" ContentType="application/inkml+xml"/>
  <Override PartName="/ppt/ink/ink754.xml" ContentType="application/inkml+xml"/>
  <Override PartName="/ppt/ink/ink755.xml" ContentType="application/inkml+xml"/>
  <Override PartName="/ppt/ink/ink756.xml" ContentType="application/inkml+xml"/>
  <Override PartName="/ppt/ink/ink757.xml" ContentType="application/inkml+xml"/>
  <Override PartName="/ppt/ink/ink758.xml" ContentType="application/inkml+xml"/>
  <Override PartName="/ppt/ink/ink759.xml" ContentType="application/inkml+xml"/>
  <Override PartName="/ppt/ink/ink760.xml" ContentType="application/inkml+xml"/>
  <Override PartName="/ppt/ink/ink761.xml" ContentType="application/inkml+xml"/>
  <Override PartName="/ppt/ink/ink762.xml" ContentType="application/inkml+xml"/>
  <Override PartName="/ppt/ink/ink763.xml" ContentType="application/inkml+xml"/>
  <Override PartName="/ppt/ink/ink764.xml" ContentType="application/inkml+xml"/>
  <Override PartName="/ppt/ink/ink765.xml" ContentType="application/inkml+xml"/>
  <Override PartName="/ppt/ink/ink766.xml" ContentType="application/inkml+xml"/>
  <Override PartName="/ppt/ink/ink767.xml" ContentType="application/inkml+xml"/>
  <Override PartName="/ppt/ink/ink768.xml" ContentType="application/inkml+xml"/>
  <Override PartName="/ppt/ink/ink769.xml" ContentType="application/inkml+xml"/>
  <Override PartName="/ppt/ink/ink770.xml" ContentType="application/inkml+xml"/>
  <Override PartName="/ppt/ink/ink771.xml" ContentType="application/inkml+xml"/>
  <Override PartName="/ppt/ink/ink772.xml" ContentType="application/inkml+xml"/>
  <Override PartName="/ppt/ink/ink773.xml" ContentType="application/inkml+xml"/>
  <Override PartName="/ppt/ink/ink774.xml" ContentType="application/inkml+xml"/>
  <Override PartName="/ppt/ink/ink775.xml" ContentType="application/inkml+xml"/>
  <Override PartName="/ppt/ink/ink776.xml" ContentType="application/inkml+xml"/>
  <Override PartName="/ppt/ink/ink777.xml" ContentType="application/inkml+xml"/>
  <Override PartName="/ppt/ink/ink778.xml" ContentType="application/inkml+xml"/>
  <Override PartName="/ppt/ink/ink779.xml" ContentType="application/inkml+xml"/>
  <Override PartName="/ppt/ink/ink780.xml" ContentType="application/inkml+xml"/>
  <Override PartName="/ppt/ink/ink781.xml" ContentType="application/inkml+xml"/>
  <Override PartName="/ppt/ink/ink782.xml" ContentType="application/inkml+xml"/>
  <Override PartName="/ppt/ink/ink783.xml" ContentType="application/inkml+xml"/>
  <Override PartName="/ppt/ink/ink784.xml" ContentType="application/inkml+xml"/>
  <Override PartName="/ppt/ink/ink785.xml" ContentType="application/inkml+xml"/>
  <Override PartName="/ppt/ink/ink786.xml" ContentType="application/inkml+xml"/>
  <Override PartName="/ppt/ink/ink787.xml" ContentType="application/inkml+xml"/>
  <Override PartName="/ppt/ink/ink788.xml" ContentType="application/inkml+xml"/>
  <Override PartName="/ppt/ink/ink789.xml" ContentType="application/inkml+xml"/>
  <Override PartName="/ppt/ink/ink790.xml" ContentType="application/inkml+xml"/>
  <Override PartName="/ppt/ink/ink791.xml" ContentType="application/inkml+xml"/>
  <Override PartName="/ppt/ink/ink792.xml" ContentType="application/inkml+xml"/>
  <Override PartName="/ppt/ink/ink793.xml" ContentType="application/inkml+xml"/>
  <Override PartName="/ppt/ink/ink794.xml" ContentType="application/inkml+xml"/>
  <Override PartName="/ppt/ink/ink795.xml" ContentType="application/inkml+xml"/>
  <Override PartName="/ppt/ink/ink796.xml" ContentType="application/inkml+xml"/>
  <Override PartName="/ppt/ink/ink797.xml" ContentType="application/inkml+xml"/>
  <Override PartName="/ppt/ink/ink798.xml" ContentType="application/inkml+xml"/>
  <Override PartName="/ppt/ink/ink799.xml" ContentType="application/inkml+xml"/>
  <Override PartName="/ppt/ink/ink800.xml" ContentType="application/inkml+xml"/>
  <Override PartName="/ppt/ink/ink801.xml" ContentType="application/inkml+xml"/>
  <Override PartName="/ppt/ink/ink802.xml" ContentType="application/inkml+xml"/>
  <Override PartName="/ppt/ink/ink803.xml" ContentType="application/inkml+xml"/>
  <Override PartName="/ppt/ink/ink804.xml" ContentType="application/inkml+xml"/>
  <Override PartName="/ppt/ink/ink805.xml" ContentType="application/inkml+xml"/>
  <Override PartName="/ppt/ink/ink806.xml" ContentType="application/inkml+xml"/>
  <Override PartName="/ppt/ink/ink807.xml" ContentType="application/inkml+xml"/>
  <Override PartName="/ppt/ink/ink808.xml" ContentType="application/inkml+xml"/>
  <Override PartName="/ppt/ink/ink809.xml" ContentType="application/inkml+xml"/>
  <Override PartName="/ppt/ink/ink810.xml" ContentType="application/inkml+xml"/>
  <Override PartName="/ppt/ink/ink811.xml" ContentType="application/inkml+xml"/>
  <Override PartName="/ppt/ink/ink812.xml" ContentType="application/inkml+xml"/>
  <Override PartName="/ppt/ink/ink813.xml" ContentType="application/inkml+xml"/>
  <Override PartName="/ppt/ink/ink814.xml" ContentType="application/inkml+xml"/>
  <Override PartName="/ppt/ink/ink815.xml" ContentType="application/inkml+xml"/>
  <Override PartName="/ppt/ink/ink816.xml" ContentType="application/inkml+xml"/>
  <Override PartName="/ppt/ink/ink817.xml" ContentType="application/inkml+xml"/>
  <Override PartName="/ppt/ink/ink818.xml" ContentType="application/inkml+xml"/>
  <Override PartName="/ppt/ink/ink819.xml" ContentType="application/inkml+xml"/>
  <Override PartName="/ppt/ink/ink820.xml" ContentType="application/inkml+xml"/>
  <Override PartName="/ppt/ink/ink821.xml" ContentType="application/inkml+xml"/>
  <Override PartName="/ppt/ink/ink822.xml" ContentType="application/inkml+xml"/>
  <Override PartName="/ppt/ink/ink823.xml" ContentType="application/inkml+xml"/>
  <Override PartName="/ppt/ink/ink824.xml" ContentType="application/inkml+xml"/>
  <Override PartName="/ppt/ink/ink825.xml" ContentType="application/inkml+xml"/>
  <Override PartName="/ppt/ink/ink826.xml" ContentType="application/inkml+xml"/>
  <Override PartName="/ppt/ink/ink827.xml" ContentType="application/inkml+xml"/>
  <Override PartName="/ppt/ink/ink828.xml" ContentType="application/inkml+xml"/>
  <Override PartName="/ppt/ink/ink829.xml" ContentType="application/inkml+xml"/>
  <Override PartName="/ppt/ink/ink830.xml" ContentType="application/inkml+xml"/>
  <Override PartName="/ppt/ink/ink831.xml" ContentType="application/inkml+xml"/>
  <Override PartName="/ppt/ink/ink832.xml" ContentType="application/inkml+xml"/>
  <Override PartName="/ppt/ink/ink833.xml" ContentType="application/inkml+xml"/>
  <Override PartName="/ppt/ink/ink834.xml" ContentType="application/inkml+xml"/>
  <Override PartName="/ppt/ink/ink835.xml" ContentType="application/inkml+xml"/>
  <Override PartName="/ppt/ink/ink836.xml" ContentType="application/inkml+xml"/>
  <Override PartName="/ppt/ink/ink837.xml" ContentType="application/inkml+xml"/>
  <Override PartName="/ppt/ink/ink838.xml" ContentType="application/inkml+xml"/>
  <Override PartName="/ppt/ink/ink839.xml" ContentType="application/inkml+xml"/>
  <Override PartName="/ppt/ink/ink840.xml" ContentType="application/inkml+xml"/>
  <Override PartName="/ppt/ink/ink841.xml" ContentType="application/inkml+xml"/>
  <Override PartName="/ppt/ink/ink842.xml" ContentType="application/inkml+xml"/>
  <Override PartName="/ppt/ink/ink843.xml" ContentType="application/inkml+xml"/>
  <Override PartName="/ppt/ink/ink844.xml" ContentType="application/inkml+xml"/>
  <Override PartName="/ppt/ink/ink845.xml" ContentType="application/inkml+xml"/>
  <Override PartName="/ppt/ink/ink846.xml" ContentType="application/inkml+xml"/>
  <Override PartName="/ppt/ink/ink847.xml" ContentType="application/inkml+xml"/>
  <Override PartName="/ppt/ink/ink848.xml" ContentType="application/inkml+xml"/>
  <Override PartName="/ppt/ink/ink849.xml" ContentType="application/inkml+xml"/>
  <Override PartName="/ppt/ink/ink850.xml" ContentType="application/inkml+xml"/>
  <Override PartName="/ppt/ink/ink851.xml" ContentType="application/inkml+xml"/>
  <Override PartName="/ppt/ink/ink852.xml" ContentType="application/inkml+xml"/>
  <Override PartName="/ppt/ink/ink853.xml" ContentType="application/inkml+xml"/>
  <Override PartName="/ppt/ink/ink854.xml" ContentType="application/inkml+xml"/>
  <Override PartName="/ppt/ink/ink855.xml" ContentType="application/inkml+xml"/>
  <Override PartName="/ppt/ink/ink856.xml" ContentType="application/inkml+xml"/>
  <Override PartName="/ppt/ink/ink857.xml" ContentType="application/inkml+xml"/>
  <Override PartName="/ppt/ink/ink858.xml" ContentType="application/inkml+xml"/>
  <Override PartName="/ppt/ink/ink859.xml" ContentType="application/inkml+xml"/>
  <Override PartName="/ppt/ink/ink860.xml" ContentType="application/inkml+xml"/>
  <Override PartName="/ppt/ink/ink861.xml" ContentType="application/inkml+xml"/>
  <Override PartName="/ppt/ink/ink862.xml" ContentType="application/inkml+xml"/>
  <Override PartName="/ppt/ink/ink863.xml" ContentType="application/inkml+xml"/>
  <Override PartName="/ppt/ink/ink864.xml" ContentType="application/inkml+xml"/>
  <Override PartName="/ppt/ink/ink865.xml" ContentType="application/inkml+xml"/>
  <Override PartName="/ppt/ink/ink866.xml" ContentType="application/inkml+xml"/>
  <Override PartName="/ppt/ink/ink867.xml" ContentType="application/inkml+xml"/>
  <Override PartName="/ppt/ink/ink868.xml" ContentType="application/inkml+xml"/>
  <Override PartName="/ppt/ink/ink869.xml" ContentType="application/inkml+xml"/>
  <Override PartName="/ppt/ink/ink870.xml" ContentType="application/inkml+xml"/>
  <Override PartName="/ppt/ink/ink871.xml" ContentType="application/inkml+xml"/>
  <Override PartName="/ppt/ink/ink872.xml" ContentType="application/inkml+xml"/>
  <Override PartName="/ppt/ink/ink873.xml" ContentType="application/inkml+xml"/>
  <Override PartName="/ppt/ink/ink874.xml" ContentType="application/inkml+xml"/>
  <Override PartName="/ppt/ink/ink875.xml" ContentType="application/inkml+xml"/>
  <Override PartName="/ppt/ink/ink876.xml" ContentType="application/inkml+xml"/>
  <Override PartName="/ppt/ink/ink877.xml" ContentType="application/inkml+xml"/>
  <Override PartName="/ppt/ink/ink878.xml" ContentType="application/inkml+xml"/>
  <Override PartName="/ppt/ink/ink879.xml" ContentType="application/inkml+xml"/>
  <Override PartName="/ppt/ink/ink880.xml" ContentType="application/inkml+xml"/>
  <Override PartName="/ppt/ink/ink881.xml" ContentType="application/inkml+xml"/>
  <Override PartName="/ppt/ink/ink882.xml" ContentType="application/inkml+xml"/>
  <Override PartName="/ppt/ink/ink883.xml" ContentType="application/inkml+xml"/>
  <Override PartName="/ppt/ink/ink884.xml" ContentType="application/inkml+xml"/>
  <Override PartName="/ppt/ink/ink885.xml" ContentType="application/inkml+xml"/>
  <Override PartName="/ppt/ink/ink886.xml" ContentType="application/inkml+xml"/>
  <Override PartName="/ppt/ink/ink887.xml" ContentType="application/inkml+xml"/>
  <Override PartName="/ppt/ink/ink888.xml" ContentType="application/inkml+xml"/>
  <Override PartName="/ppt/ink/ink889.xml" ContentType="application/inkml+xml"/>
  <Override PartName="/ppt/ink/ink890.xml" ContentType="application/inkml+xml"/>
  <Override PartName="/ppt/ink/ink891.xml" ContentType="application/inkml+xml"/>
  <Override PartName="/ppt/ink/ink892.xml" ContentType="application/inkml+xml"/>
  <Override PartName="/ppt/ink/ink893.xml" ContentType="application/inkml+xml"/>
  <Override PartName="/ppt/ink/ink894.xml" ContentType="application/inkml+xml"/>
  <Override PartName="/ppt/ink/ink895.xml" ContentType="application/inkml+xml"/>
  <Override PartName="/ppt/ink/ink896.xml" ContentType="application/inkml+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5"/>
  </p:notesMasterIdLst>
  <p:sldIdLst>
    <p:sldId id="276" r:id="rId2"/>
    <p:sldId id="4122" r:id="rId3"/>
    <p:sldId id="278" r:id="rId4"/>
    <p:sldId id="277" r:id="rId5"/>
    <p:sldId id="4712" r:id="rId6"/>
    <p:sldId id="4713" r:id="rId7"/>
    <p:sldId id="4715" r:id="rId8"/>
    <p:sldId id="4716" r:id="rId9"/>
    <p:sldId id="4717" r:id="rId10"/>
    <p:sldId id="4742" r:id="rId11"/>
    <p:sldId id="4714" r:id="rId12"/>
    <p:sldId id="4718" r:id="rId13"/>
    <p:sldId id="4741" r:id="rId14"/>
    <p:sldId id="4743" r:id="rId15"/>
    <p:sldId id="4719" r:id="rId16"/>
    <p:sldId id="4720" r:id="rId17"/>
    <p:sldId id="4721" r:id="rId18"/>
    <p:sldId id="4722" r:id="rId19"/>
    <p:sldId id="4723" r:id="rId20"/>
    <p:sldId id="4724" r:id="rId21"/>
    <p:sldId id="4737" r:id="rId22"/>
    <p:sldId id="4738" r:id="rId23"/>
    <p:sldId id="4739" r:id="rId24"/>
    <p:sldId id="4740" r:id="rId25"/>
    <p:sldId id="4725" r:id="rId26"/>
    <p:sldId id="4726" r:id="rId27"/>
    <p:sldId id="4727" r:id="rId28"/>
    <p:sldId id="4728" r:id="rId29"/>
    <p:sldId id="4729" r:id="rId30"/>
    <p:sldId id="4730" r:id="rId31"/>
    <p:sldId id="282" r:id="rId32"/>
    <p:sldId id="280" r:id="rId33"/>
    <p:sldId id="4711" r:id="rId34"/>
  </p:sldIdLst>
  <p:sldSz cx="12188825"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39">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74D92"/>
    <a:srgbClr val="E8E8E8"/>
    <a:srgbClr val="E0E0E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763" autoAdjust="0"/>
    <p:restoredTop sz="95250" autoAdjust="0"/>
  </p:normalViewPr>
  <p:slideViewPr>
    <p:cSldViewPr>
      <p:cViewPr>
        <p:scale>
          <a:sx n="100" d="100"/>
          <a:sy n="100" d="100"/>
        </p:scale>
        <p:origin x="211" y="-413"/>
      </p:cViewPr>
      <p:guideLst>
        <p:guide orient="horz" pos="2160"/>
        <p:guide pos="3839"/>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8:57:29.075"/>
    </inkml:context>
    <inkml:brush xml:id="br0">
      <inkml:brushProperty name="width" value="0.05" units="cm"/>
      <inkml:brushProperty name="height" value="0.05" units="cm"/>
      <inkml:brushProperty name="color" value="#F6630D"/>
    </inkml:brush>
  </inkml:definitions>
  <inkml:trace contextRef="#ctx0" brushRef="#br0">1 1010 24575,'40'-6'0,"-35"5"0,-1-1 0,1 1 0,0 0 0,-1 1 0,1-1 0,0 1 0,0 0 0,-1 0 0,1 0 0,0 1 0,0 0 0,-1 0 0,1 0 0,5 2 0,-8-2 0,-1 1 0,1 0 0,0-1 0,-1 1 0,1 0 0,-1 0 0,0 0 0,1 0 0,-1 0 0,0 0 0,0 0 0,-1 0 0,1 0 0,0 3 0,6 37 0,-4-22 0,7 74 0,-7-60 0,1 0 0,10 38 0,-14-69 0,1-1 0,0 0 0,-1 0 0,1 1 0,0-1 0,0 0 0,0 0 0,0 0 0,1 0 0,-1 0 0,0-1 0,1 1 0,0 0 0,-1-1 0,1 1 0,2 1 0,-2-2 0,-1-1 0,1 1 0,-1-1 0,1 1 0,-1-1 0,1 0 0,-1 1 0,1-1 0,0 0 0,-1 0 0,1 0 0,-1-1 0,1 1 0,-1 0 0,1-1 0,0 1 0,-1-1 0,2 0 0,7-4 0,0-1 0,0 0 0,-1-1 0,0 0 0,12-12 0,-10 8 0,248-208-1118,8 11-1,459-271 0,-200 196-12,-289 166-2573</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8:53:41.613"/>
    </inkml:context>
    <inkml:brush xml:id="br0">
      <inkml:brushProperty name="width" value="0.05" units="cm"/>
      <inkml:brushProperty name="height" value="0.05" units="cm"/>
      <inkml:brushProperty name="color" value="#F6630D"/>
    </inkml:brush>
  </inkml:definitions>
  <inkml:trace contextRef="#ctx0" brushRef="#br0">0 794 24575,'7'-6'0,"-2"-1"0,1-1 0,-1 1 0,0-1 0,-1 0 0,0 0 0,0 0 0,-1-1 0,0 0 0,0 1 0,-1-1 0,0 0 0,1-11 0,0-14 0,-2-1 0,-4-40 0,1 14 0,2 8 0,1 18 0,-6-63 0,4 97 0,1 0 0,0-1 0,0 1 0,0 0 0,0 0 0,0-1 0,0 1 0,0 0 0,0 0 0,0-1 0,1 1 0,-1 0 0,0 0 0,1 0 0,-1 0 0,1-1 0,-1 1 0,1 0 0,0 0 0,-1 0 0,1 0 0,0 0 0,0 0 0,0 0 0,0 1 0,0-1 0,0 0 0,0 0 0,0 1 0,0-1 0,0 1 0,0-1 0,0 1 0,1-1 0,-1 1 0,0 0 0,2-1 0,5 0 0,1 0 0,-1 0 0,1 1 0,14 2 0,-5-1 0,1589-21-2676,-1114 7 687,2540-33-2890,390 11 3417,-1386-27 2971,-1871 57 238,118-5-1434,-100-9 2971,-120 4-225,-50 10-2840,0 2 0,0 0 0,0 0-1,18 0 1,10 4-219,73 12 0,15 1 0,127 12 0,-252-25 0,1-1 0,-1 2 0,1-1 0,-1 1 0,0-1 0,0 1 0,1 1 0,-1-1 0,-1 1 0,1 0 0,0 0 0,-1 0 0,1 1 0,-1-1 0,6 8 0,-6-5 0,-1-1 0,0 1 0,0 0 0,0 0 0,-1 1 0,0-1 0,0 0 0,0 1 0,-1 0 0,0-1 0,0 1 0,-1 11 0,-1 25 0,-11 74 0,1-13 0,-24 731 0,68 93 0,-18-770 0,20 352 0,-35-425 0,-4 0 0,-3 0 0,-4-1 0,-21 84 0,-4 14 0,4-13 0,18-103 0,11-45 0,-1-1 0,-1 1 0,0-2 0,-2 1 0,0 0 0,-2-1 0,-12 21 0,10-23 0,0-1 0,-1-1 0,-1 0 0,-1-1 0,0 0 0,-25 19 0,34-29 0,0 0 0,1 0 0,0 0 0,0 1 0,0 0 0,-5 8 0,7-9 0,0-1 0,0 0 0,0 0 0,-1 1 0,1-1 0,-1-1 0,0 1 0,0 0 0,0-1 0,0 1 0,0-1 0,0 0 0,0 0 0,-1 0 0,1-1 0,-1 1 0,-6 1 0,-2-1 0,1-1 0,-1-1 0,1 0 0,-1 0 0,-20-4 0,-59-17 0,71 16 0,-132-39-1365,81 22-5461</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8:57:13.456"/>
    </inkml:context>
    <inkml:brush xml:id="br0">
      <inkml:brushProperty name="width" value="0.05" units="cm"/>
      <inkml:brushProperty name="height" value="0.05" units="cm"/>
      <inkml:brushProperty name="color" value="#F6630D"/>
    </inkml:brush>
  </inkml:definitions>
  <inkml:trace contextRef="#ctx0" brushRef="#br0">9 963 24575,'0'0'0,"0"0"0,0 0 0,0-1 0,-1 1 0,1 0 0,0 0 0,0 0 0,0 0 0,0-1 0,0 1 0,0 0 0,0 0 0,-1 0 0,1 0 0,0 0 0,0 0 0,0-1 0,0 1 0,0 0 0,-1 0 0,1 0 0,0 0 0,0 0 0,0 0 0,-1 0 0,1 0 0,0 0 0,0 0 0,0 0 0,0 0 0,-1 0 0,1 0 0,0 0 0,0 0 0,0 0 0,-1 0 0,1 0 0,0 0 0,0 0 0,0 0 0,0 0 0,-1 0 0,1 0 0,0 0 0,0 1 0,0-1 0,0 0 0,-1 0 0,1 0 0,0 0 0,0 0 0,0 1 0,0-1 0,0 0 0,0 0 0,0 0 0,-1 0 0,1 1 0,0-1 0,0 0 0,0 20 0,8 24 0,12 48 0,-5 2 0,-4 0 0,0 159 0,-7-221 0,1-27 0,1-20 0,7-48 0,-3-2 0,2-67 0,-7-134 0,-5 188 0,-14-323 0,1-7 0,13 394 0,4-61 0,-4 69 0,1 1 0,0-1 0,1 1 0,-1 0 0,1 0 0,0 0 0,0 0 0,1 0 0,0 0 0,6-8 0,-8 11 0,0 1 0,0 0 0,0 0 0,1 0 0,-1 0 0,0 0 0,1 0 0,-1 0 0,1 0 0,-1 1 0,1-1 0,-1 1 0,1-1 0,0 1 0,-1-1 0,1 1 0,0 0 0,-1 0 0,4 0 0,-2 0 0,1 1 0,0 0 0,-1-1 0,1 2 0,-1-1 0,0 0 0,1 1 0,4 2 0,5 5 0,-1 0 0,0 1 0,15 14 0,-25-22 0,33 34-195,-3 2 0,0 0 0,-3 2 0,-1 2 0,-2 0 0,28 65 0,-22-36-6631</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8:57:13.841"/>
    </inkml:context>
    <inkml:brush xml:id="br0">
      <inkml:brushProperty name="width" value="0.05" units="cm"/>
      <inkml:brushProperty name="height" value="0.05" units="cm"/>
      <inkml:brushProperty name="color" value="#F6630D"/>
    </inkml:brush>
  </inkml:definitions>
  <inkml:trace contextRef="#ctx0" brushRef="#br0">1 1 24575,'0'5'0,"5"1"0,5 0 0,7-2 0,5 4 0,7 0 0,9-1 0,7-1 0,5-3 0,3-1 0,2-1 0,-3 3 0,-7 2 0,-6 0 0,-9 3 0,-10 0-8191</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8:56:10.444"/>
    </inkml:context>
    <inkml:brush xml:id="br0">
      <inkml:brushProperty name="width" value="0.05" units="cm"/>
      <inkml:brushProperty name="height" value="0.05" units="cm"/>
      <inkml:brushProperty name="color" value="#F6630D"/>
    </inkml:brush>
  </inkml:definitions>
  <inkml:trace contextRef="#ctx0" brushRef="#br0">622 0 24575,'-16'65'0,"-1"-1"0,-178 870 0,-28-4 0,99-408-138,89-369-1089,24-104-5599</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8:56:10.801"/>
    </inkml:context>
    <inkml:brush xml:id="br0">
      <inkml:brushProperty name="width" value="0.05" units="cm"/>
      <inkml:brushProperty name="height" value="0.05" units="cm"/>
      <inkml:brushProperty name="color" value="#F6630D"/>
    </inkml:brush>
  </inkml:definitions>
  <inkml:trace contextRef="#ctx0" brushRef="#br0">9 68 24575,'1'-1'0,"0"1"0,0 0 0,0-1 0,-1 1 0,1 0 0,0-1 0,-1 1 0,1-1 0,0 1 0,-1-1 0,1 1 0,-1-1 0,1 1 0,-1-1 0,1 0 0,-1 1 0,1-1 0,-1 0 0,1 0 0,-1 1 0,0-1 0,0 0 0,1 0 0,-1 1 0,0-1 0,0 0 0,0 0 0,0 0 0,0 1 0,0-1 0,0 0 0,0 0 0,0 0 0,0 1 0,0-1 0,-1 0 0,1 0 0,0 0 0,0 1 0,-1-1 0,1 0 0,-1 1 0,1-1 0,-1 0 0,1 1 0,-1-1 0,1 0 0,-1 1 0,1-1 0,-1 1 0,0-1 0,1 1 0,-1-1 0,0 1 0,1 0 0,-1-1 0,0 1 0,0 0 0,0-1 0,1 1 0,-1 0 0,0 0 0,0 0 0,0 0 0,1 0 0,-1 0 0,0 0 0,0 0 0,-1 0 0,16-4 0,0 0 0,0 1 0,0 1 0,0 0 0,0 1 0,25 0 0,-9 1 0,2211-13-8143,724 141 2583,-1031-34 4702,-1393-75 333,-61-12 445,-71-11 287,-76-15 127,-78-13 795,-104-1-472,-131 27-85,-1-1 0,0 0 1,0-2-1,31-19 0,-39 20-125,0 0-1,0-1 1,10-12 0</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8:56:11.490"/>
    </inkml:context>
    <inkml:brush xml:id="br0">
      <inkml:brushProperty name="width" value="0.05" units="cm"/>
      <inkml:brushProperty name="height" value="0.05" units="cm"/>
      <inkml:brushProperty name="color" value="#F6630D"/>
    </inkml:brush>
  </inkml:definitions>
  <inkml:trace contextRef="#ctx0" brushRef="#br0">522 247 24575,'-148'-47'0,"-177"-67"0,325 114 0,-39-22 0,38 21 0,0 1 0,1-1 0,-1 1 0,1-1 0,-1 1 0,0-1 0,1 0 0,-1 1 0,1-1 0,-1 1 0,1-1 0,0 0 0,-1 0 0,1 1 0,0-1 0,-1 0 0,1 0 0,0 1 0,0-2 0,0 1 0,0 0 0,1 0 0,-1 1 0,1-1 0,-1 0 0,1 1 0,-1-1 0,1 1 0,-1-1 0,1 0 0,0 1 0,-1-1 0,1 1 0,0 0 0,-1-1 0,1 1 0,0-1 0,0 1 0,0 0 0,-1 0 0,1-1 0,0 1 0,0 0 0,0 0 0,22-4 0,-1 0 0,0 2 0,0 1 0,25 1 0,-26 0 0,651 19-1794,-387-7 961,102 3-1454,842 37-1210,746 28 509,-8-36 1677,-1577-42 782,-275-2 573,311-2 68,-16-27 2302,-386 26-1848,39-10 0,-61 13-396,0-1 1,0 0-1,0 1 0,0-1 0,0 0 0,0 0 1,0 0-1,0 0 0,0 0 0,0-1 1,0 1-1,-1-1 0,4-2 0,-5 3-114,0 1 0,1-1 0,-1 0-1,0 1 1,0-1 0,0 0 0,0 1 0,0-1-1,0 0 1,0 1 0,0-1 0,0 0-1,0 1 1,0-1 0,0 0 0,0 1-1,-1-1 1,1 0 0,0 1 0,0-1 0,-1 1-1,1-1 1,0 1 0,-1-1 0,1 0-1,-1 1 1,1 0 0,-2-2 0,-3-2 303,-1-1 0,0 1 0,0 1 1,0-1-1,-1 1 0,-11-5 0,-46-14 612,-128-28-1,-76 7 111,249 41-1067,-40-7-359,0 2 0,-1 3 1,-69 5-1,90 5-6481</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8:56:11.875"/>
    </inkml:context>
    <inkml:brush xml:id="br0">
      <inkml:brushProperty name="width" value="0.05" units="cm"/>
      <inkml:brushProperty name="height" value="0.05" units="cm"/>
      <inkml:brushProperty name="color" value="#F6630D"/>
    </inkml:brush>
  </inkml:definitions>
  <inkml:trace contextRef="#ctx0" brushRef="#br0">444 0 24575,'-5'8'0,"0"-1"0,1 0 0,1 1 0,-1 0 0,1 0 0,0 0 0,1 1 0,0-1 0,-1 11 0,-3 9 0,-163 823-88,160-799 48,-30 181-105,-120 857-352,133-767 465,24-244 86,4 1-1,12 81 1,15-45-778,-28-105-6102</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8:56:12.618"/>
    </inkml:context>
    <inkml:brush xml:id="br0">
      <inkml:brushProperty name="width" value="0.05" units="cm"/>
      <inkml:brushProperty name="height" value="0.05" units="cm"/>
      <inkml:brushProperty name="color" value="#F6630D"/>
    </inkml:brush>
  </inkml:definitions>
  <inkml:trace contextRef="#ctx0" brushRef="#br0">27 76 24575,'0'-5'0,"0"-6"0,-4-6 0,-7-4 0,4 5 0,2 11 0,8 10 0,2 14 0,1 13 0,4 11 0,0 6 0,-1 10 0,-8 4 0,-3 0 0,-6 3 0,-2-9-8191</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8:56:12.979"/>
    </inkml:context>
    <inkml:brush xml:id="br0">
      <inkml:brushProperty name="width" value="0.05" units="cm"/>
      <inkml:brushProperty name="height" value="0.05" units="cm"/>
      <inkml:brushProperty name="color" value="#F6630D"/>
    </inkml:brush>
  </inkml:definitions>
  <inkml:trace contextRef="#ctx0" brushRef="#br0">13 881 24575,'-5'-5'0,"-1"-5"0,5-2 0,11 1 0,15-1 0,11 0 0,13 3 0,14-2 0,8 1 0,8 2 0,3-3 0,2 2 0,-13 1-8191</inkml:trace>
  <inkml:trace contextRef="#ctx0" brushRef="#br0" timeOffset="1">95 308 24575,'-5'-9'0,"-6"-8"0,-1-11 0,6-9 0,9-3 0,13 0 0,13 3 0,15 2 0,11 8 0,8 9 0,9 6 0,0 6 0,-2 4 0,1 3 0,-7 4 0,-15 3-8191</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8:56:13.493"/>
    </inkml:context>
    <inkml:brush xml:id="br0">
      <inkml:brushProperty name="width" value="0.05" units="cm"/>
      <inkml:brushProperty name="height" value="0.05" units="cm"/>
      <inkml:brushProperty name="color" value="#F6630D"/>
    </inkml:brush>
  </inkml:definitions>
  <inkml:trace contextRef="#ctx0" brushRef="#br0">268 286 24575,'1'-59'0,"1"38"0,-1 0 0,-1 0 0,-1-1 0,-1 1 0,-1 0 0,-7-26 0,9 44 0,0 1 0,0-1 0,0 0 0,0 0 0,0 1 0,-1-1 0,0 0 0,1 1 0,-1 0 0,0-1 0,0 1 0,0 0 0,0 0 0,-1 0 0,1 0 0,-1 0 0,1 1 0,-1-1 0,1 1 0,-1-1 0,0 1 0,0 0 0,0 0 0,0 1 0,0-1 0,0 0 0,-4 1 0,2 0 0,0 0 0,0 1 0,0 0 0,1 0 0,-1 0 0,0 1 0,1-1 0,-1 1 0,1 0 0,0 0 0,0 1 0,0 0 0,0-1 0,0 1 0,0 0 0,1 1 0,-5 3 0,-5 9 0,0 1 0,2 0 0,-1 1 0,2 0 0,0 1 0,2 0 0,0 0 0,1 1 0,-7 30 0,13-45 0,0 0 0,0 0 0,1 0 0,0 0 0,0 0 0,0 0 0,0 0 0,1 0 0,0 0 0,0 0 0,0 0 0,1 0 0,-1-1 0,1 1 0,0-1 0,4 7 0,-4-8 0,1-1 0,-1 1 0,0-1 0,1 0 0,0 0 0,-1 0 0,1 0 0,0 0 0,0 0 0,0-1 0,0 0 0,1 1 0,-1-1 0,0 0 0,0-1 0,1 1 0,-1-1 0,0 1 0,1-1 0,-1 0 0,1 0 0,-1 0 0,0-1 0,6 0 0,0-1 0,0 0 0,0 0 0,-1-1 0,1 0 0,-1-1 0,0 0 0,0 0 0,0-1 0,0 0 0,-1 0 0,0 0 0,0-1 0,0 0 0,8-11 0,-5 4 0,-1 0 0,0 0 0,-1-2 0,0 1 0,-1-1 0,10-30 0,-17 46 0,3 28 0,2 1 0,11 33 0,-2-35-1365,1-5-5461</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8:56:13.993"/>
    </inkml:context>
    <inkml:brush xml:id="br0">
      <inkml:brushProperty name="width" value="0.05" units="cm"/>
      <inkml:brushProperty name="height" value="0.05" units="cm"/>
      <inkml:brushProperty name="color" value="#F6630D"/>
    </inkml:brush>
  </inkml:definitions>
  <inkml:trace contextRef="#ctx0" brushRef="#br0">239 216 24575,'1'-4'0,"0"-1"0,1 0 0,0 1 0,-1-1 0,2 1 0,4-9 0,2-4 0,-5 7 0,-1 1 0,0-1 0,0 0 0,-1 0 0,0 0 0,-1 0 0,0 0 0,-1-13 0,0 21 0,0 0 0,0-1 0,0 1 0,-1 0 0,1-1 0,-1 1 0,1 0 0,-1-1 0,0 1 0,0 0 0,0 0 0,0 0 0,0 0 0,-1 0 0,1 0 0,-1 0 0,1 0 0,-1 1 0,1-1 0,-1 0 0,0 1 0,0-1 0,0 1 0,0 0 0,0 0 0,0 0 0,0 0 0,-1 0 0,1 0 0,0 0 0,0 1 0,-1-1 0,1 1 0,0 0 0,-1 0 0,1-1 0,-1 2 0,1-1 0,0 0 0,-5 1 0,-1 1 0,0 0 0,0 1 0,0-1 0,1 2 0,-1-1 0,1 1 0,0 0 0,0 0 0,0 1 0,0 0 0,1 0 0,0 1 0,-10 11 0,0 2 0,0 1 0,2 0 0,-16 28 0,25-39 0,1-1 0,0 0 0,1 1 0,0 0 0,0 0 0,1 0 0,0 0 0,1 0 0,0 1 0,0 17 0,1-23 0,0 0 0,1 0 0,0 0 0,0 0 0,0 0 0,0 0 0,0-1 0,1 1 0,0 0 0,0-1 0,0 1 0,0-1 0,0 0 0,1 0 0,-1 0 0,1 0 0,0 0 0,0 0 0,0-1 0,0 0 0,0 1 0,1-1 0,-1 0 0,1 0 0,-1-1 0,1 1 0,0-1 0,4 1 0,1 0 0,0-1 0,0 0 0,0 0 0,0-1 0,0-1 0,0 1 0,0-1 0,0-1 0,0 0 0,0 0 0,-1-1 0,1 0 0,-1 0 0,0-1 0,1 0 0,-2 0 0,1-1 0,0 0 0,-1-1 0,0 1 0,0-1 0,-1-1 0,0 1 0,0-1 0,0 0 0,-1-1 0,0 1 0,0-1 0,-1 0 0,5-13 0,-8 19 0,-1 0 0,1 1 0,-1-1 0,1 0 0,-1 0 0,0 0 0,0 0 0,0 0 0,0 0 0,0 1 0,0-1 0,-1 0 0,1 0 0,0 0 0,-2-2 0,2 4 0,0 0 0,0 0 0,0-1 0,0 1 0,0 0 0,-1 0 0,1 0 0,0 0 0,0-1 0,0 1 0,-1 0 0,1 0 0,0 0 0,0 0 0,0 0 0,-1 0 0,1 0 0,0-1 0,0 1 0,0 0 0,-1 0 0,1 0 0,0 0 0,0 0 0,-1 0 0,1 0 0,0 0 0,0 0 0,-1 0 0,1 0 0,0 1 0,0-1 0,0 0 0,-1 0 0,1 0 0,0 0 0,-1 0 0,-11 16 0,9-10 10,0 1 0,0 1 0,0-1 0,1 0 0,0 1 0,1-1 0,0 1 0,0-1 0,0 1 0,1 0 0,1 12 0,0-15-93,-1 0 1,1 1-1,1-1 1,-1 0-1,1 0 1,0 1-1,0-1 1,0-1-1,1 1 1,-1 0-1,1-1 1,1 1-1,-1-1 1,0 0-1,1 0 1,0 0-1,4 3 1,13 6-6744</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8:53:42.220"/>
    </inkml:context>
    <inkml:brush xml:id="br0">
      <inkml:brushProperty name="width" value="0.05" units="cm"/>
      <inkml:brushProperty name="height" value="0.05" units="cm"/>
      <inkml:brushProperty name="color" value="#F6630D"/>
    </inkml:brush>
  </inkml:definitions>
  <inkml:trace contextRef="#ctx0" brushRef="#br0">74 23 24575,'5'-4'0,"1"-7"0,-5 3 0,-2 13 0,-2 10 0,-4 16 0,-1 13 0,0 11 0,2 7 0,-3 7 0,1 5 0,0-1 0,3-3 0,2-4 0,-4-9 0,0-9 0,1-14-8191</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8:56:15.044"/>
    </inkml:context>
    <inkml:brush xml:id="br0">
      <inkml:brushProperty name="width" value="0.05" units="cm"/>
      <inkml:brushProperty name="height" value="0.05" units="cm"/>
      <inkml:brushProperty name="color" value="#F6630D"/>
    </inkml:brush>
  </inkml:definitions>
  <inkml:trace contextRef="#ctx0" brushRef="#br0">209 276 24575,'49'-42'0,"-31"29"0,-2-1 0,24-24 0,-37 34 0,1 0 0,-1 0 0,0 0 0,-1 0 0,1-1 0,-1 1 0,0-1 0,0 1 0,0-1 0,0 0 0,-1 0 0,0 0 0,0 0 0,0 0 0,-1 0 0,0-5 0,0 7 0,0 0 0,-1 0 0,0 0 0,1-1 0,-1 1 0,0 0 0,-1 0 0,1 0 0,0 1 0,-1-1 0,0 0 0,1 0 0,-1 1 0,0-1 0,-1 1 0,-3-4 0,2 3 0,-1-1 0,0 1 0,0 0 0,0 0 0,0 1 0,-1-1 0,1 1 0,-11-2 0,8 2 0,-1 0 0,1 1 0,-1 0 0,0 1 0,1 0 0,-1 0 0,0 1 0,1 0 0,-1 0 0,1 1 0,0 0 0,-12 5 0,16-5 0,-1 0 0,1 0 0,1 1 0,-1-1 0,0 1 0,0 0 0,1 0 0,0 1 0,0-1 0,0 1 0,0-1 0,0 1 0,1 0 0,-1 0 0,1 0 0,-2 6 0,2-3 0,1-1 0,-1 1 0,1-1 0,1 1 0,-1 0 0,1-1 0,0 1 0,1 0 0,-1-1 0,3 9 0,2 3 0,0-1 0,1 0 0,1 0 0,0-1 0,1 0 0,1 0 0,17 22 0,4-2 0,52 50 0,14 16 0,-90-96 0,-1 0 0,0 1 0,-1 0 0,0 0 0,0 0 0,0 1 0,-1-1 0,4 16 0,-6-21 0,-1 1 0,1 0 0,-1 0 0,0-1 0,0 1 0,0 0 0,-1 0 0,1 0 0,-1-1 0,1 1 0,-1 0 0,0-1 0,0 1 0,0 0 0,-1-1 0,1 1 0,0-1 0,-1 0 0,0 1 0,1-1 0,-1 0 0,0 0 0,0 0 0,0 0 0,-1-1 0,1 1 0,0-1 0,-1 1 0,-2 1 0,-6 2 0,-1 0 0,1-1 0,-1 0 0,0 0 0,-1-1 0,1-1 0,-1 0 0,1-1 0,-1 0 0,1-1 0,-24-3 0,19 1 0,1 0 0,-1-2 0,1 1 0,0-2 0,1 0 0,-1-1 0,1-1 0,-23-13 0,8-4-1365,8 1-5461</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8:56:15.835"/>
    </inkml:context>
    <inkml:brush xml:id="br0">
      <inkml:brushProperty name="width" value="0.05" units="cm"/>
      <inkml:brushProperty name="height" value="0.05" units="cm"/>
      <inkml:brushProperty name="color" value="#F6630D"/>
    </inkml:brush>
  </inkml:definitions>
  <inkml:trace contextRef="#ctx0" brushRef="#br0">179 2 24575,'-14'-1'0,"13"1"0,0 0 0,0-1 0,-1 1 0,1 0 0,0 0 0,0 0 0,0 0 0,-1 0 0,1 0 0,0 1 0,0-1 0,0 0 0,0 1 0,0-1 0,-1 0 0,1 1 0,0-1 0,0 1 0,0 0 0,0-1 0,0 1 0,0 0 0,1 0 0,-1-1 0,0 1 0,0 0 0,0 0 0,1 0 0,-2 2 0,-8 13 0,1 1 0,1 0 0,0 1 0,2 0 0,0 0 0,0 0 0,-2 22 0,-1-3 0,-51 266 0,59-298-195,0 0 0,1 0 0,-1 0 0,1 0 0,0 0 0,2 9 0</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8:56:16.212"/>
    </inkml:context>
    <inkml:brush xml:id="br0">
      <inkml:brushProperty name="width" value="0.05" units="cm"/>
      <inkml:brushProperty name="height" value="0.05" units="cm"/>
      <inkml:brushProperty name="color" value="#F6630D"/>
    </inkml:brush>
  </inkml:definitions>
  <inkml:trace contextRef="#ctx0" brushRef="#br0">99 208 24575,'7'-16'0,"-1"0"0,5-25 0,11-27 0,-20 62 0,1 1 0,-1 0 0,1 0 0,0 0 0,1 0 0,-1 1 0,1-1 0,0 1 0,8-7 0,-10 10 0,0-1 0,0 1 0,0 0 0,1 0 0,-1 0 0,1 0 0,-1 0 0,0 0 0,1 1 0,0-1 0,-1 1 0,1 0 0,-1-1 0,1 1 0,-1 0 0,1 1 0,-1-1 0,1 0 0,0 1 0,-1-1 0,0 1 0,1 0 0,-1 0 0,1 0 0,-1 0 0,0 0 0,0 1 0,1-1 0,-1 1 0,3 2 0,3 3 0,0 1 0,-1 0 0,0 0 0,0 0 0,0 1 0,4 9 0,21 38-227,-3 2-1,-2 1 1,-2 0-1,-4 2 1,24 109-1,-34-111-6598</inkml:trace>
  <inkml:trace contextRef="#ctx0" brushRef="#br0" timeOffset="1">18 454 24575,'-5'-5'0,"-1"-6"0,0-5 0,10-6 0,15 2 0,12 4 0,15 0 0,14 3 0,11-1 0,7 1 0,4-1 0,-12 2-8191</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8:56:16.650"/>
    </inkml:context>
    <inkml:brush xml:id="br0">
      <inkml:brushProperty name="width" value="0.05" units="cm"/>
      <inkml:brushProperty name="height" value="0.05" units="cm"/>
      <inkml:brushProperty name="color" value="#F6630D"/>
    </inkml:brush>
  </inkml:definitions>
  <inkml:trace contextRef="#ctx0" brushRef="#br0">57 106 24575,'-1'-8'0,"0"0"0,0 0 0,-1 0 0,0 0 0,0 1 0,-1-1 0,0 0 0,-1 1 0,1 0 0,-10-14 0,13 21 0,-1 0 0,1 0 0,0-1 0,0 1 0,0 0 0,-1 0 0,1 0 0,0-1 0,0 1 0,-1 0 0,1 0 0,0 0 0,-1 0 0,1-1 0,0 1 0,0 0 0,-1 0 0,1 0 0,0 0 0,-1 0 0,1 0 0,0 0 0,-1 0 0,1 0 0,0 0 0,-1 0 0,1 0 0,0 0 0,-1 0 0,1 1 0,0-1 0,0 0 0,-1 0 0,1 0 0,0 0 0,-1 0 0,1 1 0,0-1 0,0 0 0,-1 0 0,1 1 0,0-1 0,0 0 0,0 0 0,-1 1 0,1-1 0,0 0 0,0 0 0,0 1 0,0-1 0,0 0 0,0 1 0,-1-1 0,1 0 0,0 1 0,0-1 0,0 0 0,0 1 0,0-1 0,0 0 0,0 0 0,1 1 0,-6 25 0,5-25 0,-4 294 0,7-174 0,-4-104 0,0-11 0,1 0 0,0-1 0,0 1 0,0 0 0,0-1 0,1 1 0,0 0 0,0-1 0,1 1 0,0-1 0,0 1 0,2 4 0,-3-9 0,-1-1 0,1 0 0,-1 1 0,1-1 0,-1 0 0,1 0 0,-1 1 0,1-1 0,-1 0 0,1 0 0,-1 0 0,1 0 0,-1 0 0,1 0 0,-1 0 0,1 0 0,-1 0 0,1 0 0,0 0 0,-1 0 0,1 0 0,-1 0 0,1 0 0,-1-1 0,1 1 0,-1 0 0,1 0 0,-1-1 0,1 1 0,-1 0 0,0-1 0,1 1 0,-1 0 0,1-1 0,-1 1 0,0-1 0,1 1 0,-1 0 0,0-1 0,1 1 0,-1-1 0,0 1 0,0-1 0,1 0 0,12-25 0,34-111 0,-37 100 0,1 2 0,2 0 0,18-36 0,-30 69 0,1 0 0,-1 0 0,0 0 0,0 0 0,1 0 0,-1 0 0,1 0 0,0 1 0,0-1 0,-1 0 0,1 1 0,0 0 0,0-1 0,0 1 0,4-2 0,-6 3 0,1 0 0,0 0 0,-1 0 0,1 0 0,0 0 0,0 0 0,-1 0 0,1 0 0,0 0 0,-1 0 0,1 1 0,-1-1 0,1 0 0,0 0 0,-1 1 0,1-1 0,0 0 0,-1 1 0,1-1 0,-1 0 0,1 1 0,1 1 0,-1-1 0,0 1 0,0-1 0,0 1 0,0 0 0,0-1 0,0 1 0,-1 0 0,1 0 0,0 3 0,4 20 0,-1 0 0,1 50 0,0 4 0,-4-69 0,1 1 0,0-1 0,1 0 0,0 1 0,0-1 0,1-1 0,10 20 0,-13-27 0,1 0 0,-1 0 0,1 0 0,-1 0 0,1 0 0,0 0 0,0-1 0,0 1 0,0-1 0,0 1 0,0-1 0,0 0 0,1 1 0,-1-1 0,0 0 0,1-1 0,-1 1 0,1 0 0,-1-1 0,1 1 0,-1-1 0,1 0 0,-1 0 0,1 0 0,-1 0 0,1 0 0,-1-1 0,1 1 0,-1-1 0,1 1 0,-1-1 0,1 0 0,-1 0 0,0 0 0,1 0 0,-1-1 0,0 1 0,3-3 0,4-3 0,0 0 0,0 0 0,-1-1 0,1-1 0,-2 1 0,1-1 0,-2-1 0,1 1 0,-1-1 0,0 0 0,-1-1 0,7-18 0,-4 6 0,-1-1 0,0 0 0,-2 0 0,4-48 0,-9 59 14,0 0-1,-1-1 0,0 1 0,-1 0 1,-1 0-1,0 1 0,0-1 1,-9-19-1,10 27-78,0 0 1,-1 0-1,1 0 1,-1 0-1,0 0 1,-1 1-1,1 0 0,-1-1 1,1 1-1,-1 0 1,0 1-1,-1-1 1,1 1-1,-1 0 0,1 0 1,-1 0-1,0 1 1,0-1-1,0 1 1,-1 0-1,1 1 1,-9-2-1,-5 3-6761</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8:56:16.997"/>
    </inkml:context>
    <inkml:brush xml:id="br0">
      <inkml:brushProperty name="width" value="0.05" units="cm"/>
      <inkml:brushProperty name="height" value="0.05" units="cm"/>
      <inkml:brushProperty name="color" value="#F6630D"/>
    </inkml:brush>
  </inkml:definitions>
  <inkml:trace contextRef="#ctx0" brushRef="#br0">253 243 24575,'3'-1'0,"0"1"0,0-1 0,0 0 0,0 0 0,0 0 0,0 0 0,0-1 0,0 1 0,-1-1 0,1 0 0,-1 0 0,5-4 0,25-27 0,-29 29 0,-1 1 0,1 0 0,-1-1 0,0 0 0,-1 0 0,1 1 0,-1-1 0,1 0 0,-1 0 0,0 0 0,-1 0 0,1 0 0,-1-1 0,1 1 0,-1 0 0,-1 0 0,1 0 0,0 0 0,-1 0 0,0 0 0,0 0 0,0 0 0,-1 0 0,1 0 0,-1 0 0,0 0 0,0 1 0,0-1 0,-1 1 0,1 0 0,-1-1 0,-3-2 0,1 0 0,0 1 0,-1 0 0,0 0 0,0 0 0,0 1 0,0 0 0,-1 0 0,1 0 0,-1 1 0,0 0 0,0 1 0,-1-1 0,1 1 0,0 1 0,-1-1 0,1 1 0,-9 0 0,9 1 0,0 1 0,-1 0 0,1 0 0,0 1 0,0 0 0,0 0 0,0 0 0,0 1 0,0 0 0,-11 7 0,15-8 0,0 0 0,0 0 0,1 1 0,-1-1 0,1 1 0,-1 0 0,1 0 0,0-1 0,0 1 0,0 1 0,0-1 0,1 0 0,-1 0 0,1 1 0,0-1 0,0 1 0,0-1 0,0 1 0,1-1 0,-1 1 0,1 0 0,0-1 0,0 7 0,2 1 0,0 0 0,1 0 0,0-1 0,1 1 0,0-1 0,0 0 0,1 0 0,1 0 0,7 10 0,11 13 0,33 34 0,-27-32 0,-4-5 0,51 65 0,-70-85 0,-1 0 0,0 0 0,0 1 0,-1 0 0,-1 0 0,1 0 0,3 20 0,-7-26 0,0 0 0,-1 0 0,0-1 0,0 1 0,0 0 0,0 0 0,-1 0 0,0 0 0,0-1 0,0 1 0,0 0 0,-1-1 0,0 1 0,0-1 0,-5 8 0,3-6 0,-1 0 0,0 0 0,0-1 0,0 0 0,-1 0 0,0-1 0,0 1 0,0-1 0,-11 5 0,3-2 0,-1-1 0,0-1 0,0 0 0,0-1 0,0-1 0,-1 0 0,0-1 0,1-1 0,-21-1 0,26 0 20,1-1 0,0 0 0,0-1 0,1 0 0,-11-3 0,16 3-113,0 1 0,-1-1 1,1 1-1,0-1 0,0 0 0,0 0 0,0 0 0,1-1 1,-1 1-1,0-1 0,1 1 0,0-1 0,0 0 1,0 0-1,-3-5 0,-3-12-6733</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8:56:17.354"/>
    </inkml:context>
    <inkml:brush xml:id="br0">
      <inkml:brushProperty name="width" value="0.05" units="cm"/>
      <inkml:brushProperty name="height" value="0.05" units="cm"/>
      <inkml:brushProperty name="color" value="#F6630D"/>
    </inkml:brush>
  </inkml:definitions>
  <inkml:trace contextRef="#ctx0" brushRef="#br0">17 87 24575,'0'-5'0,"5"-6"0,5-6 0,2-4 0,3 0 0,0 10 0,-4 10 0,-8 11 0,-9 12 0,-8 13 0,-6 8 0,-5 8 0,3-6-8191</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8:56:18.119"/>
    </inkml:context>
    <inkml:brush xml:id="br0">
      <inkml:brushProperty name="width" value="0.05" units="cm"/>
      <inkml:brushProperty name="height" value="0.05" units="cm"/>
      <inkml:brushProperty name="color" value="#F6630D"/>
    </inkml:brush>
  </inkml:definitions>
  <inkml:trace contextRef="#ctx0" brushRef="#br0">317 124 24575,'0'-17'0,"1"5"0,-1 1 0,0-1 0,-1 0 0,-3-17 0,4 28 0,-1-1 0,1 1 0,0-1 0,-1 1 0,1 0 0,-1-1 0,1 1 0,-1 0 0,0-1 0,0 1 0,1 0 0,-1 0 0,0 0 0,0-1 0,0 1 0,0 0 0,0 0 0,-1 1 0,1-1 0,0 0 0,0 0 0,-1 0 0,1 1 0,0-1 0,-1 1 0,1-1 0,0 1 0,-1 0 0,1-1 0,-1 1 0,1 0 0,-1 0 0,1 0 0,-1 0 0,1 0 0,-1 0 0,1 1 0,0-1 0,-1 0 0,1 1 0,-1-1 0,1 1 0,-2 0 0,-9 5 0,0 0 0,0 0 0,0 2 0,1-1 0,1 1 0,-1 1 0,1 0 0,0 0 0,1 1 0,-12 17 0,0 2 0,2 0 0,-29 60 0,40-72 0,1 0 0,0 0 0,2 0 0,0 1 0,1 0 0,0 0 0,2 0 0,0 0 0,1 23 0,2-30 0,0 0 0,0 0 0,1-1 0,1 1 0,0 0 0,0-1 0,1 0 0,0 0 0,1 0 0,0 0 0,1-1 0,0 0 0,0 0 0,1 0 0,0-1 0,15 13 0,-10-11 0,0 0 0,2-1 0,-1-1 0,1 0 0,0-1 0,0-1 0,1 0 0,27 7 0,-33-11 0,0 0 0,0 0 0,-1-1 0,1 0 0,0-1 0,0 0 0,1 0 0,-1-1 0,-1 0 0,1 0 0,0-1 0,0-1 0,0 1 0,-1-1 0,0-1 0,15-7 0,-18 7 0,0 0 0,0-1 0,0 0 0,-1 0 0,0 0 0,0 0 0,0-1 0,0 1 0,-1-1 0,0 0 0,0 0 0,-1 0 0,1 0 0,-1-1 0,-1 1 0,1-1 0,-1 1 0,0-1 0,-1 0 0,1-9 0,-2-14 0,-1 0 0,-2 0 0,-9-37 0,6 29 0,6 33 0,0 1 0,1 0 0,-1 0 0,1-1 0,0 1 0,0 0 0,0-1 0,1 1 0,0 0 0,0 0 0,1-5 0,-1 7 0,0 0 0,1 0 0,-1 0 0,0 1 0,0-1 0,1 1 0,-1-1 0,1 1 0,-1-1 0,1 1 0,0 0 0,0 0 0,-1 0 0,1 0 0,0 0 0,0 0 0,0 1 0,0-1 0,0 0 0,0 1 0,0 0 0,0-1 0,0 1 0,0 0 0,3 0 0,9 0 0,-1 0 0,1 1 0,-1 1 0,1 0 0,-1 1 0,0 0 0,0 1 0,0 1 0,0 0 0,-1 0 0,0 1 0,0 1 0,0 0 0,-1 1 0,0 0 0,11 11 0,-17-13 4,0 0-1,-1 0 0,0 0 0,0 0 1,-1 1-1,1-1 0,-1 1 1,-1 0-1,1 0 0,-1 0 1,-1 1-1,1-1 0,-1 0 0,0 1 1,-1-1-1,0 0 0,0 1 1,0-1-1,-1 1 0,-2 9 1,-5 13-125,-1 1 1,-1-1 0,-21 44 0,9-22-834,9-21-5872</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8:56:18.492"/>
    </inkml:context>
    <inkml:brush xml:id="br0">
      <inkml:brushProperty name="width" value="0.05" units="cm"/>
      <inkml:brushProperty name="height" value="0.05" units="cm"/>
      <inkml:brushProperty name="color" value="#F6630D"/>
    </inkml:brush>
  </inkml:definitions>
  <inkml:trace contextRef="#ctx0" brushRef="#br0">5 23 24575,'0'-4'0,"0"-7"0,0 4 0,4 7 0,2 8 0,0 8 0,-1 10 0,-2 11 0,-1 7 0,-5 6 0,-3 4 0,-4 2 0,-1-9-8191</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8:56:19.481"/>
    </inkml:context>
    <inkml:brush xml:id="br0">
      <inkml:brushProperty name="width" value="0.05" units="cm"/>
      <inkml:brushProperty name="height" value="0.05" units="cm"/>
      <inkml:brushProperty name="color" value="#F6630D"/>
    </inkml:brush>
  </inkml:definitions>
  <inkml:trace contextRef="#ctx0" brushRef="#br0">84 465 24575,'-3'-5'0,"0"0"0,0 0 0,0 0 0,1 0 0,0-1 0,0 1 0,0-1 0,1 1 0,0-1 0,0 1 0,0-1 0,0-9 0,0-1 0,-18 134 0,14-78 0,-11 66 0,6 0 0,3 146 0,7-246 0,0 0 0,0-1 0,1 1 0,0-1 0,0 1 0,1-1 0,-1 1 0,4 4 0,-5-10 0,0 1 0,1-1 0,-1 0 0,0 0 0,1 1 0,-1-1 0,0 0 0,1 0 0,-1 0 0,1 0 0,-1 0 0,1 0 0,-1 1 0,0-1 0,1 0 0,-1 0 0,1 0 0,-1 0 0,1 0 0,-1-1 0,0 1 0,1 0 0,-1 0 0,1 0 0,-1 0 0,0 0 0,1-1 0,-1 1 0,1 0 0,-1 0 0,0 0 0,1-1 0,-1 1 0,0 0 0,0-1 0,1 1 0,-1 0 0,0-1 0,0 1 0,1 0 0,-1-1 0,0 1 0,0-1 0,0 1 0,1 0 0,-1-1 0,0 0 0,14-22 0,-13 21 0,23-49 0,-2-2 0,28-105 0,-21 64 0,195-506 0,-220 591 0,0 0 0,1 1 0,8-13 0,-12 20 0,-1 0 0,1 0 0,0 0 0,0 0 0,0 0 0,0 0 0,0 1 0,0-1 0,0 0 0,0 0 0,1 1 0,-1-1 0,0 1 0,0-1 0,2 0 0,-2 1 0,0 0 0,-1 1 0,1-1 0,0 0 0,0 0 0,0 0 0,-1 1 0,1-1 0,0 1 0,0-1 0,-1 0 0,1 1 0,0-1 0,-1 1 0,1-1 0,0 1 0,-1 0 0,1-1 0,-1 1 0,1 0 0,-1-1 0,1 1 0,-1 0 0,0 0 0,1-1 0,-1 1 0,1 1 0,2 5 0,-1 0 0,0 1 0,0-1 0,0 1 0,-1-1 0,0 1 0,0 0 0,-1 12 0,-9 68 0,3-44 0,-12 102 0,-5 42 0,21-147 0,1-1 0,7 66 0,-5-97 0,1 1 0,0-1 0,0 0 0,1 1 0,0-1 0,0 0 0,9 13 0,-11-20 0,0 0 0,0 0 0,0-1 0,0 1 0,1-1 0,-1 1 0,1-1 0,0 1 0,-1-1 0,1 0 0,0 0 0,-1 0 0,1 0 0,0 0 0,0 0 0,0 0 0,0-1 0,0 1 0,0-1 0,0 1 0,0-1 0,0 0 0,1 0 0,-1 0 0,0 0 0,0 0 0,0 0 0,0-1 0,0 1 0,0-1 0,0 1 0,0-1 0,0 0 0,0 0 0,0 0 0,-1 0 0,1 0 0,0 0 0,0 0 0,2-3 0,8-5 0,-1-1 0,0 0 0,0-1 0,-1 0 0,17-24 0,36-68 0,-33 49 0,-3-1 0,26-78 0,-47 99 0,-6 26 0,-4 22 0,-9 47-455,3 1 0,-3 99 0,11-116-6371</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8:56:20.032"/>
    </inkml:context>
    <inkml:brush xml:id="br0">
      <inkml:brushProperty name="width" value="0.05" units="cm"/>
      <inkml:brushProperty name="height" value="0.05" units="cm"/>
      <inkml:brushProperty name="color" value="#F6630D"/>
    </inkml:brush>
  </inkml:definitions>
  <inkml:trace contextRef="#ctx0" brushRef="#br0">270 250 24575,'3'-3'0,"-1"0"0,1-1 0,-1 0 0,0 1 0,0-1 0,0 0 0,0 0 0,-1 0 0,0 0 0,0-1 0,2-7 0,1-52 0,-4 49 0,0 9 0,1-3 0,-1 0 0,0 0 0,-1 0 0,0 0 0,-3-15 0,3 22 0,0 0 0,0-1 0,0 1 0,0 0 0,-1 0 0,1-1 0,-1 1 0,1 0 0,-1 0 0,0 1 0,0-1 0,0 0 0,0 1 0,0-1 0,0 1 0,0-1 0,0 1 0,-1 0 0,1 0 0,0 0 0,-1 0 0,1 1 0,-1-1 0,-3 0 0,-1 0 0,0 0 0,0 1 0,0 0 0,0 1 0,0-1 0,0 1 0,0 1 0,0-1 0,0 1 0,0 0 0,1 1 0,-1-1 0,1 1 0,-1 1 0,1-1 0,0 1 0,1 0 0,-1 1 0,-6 5 0,8-6 0,-1 1 0,1-1 0,1 0 0,-1 1 0,1 0 0,0 0 0,0 0 0,0 0 0,0 0 0,1 1 0,0-1 0,0 1 0,1-1 0,0 1 0,0 0 0,0 0 0,0 0 0,1-1 0,0 1 0,0 0 0,1 0 0,-1 0 0,4 9 0,0-4 0,0 0 0,1 0 0,1-1 0,0 0 0,0 0 0,1 0 0,0-1 0,1 0 0,0 0 0,16 13 0,11 6 0,59 36 0,-31-23 0,-56-36 0,13 9 0,0 2 0,25 23 0,-41-36 0,-1 1 0,1-1 0,-1 1 0,0-1 0,0 1 0,-1 0 0,1 0 0,-1 0 0,0 1 0,0-1 0,0 1 0,0-1 0,-1 1 0,0-1 0,0 1 0,0 0 0,0 0 0,-1-1 0,0 9 0,-2-9 0,1 0 0,-1 0 0,0 0 0,0-1 0,0 1 0,-1 0 0,1-1 0,-1 0 0,0 1 0,0-1 0,0 0 0,0-1 0,0 1 0,-1-1 0,1 1 0,-1-1 0,0 0 0,0 0 0,1 0 0,-7 1 0,-11 5 0,0-2 0,-32 7 0,46-11 0,-30 5 0,-60 5 0,83-11 0,0-1 0,-1 0 0,1-1 0,0-1 0,-1 0 0,1-1 0,-16-6 0,27 9 0,1-1 0,0 0 0,0 0 0,-1 0 0,1-1 0,0 1 0,0 0 0,0-1 0,0 1 0,0-1 0,1 0 0,-1 0 0,0 0 0,1 0 0,-1 0 0,1 0 0,0 0 0,0 0 0,-1 0 0,2-1 0,-1 1 0,0 0 0,0-4 0,1 4 0,0 1 0,0-1 0,0 0 0,0 0 0,1 0 0,-1 1 0,1-1 0,0 0 0,-1 0 0,1 1 0,0-1 0,0 1 0,0-1 0,0 1 0,0-1 0,0 1 0,1-1 0,-1 1 0,0 0 0,1 0 0,-1 0 0,1 0 0,-1 0 0,1 0 0,0 0 0,-1 0 0,1 0 0,0 1 0,-1-1 0,1 1 0,3-1 0,-2 0-62,0 1 0,1-1 0,-1 1 0,0-1 0,0 1 0,1 0 0,-1 1 0,0-1 0,0 0 0,1 1 0,-1 0 0,0 0-1,0 0 1,0 0 0,0 0 0,0 1 0,0-1 0,0 1 0,0 0 0,-1 0 0,5 3 0,8 12-6764</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8:53:42.591"/>
    </inkml:context>
    <inkml:brush xml:id="br0">
      <inkml:brushProperty name="width" value="0.05" units="cm"/>
      <inkml:brushProperty name="height" value="0.05" units="cm"/>
      <inkml:brushProperty name="color" value="#F6630D"/>
    </inkml:brush>
  </inkml:definitions>
  <inkml:trace contextRef="#ctx0" brushRef="#br0">55 555 24575,'-3'-56'0,"-18"-98"0,4 40 0,12 82 0,-3-53 0,8 77 0,0 1 0,0 0 0,1-1 0,0 1 0,0 0 0,1-1 0,0 1 0,5-12 0,-6 17 0,1-1 0,0 1 0,0-1 0,0 1 0,0 0 0,0 0 0,0 0 0,1 0 0,-1 0 0,1 0 0,-1 1 0,1-1 0,0 1 0,-1-1 0,1 1 0,0 0 0,0 0 0,0 1 0,0-1 0,0 1 0,0-1 0,0 1 0,0 0 0,0 0 0,0 0 0,0 0 0,0 1 0,0 0 0,4 0 0,6 2 0,0 1 0,0 0 0,0 1 0,-1 0 0,13 8 0,-7-4 0,-1 2 0,0 0 0,-1 1 0,0 1 0,-1 0 0,0 1 0,-1 1 0,-1 0 0,0 1 0,-1 0 0,11 21 0,-18-28 0,-1 0 0,0 0 0,0 1 0,-1-1 0,0 1 0,-1-1 0,0 1 0,0 0 0,-1 0 0,0 0 0,-1 0 0,0 0 0,-1 0 0,0 0 0,0 0 0,-1 0 0,-1 0 0,0-1 0,0 1 0,0-1 0,-1 0 0,-1 0 0,0 0 0,-6 10 0,3-9 12,0 1 0,-1-1 0,0-1 0,-1 0 0,0 0 0,0 0 0,-1-2 0,0 1 0,-18 8 0,10-7-260,0-1 1,-1-1-1,0 0 1,0-2-1,-26 4 1,-3-3-6579</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8:56:20.849"/>
    </inkml:context>
    <inkml:brush xml:id="br0">
      <inkml:brushProperty name="width" value="0.05" units="cm"/>
      <inkml:brushProperty name="height" value="0.05" units="cm"/>
      <inkml:brushProperty name="color" value="#F6630D"/>
    </inkml:brush>
  </inkml:definitions>
  <inkml:trace contextRef="#ctx0" brushRef="#br0">61 252 24575,'0'-6'0,"-1"1"0,0-1 0,0 0 0,-1 0 0,-3-9 0,-2-6 0,-32-127 0,38 147 0,1 0 0,-1 0 0,1 0 0,0 0 0,-1 0 0,1-1 0,0 1 0,0 0 0,0 0 0,0 0 0,0 0 0,0 0 0,0-1 0,0 1 0,0 0 0,1 0 0,-1 0 0,0 0 0,1 0 0,-1 0 0,1 0 0,-1 0 0,1 0 0,0 0 0,-1 0 0,1 0 0,0 0 0,0 0 0,-1 1 0,1-1 0,0 0 0,0 0 0,0 1 0,0-1 0,0 1 0,0-1 0,0 1 0,0-1 0,0 1 0,0 0 0,1-1 0,-1 1 0,0 0 0,0 0 0,0 0 0,0 0 0,0 0 0,1 0 0,1 0 0,9 1 0,1 0 0,-1 1 0,23 6 0,-13-3 0,19 0 0,0-3 0,1-1 0,0-3 0,51-7 0,-42 4 0,-50 4 0,1 1 0,-1 0 0,1-1 0,-1 1 0,1 0 0,-1 0 0,1 0 0,-1 0 0,1 0 0,-1 0 0,1 1 0,-1-1 0,1 1 0,-1-1 0,1 1 0,-1-1 0,1 1 0,1 1 0,-4-1 0,1 0 0,0 1 0,0-1 0,-1 0 0,1 0 0,-1 1 0,0-1 0,1 0 0,-1 0 0,0 1 0,1-1 0,-1 0 0,0 0 0,0 0 0,0 0 0,0 0 0,0-1 0,0 1 0,0 0 0,-3 1 0,-79 64 0,43-36 0,-37 37 0,51-40 0,2 1 0,0 1 0,2 0 0,2 2 0,0 1 0,3 1 0,0 0 0,2 1 0,2 0 0,1 2 0,1-1 0,3 1 0,0 1 0,3-1 0,-2 42 0,7-71 0,0-1 0,0 0 0,1 1 0,0-1 0,0 0 0,0 1 0,4 9 0,-4-14 0,0-1 0,-1 1 0,1-1 0,0 1 0,0-1 0,0 1 0,0-1 0,1 0 0,-1 0 0,0 1 0,1-1 0,-1 0 0,0 0 0,1 0 0,-1 0 0,1-1 0,0 1 0,-1 0 0,1-1 0,0 1 0,-1-1 0,1 1 0,0-1 0,-1 0 0,1 0 0,0 0 0,0 0 0,-1 0 0,1 0 0,0 0 0,0 0 0,2-2 0,4 0 0,-1 0 0,0-1 0,0 0 0,0 0 0,-1-1 0,1 0 0,10-8 0,43-41 0,-20 17 0,-32 29 0,2-1 0,1-1 0,-1 1 0,1 1 0,14-7 0,-23 13 0,0 0 0,0 0 0,0 0 0,0 0 0,0 0 0,0 1 0,0-1 0,1 1 0,-1-1 0,0 1 0,0 0 0,0 0 0,0 0 0,0 0 0,1 0 0,-1 1 0,0-1 0,0 1 0,0-1 0,0 1 0,0 0 0,0 0 0,0-1 0,0 2 0,0-1 0,0 0 0,-1 0 0,1 0 0,0 1 0,-1-1 0,1 1 0,-1 0 0,2 1 0,6 14 0,-1-1 0,-1 1 0,-1 1 0,0 0 0,-1 0 0,-1 0 0,2 19 0,3 8 0,-2-11-1365,-2-6-5461</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8:56:21.221"/>
    </inkml:context>
    <inkml:brush xml:id="br0">
      <inkml:brushProperty name="width" value="0.05" units="cm"/>
      <inkml:brushProperty name="height" value="0.05" units="cm"/>
      <inkml:brushProperty name="color" value="#F6630D"/>
    </inkml:brush>
  </inkml:definitions>
  <inkml:trace contextRef="#ctx0" brushRef="#br0">37 122 24575,'-4'-5'0,"-3"-6"0,-3-1 0,-1-3 0,7-4 0,7 1 0,10 4 0,10 5 0,12 2 0,8 4 0,7 2 0,-1 1 0,1 1 0,-4 0 0,-10-5 0,-10-2-8191</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8:56:30.881"/>
    </inkml:context>
    <inkml:brush xml:id="br0">
      <inkml:brushProperty name="width" value="0.05" units="cm"/>
      <inkml:brushProperty name="height" value="0.05" units="cm"/>
      <inkml:brushProperty name="color" value="#F6630D"/>
    </inkml:brush>
  </inkml:definitions>
  <inkml:trace contextRef="#ctx0" brushRef="#br0">62 427 24575,'10'-2'0,"-1"3"0,-4 16 0,0 47 0,-2-1 0,-4 1 0,-14 104 0,14-155 0,-10 52 0,10-62 0,0 1 0,0-1 0,0 0 0,0 1 0,-1-1 0,1 0 0,-1 0 0,0 0 0,0 0 0,0 0 0,0-1 0,-1 1 0,1 0 0,-1-1 0,-2 2 0,4-3 0,1-1 0,-1 0 0,1 1 0,-1-1 0,1 0 0,-1 0 0,1 0 0,-1 0 0,0 0 0,1 0 0,-1 1 0,1-1 0,-1 0 0,1 0 0,-1-1 0,0 1 0,1 0 0,-1 0 0,1 0 0,-1 0 0,1 0 0,-1-1 0,1 1 0,-1 0 0,1 0 0,-1-1 0,1 1 0,-1 0 0,1-1 0,0 1 0,-1-1 0,1 1 0,-1 0 0,1-1 0,0 1 0,0-1 0,-1 1 0,1-1 0,0 1 0,0-1 0,-1 1 0,1-1 0,0 0 0,-7-26 0,3-16 0,1-1 0,3 1 0,5-59 0,33-129 0,14 37 0,-44 172 0,1 0 0,0 0 0,2 1 0,0 1 0,2 0 0,21-27 0,-29 41 0,0 1 0,0-1 0,1 1 0,0 1 0,0-1 0,0 1 0,0 0 0,0 1 0,1-1 0,0 1 0,0 0 0,0 1 0,0 0 0,10-2 0,-8 3 0,0 0 0,0 1 0,1 0 0,-1 1 0,0 0 0,0 0 0,0 1 0,0 0 0,0 0 0,12 6 0,-5-1 0,0 1 0,-1 1 0,0 1 0,0 0 0,-1 0 0,0 2 0,-1-1 0,-1 2 0,0 0 0,0 0 0,15 25 0,-21-28 0,0 0 0,0 1 0,-1-1 0,-1 1 0,0 0 0,0 1 0,-1-1 0,-1 1 0,0-1 0,0 1 0,-1 0 0,-1 0 0,0 0 0,0 0 0,-1-1 0,-5 21 0,2-18 0,0-1 0,-2 1 0,0-1 0,0 0 0,-1 0 0,0-1 0,-2 0 0,1 0 0,-1-1 0,-1 0 0,0-1 0,0 0 0,-17 12 0,8-8 0,-1-1 0,0-1 0,-1 0 0,-1-2 0,0 0 0,0-2 0,-25 6 0,17-6 0,0-2 0,-1-1 0,0-2 0,-60-1 0,82-2 0,1-1 0,-1 0 0,0-1 0,1 0 0,-10-3 0,16 4 0,0 0 0,0 0 0,1 0 0,-1 0 0,0 0 0,0 0 0,1 0 0,-1 0 0,1-1 0,-1 1 0,1-1 0,-2-1 0,3 2 0,-1 0 0,1 0 0,-1 0 0,1 0 0,0 0 0,-1 0 0,1 0 0,0 0 0,0 0 0,0-1 0,0 1 0,0 0 0,0 0 0,0 0 0,0 0 0,1 0 0,-1 0 0,0 0 0,1 0 0,-1 0 0,0 0 0,1 0 0,-1 0 0,2-1 0,1-2 0,0 0 0,0 1 0,1-1 0,-1 1 0,1 0 0,0 0 0,0 0 0,1 0 0,-1 1 0,0-1 0,1 1 0,-1 0 0,1 1 0,0-1 0,7-1 0,9-1 0,0 0 0,27 0 0,-27 3 0,0 1 0,1 1 0,-1 1 0,0 1 0,1 0 0,-2 2 0,1 1 0,0 0 0,-1 2 0,-1 0 0,1 1 0,-1 1 0,-1 1 0,0 0 0,24 21 0,-14-8 0,-1 2 0,-1 1 0,-2 1 0,0 1 0,-2 1 0,-2 1 0,0 0 0,15 38 0,-15-29-1365,-5-8-5461</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8:56:31.299"/>
    </inkml:context>
    <inkml:brush xml:id="br0">
      <inkml:brushProperty name="width" value="0.05" units="cm"/>
      <inkml:brushProperty name="height" value="0.05" units="cm"/>
      <inkml:brushProperty name="color" value="#F6630D"/>
    </inkml:brush>
  </inkml:definitions>
  <inkml:trace contextRef="#ctx0" brushRef="#br0">123 266 24575,'1'-1'0,"-1"0"0,0 0 0,1 0 0,-1 0 0,1 0 0,-1 0 0,1 0 0,-1 1 0,1-1 0,-1 0 0,1 0 0,0 0 0,0 1 0,-1-1 0,1 0 0,0 1 0,0-1 0,0 0 0,0 1 0,0-1 0,0 1 0,0 0 0,0-1 0,0 1 0,0 0 0,0 0 0,2-1 0,35-4 0,-33 5 0,55-5 0,-21 4 0,1-3 0,-1-1 0,0-2 0,70-22 0,-105 28 0,-1 0 0,1-1 0,-1 1 0,0-1 0,0 0 0,0 0 0,0 0 0,0 0 0,0-1 0,0 1 0,-1-1 0,1 0 0,-1 0 0,0 0 0,0 0 0,0 0 0,3-7 0,-5 8 0,1 0 0,-1-1 0,0 1 0,0 0 0,0-1 0,0 1 0,0-1 0,-1 1 0,1 0 0,-1-1 0,1 1 0,-1 0 0,0-1 0,0 1 0,0 0 0,0 0 0,-1 0 0,1 0 0,0 0 0,-1 0 0,1 0 0,-1 1 0,0-1 0,0 0 0,0 1 0,0-1 0,0 1 0,0 0 0,-2-1 0,-12-8 0,-1 1 0,0 0 0,-1 2 0,0 0 0,-24-6 0,5 4 0,-66-7 0,91 15 0,-1 0 0,0 1 0,1 1 0,-1 0 0,1 1 0,-1 0 0,1 1 0,0 0 0,0 1 0,0 0 0,1 1 0,-15 8 0,19-9 0,0 1 0,0-1 0,1 2 0,0-1 0,0 0 0,0 1 0,1 0 0,-1 1 0,1-1 0,1 1 0,0 0 0,-1 0 0,2 0 0,-1 1 0,1 0 0,1-1 0,-1 1 0,1 0 0,-2 16 0,4-14 5,-1 0 1,1 1-1,1-1 0,0 0 0,0 1 0,1-1 1,1 0-1,0 0 0,0 0 0,0-1 1,1 1-1,1-1 0,0 0 0,0 0 0,1 0 1,0 0-1,0-1 0,1 0 0,0-1 0,1 0 1,-1 0-1,13 8 0,0-1-170,1 0 0,0-2 0,1-1 0,1 0 0,-1-2 0,2-1 0,-1 0 0,32 5 0,15-1-6661</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8:56:31.891"/>
    </inkml:context>
    <inkml:brush xml:id="br0">
      <inkml:brushProperty name="width" value="0.05" units="cm"/>
      <inkml:brushProperty name="height" value="0.05" units="cm"/>
      <inkml:brushProperty name="color" value="#F6630D"/>
    </inkml:brush>
  </inkml:definitions>
  <inkml:trace contextRef="#ctx0" brushRef="#br0">113 248 24575,'0'-11'0,"-1"0"0,0 0 0,-1 1 0,0-1 0,-1 0 0,-4-11 0,6 18 0,-1 0 0,1 1 0,-1-1 0,0 1 0,0-1 0,0 1 0,0-1 0,-1 1 0,1 0 0,-1 0 0,0 0 0,0 0 0,0 1 0,0-1 0,-1 1 0,1 0 0,-1 0 0,1 0 0,-6-2 0,8 4 0,0 0 0,0 0 0,0 0 0,-1 0 0,1 0 0,0 0 0,0 0 0,-1 0 0,1 1 0,0-1 0,0 0 0,0 1 0,0-1 0,-1 1 0,1-1 0,0 1 0,0 0 0,0-1 0,0 1 0,0 0 0,0 0 0,0 0 0,1-1 0,-1 1 0,0 0 0,0 0 0,1 0 0,-1 0 0,1 1 0,-1-1 0,1 0 0,-1 0 0,1 0 0,-1 0 0,1 0 0,0 1 0,0-1 0,0 2 0,-2 7 0,0 0 0,1 0 0,0 14 0,1-21 0,0 16 0,1-1 0,1 0 0,0 0 0,2 0 0,0 0 0,1 0 0,1-1 0,8 18 0,-11-27 0,1 0 0,0 0 0,1 0 0,0 0 0,0-1 0,0 1 0,1-1 0,1-1 0,-1 1 0,1-1 0,0 0 0,0-1 0,0 1 0,1-2 0,0 1 0,0-1 0,0 0 0,9 3 0,-9-6 0,-1 1 0,0-2 0,0 1 0,1-1 0,-1 0 0,0 0 0,1-1 0,-1 0 0,0 0 0,0-1 0,0 0 0,0 0 0,0-1 0,0 1 0,-1-2 0,1 1 0,-1-1 0,0 0 0,0 0 0,10-10 0,-1 1 0,-2 0 0,0-2 0,-1 0 0,-1 0 0,0-1 0,15-29 0,17-57 0,-41 95 0,2 28 0,-3 17 0,-1-22 0,1 1 0,0 0 0,2 0 0,0-1 0,0 1 0,2-1 0,0 0 0,10 21 0,-11-29 0,-1-1 0,1 1 0,1-1 0,-1 0 0,1-1 0,1 1 0,-1-1 0,1 0 0,0 0 0,0-1 0,1 1 0,0-1 0,0-1 0,0 1 0,0-1 0,1-1 0,-1 1 0,16 3 0,-14-6 0,-1 0 0,0 0 0,1-1 0,-1 0 0,1-1 0,-1 0 0,1 0 0,-1-1 0,0 0 0,0-1 0,0 1 0,0-2 0,14-7 0,7-5 0,0-3 0,28-23 0,-49 36 0,162-137 0,-151 124 0,0-1 0,-2-1 0,0 0 0,-1-1 0,-1-1 0,13-28 0,-26 47 0,0 0 0,-1 0 0,1-1 0,-1 1 0,0 0 0,0-1 0,0 1 0,-1-1 0,1 1 0,-1-1 0,0 1 0,-1 0 0,1-1 0,-1 1 0,1-1 0,-3-5 0,2 8 0,-1-1 0,1 1 0,0 0 0,-1 0 0,0 0 0,1 0 0,-1 0 0,0 1 0,0-1 0,0 0 0,0 1 0,0 0 0,0-1 0,0 1 0,-1 0 0,1 0 0,0 0 0,-1 0 0,1 1 0,-1-1 0,1 1 0,-1-1 0,1 1 0,-1 0 0,1 0 0,-1 0 0,1 0 0,-1 0 0,1 1 0,-3 0 0,-1 0 0,0 0 0,0 0 0,1 0 0,-1 1 0,0 0 0,1 0 0,0 0 0,-1 1 0,1 0 0,0 0 0,0 0 0,-8 8 0,11-8 0,0-1 0,-1 1 0,1 0 0,0 0 0,1 0 0,-1 0 0,0 0 0,1 0 0,0 0 0,0 1 0,0-1 0,0 0 0,0 1 0,1-1 0,-1 1 0,1-1 0,0 0 0,0 1 0,0-1 0,1 1 0,-1-1 0,1 1 0,1 3 0,1 3 0,1 1 0,1-1 0,-1 0 0,2 0 0,-1 0 0,2-1 0,12 17 0,63 57 0,-21-22 0,-57-57 0,7 8 0,0 1 0,0 0 0,-1 1 0,12 23 0,-20-34 0,0 0 0,-1 1 0,0-1 0,1 1 0,-1-1 0,-1 1 0,1-1 0,0 1 0,-1-1 0,0 1 0,0 0 0,0-1 0,0 1 0,0-1 0,-1 1 0,0 0 0,1-1 0,-1 1 0,-1-1 0,1 0 0,0 1 0,-1-1 0,0 0 0,0 0 0,0 0 0,0 0 0,-3 4 0,-2-2 0,1 1 0,-1-1 0,1 0 0,-1-1 0,-1 0 0,1 0 0,-1 0 0,1-1 0,-1 0 0,0-1 0,0 1 0,-14 1 0,10-3 0,0 1 0,0-1 0,1-1 0,-1 0 0,0-1 0,1 0 0,-1-1 0,-16-5 0,-2-8-1365,7-3-5461</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8:56:32.300"/>
    </inkml:context>
    <inkml:brush xml:id="br0">
      <inkml:brushProperty name="width" value="0.05" units="cm"/>
      <inkml:brushProperty name="height" value="0.05" units="cm"/>
      <inkml:brushProperty name="color" value="#F6630D"/>
    </inkml:brush>
  </inkml:definitions>
  <inkml:trace contextRef="#ctx0" brushRef="#br0">215 320 24575,'-28'-3'0,"27"3"0,1 0 0,-1 0 0,0 0 0,1 0 0,-1 0 0,0 0 0,0-1 0,1 1 0,-1 0 0,0 0 0,1 0 0,-1-1 0,0 1 0,1-1 0,-1 1 0,0 0 0,1-1 0,-1 1 0,1-1 0,-1 1 0,1-1 0,-1 1 0,1-1 0,-1 0 0,1 1 0,0-1 0,-1 0 0,1 1 0,0-1 0,-1 0 0,1 0 0,2 0 0,-1 0 0,1 0 0,-1 0 0,1 0 0,0 0 0,-1 0 0,1 0 0,0 1 0,0-1 0,0 1 0,0-1 0,0 1 0,0 0 0,-1 0 0,1 0 0,3 0 0,4-1 0,2-1 0,12 0 0,-1-1 0,1-2 0,-1 0 0,1-1 0,-2-2 0,1 0 0,24-13 0,-44 20 0,0-1 0,0 1 0,0-1 0,0 1 0,0-1 0,0 0 0,0 0 0,-1 1 0,1-1 0,0 0 0,-1-1 0,0 1 0,1 0 0,-1 0 0,0 0 0,0-1 0,-1 1 0,1-1 0,0 1 0,-1-1 0,1-2 0,-1 1 0,0 0 0,-1 1 0,0-1 0,1 0 0,-1 0 0,-1 1 0,1-1 0,0 1 0,-1-1 0,0 1 0,0 0 0,-4-6 0,-3-2 0,0 0 0,-1 1 0,0 0 0,-1 0 0,0 1 0,-19-11 0,17 12 0,0 1 0,0 1 0,-1 0 0,0 0 0,0 2 0,-1-1 0,1 2 0,-1 0 0,0 1 0,-17 0 0,25 1 0,0 1 0,0 1 0,0 0 0,0 0 0,0 0 0,1 0 0,-1 1 0,0 1 0,1-1 0,-1 1 0,1 0 0,0 0 0,0 1 0,0-1 0,1 2 0,-1-1 0,1 0 0,0 1 0,0 0 0,0 0 0,1 1 0,0-1 0,-7 13 0,7-11 0,0 1 0,1 0 0,0 0 0,1 1 0,-1-1 0,1 1 0,1-1 0,0 1 0,0 0 0,1-1 0,0 1 0,1 12 0,1-9 0,1 1 0,0-1 0,1 0 0,0 0 0,0 0 0,2-1 0,11 21 0,-3-12 0,0-1 0,1-1 0,1 0 0,0-1 0,1-1 0,1 0 0,1-1 0,35 21 0,-33-25-124,1 0 0,-1-2 0,2 0 0,-1-2 0,1 0 0,0-1-1,0-2 1,1 0 0,-1-1 0,30-1 0,2-6-6702</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8:56:39.916"/>
    </inkml:context>
    <inkml:brush xml:id="br0">
      <inkml:brushProperty name="width" value="0.05" units="cm"/>
      <inkml:brushProperty name="height" value="0.05" units="cm"/>
      <inkml:brushProperty name="color" value="#F6630D"/>
    </inkml:brush>
  </inkml:definitions>
  <inkml:trace contextRef="#ctx0" brushRef="#br0">331 0 24575,'-5'7'0,"1"0"0,0 1 0,0-1 0,1 1 0,0 0 0,1 0 0,0 0 0,0 0 0,-2 16 0,1-5 0,-79 676 0,61-435 0,-135 1311-725,121-912 725,36-616 54,9 59 1,-7-83-281,1 0 1,1 0-1,1-1 1,0 1-1,12 22 1,3-6-5997</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8:56:40.321"/>
    </inkml:context>
    <inkml:brush xml:id="br0">
      <inkml:brushProperty name="width" value="0.05" units="cm"/>
      <inkml:brushProperty name="height" value="0.05" units="cm"/>
      <inkml:brushProperty name="color" value="#F6630D"/>
    </inkml:brush>
  </inkml:definitions>
  <inkml:trace contextRef="#ctx0" brushRef="#br0">29 0 24575,'-1'0'0,"-1"0"0,1 0 0,-1 0 0,1 0 0,-1 0 0,1 1 0,-1-1 0,1 0 0,-1 1 0,1-1 0,-1 1 0,1-1 0,0 1 0,-1 0 0,1 0 0,0-1 0,0 1 0,-2 2 0,3 7 0,16 3 0,-4-7 0,1 0 0,0-1 0,0-1 0,0 0 0,18 3 0,75 6 0,-67-10 0,603 41-955,8-24-1973,-535-18 2302,4184 65-6759,-4062-64 6388,809-5 730,-1016 1 381,46 0 299,82-14 0,-108 4 3614</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8:56:41.582"/>
    </inkml:context>
    <inkml:brush xml:id="br0">
      <inkml:brushProperty name="width" value="0.05" units="cm"/>
      <inkml:brushProperty name="height" value="0.05" units="cm"/>
      <inkml:brushProperty name="color" value="#F6630D"/>
    </inkml:brush>
  </inkml:definitions>
  <inkml:trace contextRef="#ctx0" brushRef="#br0">74 78 24575,'-33'-22'0,"29"20"0,0 0 0,0 0 0,1-1 0,-1 1 0,1-1 0,-1 0 0,1 0 0,0 0 0,-4-5 0,6 7 0,1 1 0,0 0 0,0-1 0,0 1 0,0-1 0,0 1 0,0 0 0,0-1 0,0 1 0,0 0 0,0-1 0,0 1 0,0-1 0,0 1 0,0 0 0,0-1 0,0 1 0,0 0 0,0-1 0,0 1 0,0-1 0,1 1 0,-1 0 0,0-1 0,0 1 0,0 0 0,1 0 0,-1-1 0,0 1 0,0 0 0,1-1 0,-1 1 0,0 0 0,1 0 0,18-8 0,22 3 0,310 20-6,-209-4-215,964 54-2592,493 35-3706,1732 146 4701,-3118-230 2549,280 15 1459,-469-30-2058,-8 0 387,-1-1 0,0 0 1,1-1-1,28-5 0,-43 6-475,-1 0 0,1 0 0,-1 0 1,1 0-1,-1 0 0,1-1 0,-1 1 0,1 0 0,-1 0 0,0 0 1,1 0-1,-1-1 0,1 1 0,-1 0 0,0 0 0,1-1 0,-1 1 1,1 0-1,-1 0 0,0-1 0,0 1 0,1-1 0,-1 1 0,0 0 1,1-1-1,-1 1 0,0-1 0,0 1 0,0 0 0,0-1 0,1 0 1,-12-8 1282,-21-4-236,-13 0-775,-2 3 0,1 2 0,-1 1 1,0 3-1,-58 2 0,103 2-316,1 0 0,0 0 0,-1 0 0,1 0 0,0 0 0,-1 1 0,1-1 0,0 0 0,0 1 0,-1-1 0,1 1 0,0-1 0,0 1 0,0 0 0,0-1 0,0 1 0,0 0 0,0 0 0,0 0 0,0 0 0,0 0 0,0 0 0,0 0 0,0 0 0,1 0 0,-1 0 0,1 1 0,-1-1 0,1 0 0,-1 0 0,1 1 0,-1-1 0,1 2 0,-1 5 0,1-1 0,0 1 0,0 0 0,3 15 0,0 9 0,-10 71 0,-32 164 0,30-215 0,-133 1047-556,127-841 544,12 0 1,38 334 0,65 80 110,-99-665-42,-1-3-13,1 0-1,-1-1 1,1 1-1,0 0 0,0 0 1,1-1-1,-1 1 0,1-1 1,4 7-1,-6-10-43,0 0 0,0 0 0,0 1 0,0-1 0,0 0 0,0 0 0,0 0 0,0 0 0,0 0 0,0 0 0,0 0 0,1 0 0,-1 0 0,0 0 0,0 1 0,0-1 0,0 0 0,0 0 0,0 0 0,1 0 0,-1 0 0,0 0 0,0 0 0,0 0 0,0 0 0,0 0 0,0 0 0,1 0 0,-1 0 0,0 0 0,0 0 0,0 0 0,0 0 0,0 0 0,0 0 0,1-1 0,-1 1 0,0 0 0,0 0 0,0 0 0,0 0 0,0 0 0,0 0 0,0 0 0,0 0 0,1 0 0,-1 0 0,0-1 0,0 1 0,0 0 0,0 0 0,0 0 0,0 0 0,3-12 0,-4-11 0,-7-3-1365,-3 0-5461</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8:56:42.378"/>
    </inkml:context>
    <inkml:brush xml:id="br0">
      <inkml:brushProperty name="width" value="0.05" units="cm"/>
      <inkml:brushProperty name="height" value="0.05" units="cm"/>
      <inkml:brushProperty name="color" value="#F6630D"/>
    </inkml:brush>
  </inkml:definitions>
  <inkml:trace contextRef="#ctx0" brushRef="#br0">5 28 24575,'0'0'0,"0"0"0,-1 0 0,1 0 0,0-1 0,0 1 0,-1 0 0,1 0 0,0-1 0,-1 1 0,1 0 0,0 0 0,0-1 0,0 1 0,-1 0 0,1-1 0,0 1 0,0 0 0,0-1 0,0 1 0,0 0 0,0-1 0,0 1 0,0 0 0,0-1 0,-1 1 0,1-1 0,1 1 0,-1 0 0,0-1 0,0 1 0,0 0 0,0-1 0,0 1 0,0 0 0,0-1 0,0 1 0,1 0 0,-1-1 0,0 1 0,0 0 0,0-1 0,1 1 0,-1 0 0,0 0 0,0-1 0,1 1 0,-1 0 0,0 0 0,1 0 0,-1-1 0,0 1 0,1 0 0,21-6 0,37 2 0,0 2 0,78 7 0,-41 0 0,742 22-3857,1508 13 2486,-1339-44-1802,199-19 3154,840-1 541,-2008 24-815</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8:53:42.964"/>
    </inkml:context>
    <inkml:brush xml:id="br0">
      <inkml:brushProperty name="width" value="0.05" units="cm"/>
      <inkml:brushProperty name="height" value="0.05" units="cm"/>
      <inkml:brushProperty name="color" value="#F6630D"/>
    </inkml:brush>
  </inkml:definitions>
  <inkml:trace contextRef="#ctx0" brushRef="#br0">0 48 24575,'5'-4'0,"6"-3"0,1-3 0,-1-5 0,-3 4 0,-2 14 0,-3 10 0,-1 13 0,3 16 0,1 14 0,-1 8 0,4 6 0,0 6 0,3-2 0,0 2 0,-3-13-8191</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8:56:43.061"/>
    </inkml:context>
    <inkml:brush xml:id="br0">
      <inkml:brushProperty name="width" value="0.05" units="cm"/>
      <inkml:brushProperty name="height" value="0.05" units="cm"/>
      <inkml:brushProperty name="color" value="#F6630D"/>
    </inkml:brush>
  </inkml:definitions>
  <inkml:trace contextRef="#ctx0" brushRef="#br0">492 72 24575,'0'-3'0,"-1"0"0,1 1 0,-1-1 0,0 0 0,0 0 0,0 1 0,0-1 0,0 0 0,-1 1 0,1-1 0,-1 1 0,1 0 0,-1-1 0,0 1 0,0 0 0,0 0 0,-1 0 0,1 0 0,0 1 0,-1-1 0,1 0 0,-1 1 0,1 0 0,-1 0 0,0 0 0,1 0 0,-6-1 0,-4-2 0,0 1 0,-1 1 0,1 0 0,0 1 0,-16 0 0,6 2 0,-1 0 0,1 2 0,0 0 0,1 2 0,-1 0 0,1 2 0,0 0 0,0 1 0,1 1 0,0 1 0,1 1 0,-21 15 0,36-23 0,-1 0 0,1 1 0,0 0 0,0-1 0,1 1 0,-1 1 0,1-1 0,0 0 0,0 1 0,0 0 0,1 0 0,0 0 0,-1 0 0,2 0 0,-1 0 0,1 0 0,-1 0 0,1 1 0,1-1 0,-1 7 0,2-5 0,0-1 0,0 1 0,1 0 0,-1 0 0,2-1 0,-1 1 0,1-1 0,0 0 0,0 0 0,0 0 0,1 0 0,0 0 0,1-1 0,-1 0 0,8 7 0,11 9 12,0-2 0,2-1 0,0 0 0,1-2 0,0-1 0,2-2 0,-1 0 0,2-2 0,36 10 0,-21-9-260,0-2 1,1-2-1,0-2 1,1-2-1,69-3 1,-53-5-6579</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8:56:43.505"/>
    </inkml:context>
    <inkml:brush xml:id="br0">
      <inkml:brushProperty name="width" value="0.05" units="cm"/>
      <inkml:brushProperty name="height" value="0.05" units="cm"/>
      <inkml:brushProperty name="color" value="#F6630D"/>
    </inkml:brush>
  </inkml:definitions>
  <inkml:trace contextRef="#ctx0" brushRef="#br0">105 444 24575,'0'0'0,"0"0"0,0 0 0,0 0 0,0 0 0,1 0 0,-1 0 0,0 0 0,0 0 0,0 0 0,0 0 0,0 0 0,0 0 0,0 0 0,0 0 0,0 0 0,0 0 0,0 0 0,0 0 0,0 0 0,0 0 0,0 0 0,0 0 0,1 0 0,-1 0 0,0 0 0,0 0 0,0 0 0,0 0 0,0 0 0,0 0 0,0 0 0,0 0 0,0 0 0,0 0 0,0 0 0,0 0 0,0 0 0,0 0 0,0-1 0,0 1 0,0 0 0,0 0 0,0 0 0,0 0 0,0 0 0,0 0 0,0 0 0,0 0 0,0 0 0,1 0 0,-1 0 0,0 0 0,0 0 0,0 0 0,0 0 0,-1 0 0,1-1 0,0 1 0,0 0 0,5 9 0,5 14 0,23 205 0,-31-207 0,0-12 0,-1 0 0,0 0 0,0 1 0,-1-1 0,0 0 0,-1 0 0,0 0 0,-3 14 0,4-23 0,0 1 0,-1-1 0,1 0 0,0 1 0,0-1 0,-1 0 0,1 1 0,0-1 0,-1 0 0,1 0 0,0 1 0,-1-1 0,1 0 0,0 0 0,-1 1 0,1-1 0,0 0 0,-1 0 0,1 0 0,-1 0 0,1 0 0,0 0 0,-1 0 0,1 0 0,-1 0 0,1 0 0,0 0 0,-1 0 0,1 0 0,-1 0 0,1 0 0,0 0 0,-1 0 0,1 0 0,-1 0 0,1-1 0,0 1 0,-1 0 0,1 0 0,0 0 0,-1-1 0,1 1 0,0 0 0,-1-1 0,1 1 0,0 0 0,0-1 0,-1 1 0,1 0 0,0-1 0,0 1 0,-1-1 0,-14-19 0,15 20 0,-14-24 0,1-1 0,2-1 0,0 0 0,2 0 0,-7-30 0,-21-141 0,31 156 0,3 0 0,1-61 0,2 88 0,1 1 0,0 0 0,2 0 0,-1 0 0,1 0 0,1 1 0,0-1 0,1 1 0,1 0 0,-1 0 0,15-20 0,-15 26 5,0 1 0,0 0 0,1 0 0,-1 0 0,1 1 0,0 0 0,0 0 0,0 0 0,1 1 0,-1 0 0,1 0 0,0 1 0,0 0 0,0 0 0,0 0 0,0 1 0,1 0 0,-1 1 0,0-1 0,0 1 0,1 1 0,-1 0 0,12 2 0,0 1-191,-1 1 1,0 1-1,0 0 0,-1 2 1,0 0-1,0 1 1,29 20-1,-13-4-6640</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8:56:43.891"/>
    </inkml:context>
    <inkml:brush xml:id="br0">
      <inkml:brushProperty name="width" value="0.05" units="cm"/>
      <inkml:brushProperty name="height" value="0.05" units="cm"/>
      <inkml:brushProperty name="color" value="#F6630D"/>
    </inkml:brush>
  </inkml:definitions>
  <inkml:trace contextRef="#ctx0" brushRef="#br0">1 1 24575,'4'0'0,"7"0"0,11 0 0,10 0 0,9 0 0,12 0 0,6 5 0,3 1 0,-10 0-8191</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8:56:45.119"/>
    </inkml:context>
    <inkml:brush xml:id="br0">
      <inkml:brushProperty name="width" value="0.05" units="cm"/>
      <inkml:brushProperty name="height" value="0.05" units="cm"/>
      <inkml:brushProperty name="color" value="#F6630D"/>
    </inkml:brush>
  </inkml:definitions>
  <inkml:trace contextRef="#ctx0" brushRef="#br0">27 10 24575,'0'-9'0,"0"11"0,0 25 0,-1 47 0,-9 147 0,-6 180 0,16-159 0,42 327 0,16-175-1365,-51-352-5461</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8:56:45.463"/>
    </inkml:context>
    <inkml:brush xml:id="br0">
      <inkml:brushProperty name="width" value="0.05" units="cm"/>
      <inkml:brushProperty name="height" value="0.05" units="cm"/>
      <inkml:brushProperty name="color" value="#F6630D"/>
    </inkml:brush>
  </inkml:definitions>
  <inkml:trace contextRef="#ctx0" brushRef="#br0">0 13 24575,'0'-5'0,"5"-1"0,6 5 0,6 7 0,4 7 0,4 6 0,7 5 0,7 2 0,1-2 0,4-2 0,3-3 0,-6-6-8191</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8:56:45.852"/>
    </inkml:context>
    <inkml:brush xml:id="br0">
      <inkml:brushProperty name="width" value="0.05" units="cm"/>
      <inkml:brushProperty name="height" value="0.05" units="cm"/>
      <inkml:brushProperty name="color" value="#F6630D"/>
    </inkml:brush>
  </inkml:definitions>
  <inkml:trace contextRef="#ctx0" brushRef="#br0">240 133 24575,'4'-5'0,"7"-6"0,2-5 0,-3-6 0,-1-3 0,-8 3 0,-9 5 0,-7 5 0,-6 10 0,-5 9 0,-6 9 0,-7 5 0,-2 5 0,2 2 0,2 1 0,8-4-8191</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8:56:46.199"/>
    </inkml:context>
    <inkml:brush xml:id="br0">
      <inkml:brushProperty name="width" value="0.05" units="cm"/>
      <inkml:brushProperty name="height" value="0.05" units="cm"/>
      <inkml:brushProperty name="color" value="#F6630D"/>
    </inkml:brush>
  </inkml:definitions>
  <inkml:trace contextRef="#ctx0" brushRef="#br0">26 0 24575,'-1'0'0,"0"1"0,0-1 0,0 0 0,0 1 0,0-1 0,0 1 0,0-1 0,0 1 0,1-1 0,-1 1 0,0 0 0,0-1 0,0 1 0,1 0 0,-1 0 0,0 0 0,1 0 0,-1-1 0,1 1 0,-1 0 0,1 0 0,0 0 0,-1 0 0,1 0 0,0 0 0,-1 0 0,1 2 0,-5 35 0,5-32 0,-1 33 0,2 1 0,1 0 0,11 53 0,0-2 0,34 678 104,-43 2-1145,-5-678 613,1-40-6398</inkml:trace>
</inkml:ink>
</file>

<file path=ppt/ink/ink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8:56:46.554"/>
    </inkml:context>
    <inkml:brush xml:id="br0">
      <inkml:brushProperty name="width" value="0.05" units="cm"/>
      <inkml:brushProperty name="height" value="0.05" units="cm"/>
      <inkml:brushProperty name="color" value="#F6630D"/>
    </inkml:brush>
  </inkml:definitions>
  <inkml:trace contextRef="#ctx0" brushRef="#br0">64 244 24575,'-9'11'0,"1"0"0,0 1 0,1 0 0,0 0 0,1 0 0,-8 23 0,13-33 0,1 0 0,-1 0 0,0 1 0,1-1 0,-1 0 0,1 1 0,0-1 0,0 0 0,0 1 0,1 3 0,-1-5 0,0-1 0,0 0 0,0 0 0,0 1 0,0-1 0,0 0 0,0 0 0,1 1 0,-1-1 0,0 0 0,0 0 0,0 1 0,0-1 0,1 0 0,-1 0 0,0 0 0,0 1 0,1-1 0,-1 0 0,0 0 0,0 0 0,1 0 0,-1 0 0,0 0 0,0 0 0,1 1 0,-1-1 0,0 0 0,0 0 0,1 0 0,0 0 0,14-9 0,20-27 0,-2-1 0,40-59 0,-44 56 0,2 1 0,53-51 0,-81 86 0,1 0 0,0 1 0,1 0 0,-1 0 0,1 0 0,-1 0 0,1 1 0,0 0 0,0 0 0,0 0 0,0 0 0,0 1 0,9-1 0,-10 2 0,0 0 0,0 0 0,0 1 0,0-1 0,0 1 0,-1 0 0,1 1 0,0-1 0,0 1 0,-1-1 0,1 1 0,-1 0 0,1 0 0,-1 1 0,0-1 0,0 1 0,0-1 0,4 5 0,8 10 22,-1 0-1,-1 2 1,21 35-1,26 65-775,-48-93 57,24 53-6129</inkml:trace>
</inkml:ink>
</file>

<file path=ppt/ink/ink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8:56:48.711"/>
    </inkml:context>
    <inkml:brush xml:id="br0">
      <inkml:brushProperty name="width" value="0.05" units="cm"/>
      <inkml:brushProperty name="height" value="0.05" units="cm"/>
      <inkml:brushProperty name="color" value="#F6630D"/>
    </inkml:brush>
  </inkml:definitions>
  <inkml:trace contextRef="#ctx0" brushRef="#br0">1 46 24575,'1'-1'0,"0"1"0,1-1 0,-1 1 0,0-1 0,1 0 0,-1 0 0,0 0 0,0 0 0,0 1 0,0-1 0,0-1 0,0 1 0,0 0 0,0 0 0,-1 0 0,1 0 0,0-1 0,-1 1 0,1 0 0,-1-1 0,1-1 0,-1 2 0,1 0 0,-1 0 0,0 0 0,1 0 0,-1 0 0,1 0 0,-1 0 0,1 0 0,-1 0 0,1 0 0,0 0 0,0 0 0,-1 0 0,1 0 0,0 1 0,0-1 0,0 0 0,0 0 0,0 1 0,0-1 0,0 1 0,0-1 0,0 1 0,0-1 0,0 1 0,3-1 0,-4 2 0,1 0 0,0-1 0,0 1 0,-1 0 0,1-1 0,0 1 0,-1 0 0,1 0 0,-1 0 0,1-1 0,-1 1 0,1 0 0,-1 0 0,1 0 0,-1 0 0,0 0 0,0 0 0,1 0 0,-1 0 0,0 0 0,0 2 0,2 28 0,-2-25 0,2 94 0,-3-54 0,2 1 0,3 0 0,14 72 0,-15-105 0,1 0 0,1-1 0,0 1 0,1-1 0,1 0 0,0 0 0,0-1 0,1 0 0,1 0 0,0-1 0,0 0 0,1-1 0,1 0 0,0-1 0,0 0 0,13 8 0,-13-10-124,1-1 0,0 0 0,0-1 0,1 0 0,-1-1 0,1 0-1,0-1 1,0 0 0,0-1 0,16 0 0,18-3-6702</inkml:trace>
</inkml:ink>
</file>

<file path=ppt/ink/ink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8:56:49.122"/>
    </inkml:context>
    <inkml:brush xml:id="br0">
      <inkml:brushProperty name="width" value="0.05" units="cm"/>
      <inkml:brushProperty name="height" value="0.05" units="cm"/>
      <inkml:brushProperty name="color" value="#F6630D"/>
    </inkml:brush>
  </inkml:definitions>
  <inkml:trace contextRef="#ctx0" brushRef="#br0">6 246 24575,'-4'0'0,"2"4"0,7 2 0,2 5 0,5 5 0,5 4 0,4 3 0,-1 3 0,0 2 0,2 0 0,-4 0 0,1 0 0,-3 0 0,-1 0 0,-1-5-8191</inkml:trace>
  <inkml:trace contextRef="#ctx0" brushRef="#br0" timeOffset="1">197 1 24575,'-4'0'0,"-7"0"0,-6 0 0,-4 4 0,0 7 0,5 1-8191</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8:53:43.322"/>
    </inkml:context>
    <inkml:brush xml:id="br0">
      <inkml:brushProperty name="width" value="0.05" units="cm"/>
      <inkml:brushProperty name="height" value="0.05" units="cm"/>
      <inkml:brushProperty name="color" value="#F6630D"/>
    </inkml:brush>
  </inkml:definitions>
  <inkml:trace contextRef="#ctx0" brushRef="#br0">159 736 24575,'9'-10'0,"-1"0"0,0-1 0,-1 0 0,-1 0 0,1 0 0,-2-1 0,1 1 0,-2-2 0,0 1 0,0 0 0,3-23 0,-2 1 0,-2 1 0,-1-1 0,-3-43 0,0 66 0,0 0 0,-1 0 0,0-1 0,-1 1 0,-5-15 0,7 23 0,-1 1 0,1-1 0,0 1 0,-1-1 0,1 1 0,-1 0 0,0 0 0,1-1 0,-1 1 0,0 1 0,0-1 0,-4-2 0,5 3 0,-1 0 0,1 1 0,-1-1 0,1 1 0,-1-1 0,0 1 0,1 0 0,-1 0 0,0 0 0,0-1 0,1 1 0,-1 1 0,0-1 0,1 0 0,-1 0 0,0 1 0,1-1 0,-1 1 0,0-1 0,1 1 0,-4 1 0,-2 3 0,0 0 0,-1 1 0,2-1 0,-1 1 0,1 0 0,0 1 0,0 0 0,0 0 0,1 0 0,0 0 0,1 1 0,-1 0 0,-4 15 0,-4 12 0,-17 70 0,25-85 0,-4 17 0,-6 55 0,13-79 0,2 0 0,0 1 0,0-1 0,1 0 0,1 1 0,0-1 0,6 21 0,-6-29 0,-1-1 0,1 0 0,0-1 0,0 1 0,0 0 0,1-1 0,-1 1 0,1-1 0,0 1 0,0-1 0,0 0 0,0-1 0,0 1 0,1 0 0,-1-1 0,1 0 0,0 0 0,0 0 0,0 0 0,0 0 0,0-1 0,0 0 0,0 0 0,0 0 0,1 0 0,-1-1 0,0 1 0,0-1 0,1 0 0,-1-1 0,7 0 0,2-1 0,-1-1 0,0 0 0,0 0 0,0-1 0,0-1 0,-1 0 0,0-1 0,0 0 0,18-12 0,-18 8 0,-1 1 0,0-2 0,0 1 0,-1-1 0,0-1 0,-1 0 0,-1 0 0,0 0 0,0-1 0,-1 0 0,-1 0 0,0-1 0,-1 1 0,0-1 0,2-20 0,-2 53 0,0 0 0,1 0 0,1 0 0,13 25 0,-16-38 0,0-1 0,0 1 0,1-1 0,0 1 0,0-1 0,1 0 0,-1-1 0,1 1 0,0-1 0,0 0 0,0 0 0,1 0 0,0-1 0,-1 0 0,1 0 0,0 0 0,1-1 0,-1 0 0,0 0 0,1-1 0,-1 0 0,1 0 0,-1 0 0,1-1 0,-1 0 0,1 0 0,0 0 0,-1-1 0,1 0 0,-1-1 0,0 1 0,1-1 0,-1 0 0,0-1 0,8-4 0,0 1 0,-1-2 0,0 1 0,-1-2 0,0 0 0,0 0 0,0-1 0,-2 0 0,20-23 0,-18 15 0,0 1 0,-1-1 0,-1-1 0,-1 0 0,13-35 0,-11 13 0,-1-1 0,-2 0 0,-1 0 0,-3-1 0,-1-74 0,-4 90 0,-1 0 0,-6-30 0,7 49 0,-1 0 0,0 0 0,-1 0 0,1 0 0,-1 1 0,-1 0 0,0-1 0,0 1 0,0 0 0,-1 1 0,-7-9 0,11 14 0,0-1 0,0 1 0,0 0 0,0 0 0,0 0 0,-1 0 0,1 0 0,0 1 0,-1-1 0,1 0 0,0 0 0,-1 1 0,1-1 0,-1 1 0,1 0 0,-1-1 0,1 1 0,-1 0 0,1 0 0,-1 0 0,1 0 0,-1 0 0,1 0 0,-1 0 0,-2 1 0,2 0 0,0 0 0,0 1 0,0-1 0,0 1 0,0 0 0,0-1 0,0 1 0,0 0 0,0 0 0,1 0 0,-1 0 0,1 1 0,-2 3 0,-3 7 0,0 1 0,1 0 0,1 0 0,-3 17 0,1 4 0,2 1 0,2 0 0,1 0 0,1-1 0,3 1 0,0 0 0,15 57 0,-4-38 0,2 0 0,3-2 0,2 0 0,32 56 0,-17-50-1365,-3-13-5461</inkml:trace>
</inkml:ink>
</file>

<file path=ppt/ink/ink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8:56:49.463"/>
    </inkml:context>
    <inkml:brush xml:id="br0">
      <inkml:brushProperty name="width" value="0.05" units="cm"/>
      <inkml:brushProperty name="height" value="0.05" units="cm"/>
      <inkml:brushProperty name="color" value="#F6630D"/>
    </inkml:brush>
  </inkml:definitions>
  <inkml:trace contextRef="#ctx0" brushRef="#br0">40 55 24575,'-3'-6'0,"0"0"0,0 0 0,-1 0 0,0 1 0,-6-8 0,-2 0 0,18 30 0,9 9 0,-2 1 0,-1 0 0,-2 1 0,0 0 0,-2 1 0,-1 0 0,-1 1 0,-1-1 0,-2 1 0,-1 0 0,-3 47 0,-9-44 0,3-24 0,7-9 0,-1 0 0,1 0 0,-1-1 0,1 1 0,0 0 0,-1-1 0,1 1 0,0 0 0,-1-1 0,1 1 0,0-1 0,0 1 0,-1 0 0,1-1 0,0 1 0,0-1 0,0 1 0,0-1 0,-1 1 0,1 0 0,0-1 0,0 1 0,0-1 0,0 1 0,0-1 0,0 1 0,0-1 0,1 0 0,-2-4 0,1-1 0,1 1 0,-1-1 0,1 1 0,0-1 0,0 1 0,1 0 0,0-1 0,0 1 0,4-7 0,-1 1 0,1 0 0,1 0 0,13-16 0,-15 21 0,1 1 0,-1-1 0,1 1 0,0 1 0,0-1 0,0 1 0,1 0 0,0 0 0,0 1 0,0 0 0,0 0 0,0 1 0,0 0 0,1 0 0,-1 1 0,1 0 0,-1 0 0,1 0 0,0 1 0,-1 1 0,1-1 0,-1 1 0,1 0 0,-1 1 0,1 0 0,-1 0 0,0 0 0,0 1 0,0 0 0,0 1 0,0 0 0,-1 0 0,1 0 0,-1 0 0,0 1 0,-1 0 0,1 1 0,-1-1 0,0 1 0,0 0 0,4 8 0,-5-8 0,0 0 0,0 1 0,-1-1 0,0 1 0,0 0 0,-1 0 0,0 0 0,0 0 0,0 0 0,-1 0 0,0 0 0,-1 1 0,0 10 0,0-14 0,-1 0 0,0-1 0,0 1 0,0 0 0,0-1 0,-1 1 0,1-1 0,-1 1 0,0-1 0,0 0 0,0 0 0,0 0 0,-1 0 0,1 0 0,-1 0 0,0-1 0,0 1 0,0-1 0,0 0 0,0 0 0,0 0 0,0 0 0,-1-1 0,1 1 0,-1-1 0,0 0 0,-5 2 0,1-2-195,0 1 0,0-1 0,1 0 0,-1-1 0,0 0 0,-13-2 0,-9-3-6631</inkml:trace>
</inkml:ink>
</file>

<file path=ppt/ink/ink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8:56:49.889"/>
    </inkml:context>
    <inkml:brush xml:id="br0">
      <inkml:brushProperty name="width" value="0.05" units="cm"/>
      <inkml:brushProperty name="height" value="0.05" units="cm"/>
      <inkml:brushProperty name="color" value="#F6630D"/>
    </inkml:brush>
  </inkml:definitions>
  <inkml:trace contextRef="#ctx0" brushRef="#br0">1759 191 24575,'-72'-34'0,"-1"4"0,-2 2 0,0 4 0,-2 3 0,-149-21 0,163 36 0,-1 2 0,1 3 0,-1 2 0,1 4 0,0 2 0,0 3 0,-112 32 0,135-28 0,0 2 0,1 1 0,1 3 0,1 0 0,0 3 0,2 1 0,1 1 0,-58 56 0,75-63 0,1 0 0,1 1 0,0 1 0,2 1 0,0 0 0,2 0 0,-12 31 0,17-35 0,0 0 0,2 1 0,0 0 0,1 0 0,1 0 0,0 0 0,2 0 0,0 1 0,1-1 0,5 30 0,-2-29 0,1-1-1,1 0 0,0-1 1,1 1-1,1-1 0,1 0 1,0-1-1,14 19 0,-7-14 4,1-2-1,1 0 1,1 0-1,0-2 1,30 21-1,-4-10-20,0-1-1,2-3 0,1-2 0,1-1 0,70 18 1,-31-15-67,0-4 1,2-4 0,135 8 0,-158-22 53,1-3 1,-1-2 0,-1-4 0,1-2 0,92-26-1,-129 26 31,-2-1 0,1-1 0,-2-1 0,1-2 0,-2-1 0,0-1 0,-1-1 0,31-26-1,-38 25 1,0 0 0,-1-1 0,0-1 0,-2 0 0,0-1 0,-2-1 0,0 0 0,-2-1 0,0 0 0,9-29 0,-12 25 18,-1 0 0,-1-1 0,-1 0 1,-1 1-1,-2-1 0,-1 0 0,-1 0 1,-1-1-1,-8-43 0,4 51 14,0 1-1,-1 1 1,0-1-1,-2 1 1,0 0-1,-2 0 1,0 1-1,-1 1 1,0 0-1,-1 0 1,-2 1-1,1 1 0,-28-24 1,20 23-260,-1 0 1,0 2-1,-1 1 1,-1 0-1,-34-12 1,-25-4-6599</inkml:trace>
</inkml:ink>
</file>

<file path=ppt/ink/ink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8:56:56.609"/>
    </inkml:context>
    <inkml:brush xml:id="br0">
      <inkml:brushProperty name="width" value="0.05" units="cm"/>
      <inkml:brushProperty name="height" value="0.05" units="cm"/>
      <inkml:brushProperty name="color" value="#F6630D"/>
    </inkml:brush>
  </inkml:definitions>
  <inkml:trace contextRef="#ctx0" brushRef="#br0">103 58 24575,'-4'0'0,"-7"0"0,-6-5 0,-4-1 0,-4-1 0,7-2 0,12-1 0,15 2 0,12 2 0,16 3 0,15 1 0,13 1 0,14 5 0,12 2 0,14 1 0,8-2 0,7 3 0,-16 1-8191</inkml:trace>
</inkml:ink>
</file>

<file path=ppt/ink/ink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8:56:56.952"/>
    </inkml:context>
    <inkml:brush xml:id="br0">
      <inkml:brushProperty name="width" value="0.05" units="cm"/>
      <inkml:brushProperty name="height" value="0.05" units="cm"/>
      <inkml:brushProperty name="color" value="#F6630D"/>
    </inkml:brush>
  </inkml:definitions>
  <inkml:trace contextRef="#ctx0" brushRef="#br0">1 29 24575,'4'0'0,"7"0"0,11 0 0,5-5 0,9-1 0,11 0 0,12 2 0,9 0 0,8 2 0,0 1 0,-13 1-8191</inkml:trace>
</inkml:ink>
</file>

<file path=ppt/ink/ink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8:56:57.343"/>
    </inkml:context>
    <inkml:brush xml:id="br0">
      <inkml:brushProperty name="width" value="0.05" units="cm"/>
      <inkml:brushProperty name="height" value="0.05" units="cm"/>
      <inkml:brushProperty name="color" value="#F6630D"/>
    </inkml:brush>
  </inkml:definitions>
  <inkml:trace contextRef="#ctx0" brushRef="#br0">0 27 24575,'5'0'0,"10"-5"0,13-2 0,10 1 0,18 1 0,13 2 0,18 5 0,-6 4-8191</inkml:trace>
</inkml:ink>
</file>

<file path=ppt/ink/ink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8:57:00.760"/>
    </inkml:context>
    <inkml:brush xml:id="br0">
      <inkml:brushProperty name="width" value="0.05" units="cm"/>
      <inkml:brushProperty name="height" value="0.05" units="cm"/>
      <inkml:brushProperty name="color" value="#F6630D"/>
    </inkml:brush>
  </inkml:definitions>
  <inkml:trace contextRef="#ctx0" brushRef="#br0">0 35 24575,'1'-2'0,"-1"0"0,0 1 0,1-1 0,0 0 0,-1 0 0,1 1 0,0-1 0,0 0 0,-1 1 0,2-1 0,-1 1 0,0 0 0,0-1 0,0 1 0,0 0 0,1-1 0,-1 1 0,3-1 0,-3 1 0,-1 1 0,1-1 0,0 1 0,-1 0 0,1-1 0,0 1 0,-1 0 0,1-1 0,0 1 0,-1 0 0,1 0 0,0 0 0,0 0 0,-1 0 0,1 0 0,0 0 0,0 0 0,-1 0 0,1 0 0,0 0 0,-1 0 0,1 1 0,0-1 0,0 0 0,-1 0 0,1 1 0,0-1 0,-1 0 0,1 1 0,-1-1 0,1 1 0,0-1 0,-1 1 0,1-1 0,-1 1 0,1-1 0,-1 1 0,0 0 0,1-1 0,-1 1 0,1 0 0,-1-1 0,0 1 0,0 0 0,1-1 0,-1 1 0,0 1 0,4 17 0,-1 0 0,-1 0 0,0 0 0,-2 1 0,-1 23 0,0 1 0,-2 638-1365,3-638-5461</inkml:trace>
</inkml:ink>
</file>

<file path=ppt/ink/ink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8:57:01.119"/>
    </inkml:context>
    <inkml:brush xml:id="br0">
      <inkml:brushProperty name="width" value="0.05" units="cm"/>
      <inkml:brushProperty name="height" value="0.05" units="cm"/>
      <inkml:brushProperty name="color" value="#F6630D"/>
    </inkml:brush>
  </inkml:definitions>
  <inkml:trace contextRef="#ctx0" brushRef="#br0">1 137 24575,'0'-5'0,"4"-1"0,12 0 0,11-3 0,12-1 0,12 2 0,16-3 0,20 1 0,14-3 0,13 2 0,10 1 0,3-1 0,-2 1 0,-8 2 0,-11 2 0,-22 3-8191</inkml:trace>
</inkml:ink>
</file>

<file path=ppt/ink/ink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8:57:01.506"/>
    </inkml:context>
    <inkml:brush xml:id="br0">
      <inkml:brushProperty name="width" value="0.05" units="cm"/>
      <inkml:brushProperty name="height" value="0.05" units="cm"/>
      <inkml:brushProperty name="color" value="#F6630D"/>
    </inkml:brush>
  </inkml:definitions>
  <inkml:trace contextRef="#ctx0" brushRef="#br0">0 401 24575,'5'0'0,"6"-5"0,5-6 0,10-6 0,10-4 0,3-9 0,4-8 0,9-2 0,5-3 0,7-5 0,1-3 0,-1-1 0,-11 7-8191</inkml:trace>
</inkml:ink>
</file>

<file path=ppt/ink/ink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8:57:01.848"/>
    </inkml:context>
    <inkml:brush xml:id="br0">
      <inkml:brushProperty name="width" value="0.05" units="cm"/>
      <inkml:brushProperty name="height" value="0.05" units="cm"/>
      <inkml:brushProperty name="color" value="#F6630D"/>
    </inkml:brush>
  </inkml:definitions>
  <inkml:trace contextRef="#ctx0" brushRef="#br0">0 113 24575,'1'-3'0,"-1"1"0,1 0 0,0 0 0,-1 0 0,1 0 0,0-1 0,0 1 0,1 0 0,-1 1 0,0-1 0,1 0 0,-1 0 0,1 0 0,-1 1 0,1-1 0,0 1 0,2-2 0,35-20 0,-11 13 0,1 1 0,-1 2 0,1 1 0,40-3 0,121 0 0,-157 8 0,798-1 55,-442 4-1475,-334-2-5406</inkml:trace>
</inkml:ink>
</file>

<file path=ppt/ink/ink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8:57:02.318"/>
    </inkml:context>
    <inkml:brush xml:id="br0">
      <inkml:brushProperty name="width" value="0.05" units="cm"/>
      <inkml:brushProperty name="height" value="0.05" units="cm"/>
      <inkml:brushProperty name="color" value="#F6630D"/>
    </inkml:brush>
  </inkml:definitions>
  <inkml:trace contextRef="#ctx0" brushRef="#br0">314 59 24575,'2'0'0,"0"0"0,0-1 0,-1 1 0,1-1 0,0 0 0,-1 1 0,1-1 0,-1 0 0,1 0 0,0 0 0,-1 0 0,0 0 0,1 0 0,-1-1 0,0 1 0,0 0 0,1-1 0,0-2 0,-1 3 0,-1 1 0,1-1 0,-1 0 0,1 1 0,-1-1 0,0 0 0,0 1 0,1-1 0,-1 0 0,0 0 0,0 1 0,0-1 0,0 0 0,0 0 0,0 1 0,0-1 0,0 0 0,0 0 0,0 0 0,0 1 0,0-1 0,-1 0 0,1 1 0,0-1 0,0 0 0,-1 0 0,1 1 0,-1-1 0,1 0 0,0 1 0,-1-1 0,1 1 0,-1-1 0,0 1 0,1-1 0,-1 1 0,1-1 0,-1 1 0,0-1 0,1 1 0,-1 0 0,0-1 0,1 1 0,-1 0 0,0 0 0,-1-1 0,-10-2 0,1 1 0,-1 0 0,0 0 0,0 1 0,0 1 0,-20 2 0,-74 13 0,92-13 0,7-1 0,-1 0 0,0 1 0,1 0 0,-1 0 0,1 0 0,0 1 0,-1 0 0,1 1 0,1-1 0,-1 1 0,0 1 0,-8 7 0,14-11 0,1 0 0,-1-1 0,0 1 0,1 1 0,-1-1 0,0 0 0,1 0 0,-1 0 0,1 0 0,0 0 0,-1 0 0,1 1 0,0-1 0,0 0 0,0 0 0,0 0 0,0 1 0,0-1 0,0 0 0,0 0 0,0 0 0,1 0 0,-1 1 0,0-1 0,1 0 0,-1 0 0,1 0 0,-1 0 0,1 0 0,0 0 0,-1 0 0,1 0 0,0 0 0,0 0 0,0 0 0,0 0 0,0 0 0,6 4 0,-1 0 0,0 0 0,1-1 0,10 5 0,-14-7 0,65 27 0,13 7 0,-74-33 0,-1 1 0,0 0 0,0 0 0,0 1 0,-1-1 0,1 1 0,-1 1 0,0-1 0,5 8 0,-9-11-3,1 0-1,-1 0 0,0 1 1,0-1-1,0 0 0,0 1 1,0-1-1,0 0 0,-1 1 1,1-1-1,-1 1 0,0-1 1,0 1-1,0-1 0,0 1 1,0-1-1,0 1 0,-1-1 1,1 1-1,-1-1 0,0 3 1,-1-1 19,0 0 1,0-1 0,-1 1 0,1-1-1,-1 0 1,0 1 0,0-1-1,0 0 1,0-1 0,-1 1-1,-4 3 1,-3 0-203,1 0 1,-1-1-1,0 0 0,-1-1 1,1 0-1,-1 0 1,-21 2-1,7-4-6640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8:53:43.684"/>
    </inkml:context>
    <inkml:brush xml:id="br0">
      <inkml:brushProperty name="width" value="0.05" units="cm"/>
      <inkml:brushProperty name="height" value="0.05" units="cm"/>
      <inkml:brushProperty name="color" value="#F6630D"/>
    </inkml:brush>
  </inkml:definitions>
  <inkml:trace contextRef="#ctx0" brushRef="#br0">24 79 24575,'-5'-4'0,"-6"-7"0,4-1 0,11 1 0,11 3 0,12 2 0,14 3 0,11-4 0,5 1 0,7 0 0,-7 2-8191</inkml:trace>
</inkml:ink>
</file>

<file path=ppt/ink/ink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8:57:02.730"/>
    </inkml:context>
    <inkml:brush xml:id="br0">
      <inkml:brushProperty name="width" value="0.05" units="cm"/>
      <inkml:brushProperty name="height" value="0.05" units="cm"/>
      <inkml:brushProperty name="color" value="#F6630D"/>
    </inkml:brush>
  </inkml:definitions>
  <inkml:trace contextRef="#ctx0" brushRef="#br0">185 76 24575,'-5'1'0,"0"0"0,0 0 0,0 0 0,0 0 0,1 1 0,-1 0 0,0 0 0,1 0 0,-1 0 0,1 1 0,0-1 0,0 1 0,0 1 0,0-1 0,-4 6 0,-3 2 0,1 0 0,1 1 0,-15 24 0,15-19 0,0 1 0,1 1 0,1-1 0,1 1 0,-8 38 0,14-56 0,0 0 0,-1 0 0,1 0 0,0 1 0,0-1 0,0 0 0,0 0 0,0 1 0,0-1 0,0 0 0,0 0 0,0 1 0,1-1 0,-1 0 0,0 0 0,1 0 0,0 2 0,0-3 0,-1 0 0,1 0 0,-1 0 0,1 0 0,-1 0 0,1 0 0,-1 0 0,1 0 0,-1 0 0,1 0 0,-1 0 0,1 0 0,0 0 0,-1-1 0,0 1 0,1 0 0,-1 0 0,1-1 0,-1 1 0,1 0 0,-1-1 0,1 1 0,-1 0 0,0-1 0,1 1 0,0-1 0,32-41 0,-27 35 0,95-152 0,-49 71 0,-47 81 0,0 0 0,0 0 0,0 1 0,1 0 0,6-6 0,-11 11 0,0 1 0,-1-1 0,1 0 0,0 0 0,-1 1 0,1-1 0,0 1 0,0-1 0,0 0 0,0 1 0,0 0 0,-1-1 0,1 1 0,0-1 0,0 1 0,0 0 0,0 0 0,0 0 0,0 0 0,0-1 0,0 1 0,0 0 0,0 1 0,0-1 0,0 0 0,0 0 0,0 0 0,0 1 0,0-1 0,0 0 0,0 1 0,0-1 0,0 1 0,0-1 0,0 1 0,-1-1 0,1 1 0,0 0 0,0-1 0,-1 1 0,1 0 0,0 0 0,-1-1 0,1 1 0,-1 0 0,1 0 0,-1 0 0,1 0 0,-1 0 0,0 0 0,0 0 0,1 0 0,-1 1 0,4 16 0,-1 1 0,0 0 0,-2 0 0,0 0 0,-1 0 0,-3 19 0,1 7 0,2 5-1365,-1-5-5461</inkml:trace>
</inkml:ink>
</file>

<file path=ppt/ink/ink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8:57:03.071"/>
    </inkml:context>
    <inkml:brush xml:id="br0">
      <inkml:brushProperty name="width" value="0.05" units="cm"/>
      <inkml:brushProperty name="height" value="0.05" units="cm"/>
      <inkml:brushProperty name="color" value="#F6630D"/>
    </inkml:brush>
  </inkml:definitions>
  <inkml:trace contextRef="#ctx0" brushRef="#br0">1 18 24575,'0'-5'0,"4"-1"0,7 0 0,10 6 0,2 3-8191</inkml:trace>
</inkml:ink>
</file>

<file path=ppt/ink/ink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8:57:03.401"/>
    </inkml:context>
    <inkml:brush xml:id="br0">
      <inkml:brushProperty name="width" value="0.05" units="cm"/>
      <inkml:brushProperty name="height" value="0.05" units="cm"/>
      <inkml:brushProperty name="color" value="#F6630D"/>
    </inkml:brush>
  </inkml:definitions>
  <inkml:trace contextRef="#ctx0" brushRef="#br0">71 135 24575,'-5'0'0,"-1"-4"0,-4-2 0,-1 4 0,2 8 0,2 8 0,2 5 0,3 4 0,1 8 0,1 4 0,0 4 0,0 5 0,1 0 0,-1-3 0,-4-3 0,-2-5 0,0-7-8191</inkml:trace>
  <inkml:trace contextRef="#ctx0" brushRef="#br0" timeOffset="1">44 108 24575,'4'-5'0,"7"-10"0,6-8 0,4 0 0,4 4 0,2 6 0,1 4 0,1 9 0,-6 9 0,-5 7 0,-7 11 0,-9 5 0,-15 1 0,-14 6 0,-2-5-8191</inkml:trace>
</inkml:ink>
</file>

<file path=ppt/ink/ink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8:57:03.869"/>
    </inkml:context>
    <inkml:brush xml:id="br0">
      <inkml:brushProperty name="width" value="0.05" units="cm"/>
      <inkml:brushProperty name="height" value="0.05" units="cm"/>
      <inkml:brushProperty name="color" value="#F6630D"/>
    </inkml:brush>
  </inkml:definitions>
  <inkml:trace contextRef="#ctx0" brushRef="#br0">1 74 24575,'0'-8'0,"2"0"0,-1 0 0,1 0 0,0 0 0,1 1 0,0-1 0,5-10 0,-5 17 0,-1 8 0,-1 11 0,0 256 79,-2-135-1523,1-104-5382</inkml:trace>
</inkml:ink>
</file>

<file path=ppt/ink/ink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8:57:04.246"/>
    </inkml:context>
    <inkml:brush xml:id="br0">
      <inkml:brushProperty name="width" value="0.05" units="cm"/>
      <inkml:brushProperty name="height" value="0.05" units="cm"/>
      <inkml:brushProperty name="color" value="#F6630D"/>
    </inkml:brush>
  </inkml:definitions>
  <inkml:trace contextRef="#ctx0" brushRef="#br0">1 222 24575,'0'-5'0,"-1"0"0,2 0 0,-1 0 0,1-1 0,0 1 0,0 0 0,0 0 0,1 0 0,-1 0 0,1 0 0,0 1 0,1-1 0,2-4 0,-1 5 0,0 0 0,0 0 0,0 1 0,0-1 0,0 1 0,1 0 0,0 0 0,-1 1 0,1 0 0,0 0 0,0 0 0,9-2 0,12-2 0,0 1 0,0 1 0,49 0 0,-48 3 0,0 0 0,1-2 0,32-8 0,-55 9 0,0 0 0,0 0 0,-1-1 0,1 1 0,-1-1 0,0 0 0,0 0 0,5-5 0,-8 7 0,0 0 0,0 0 0,0 0 0,0 1 0,0-1 0,0 0 0,0 0 0,0 0 0,-1 0 0,1 0 0,0-1 0,-1 1 0,1 0 0,-1 0 0,1 0 0,-1-1 0,0 1 0,1 0 0,-1 0 0,0-1 0,0 1 0,0 0 0,0 0 0,0-1 0,0 1 0,0 0 0,0-1 0,-1 1 0,1 0 0,-1 0 0,1-1 0,-1 1 0,1 0 0,-1 0 0,1 0 0,-1 0 0,-1-1 0,2 1 0,-1 1 0,1 0 0,0 0 0,-1 0 0,1 0 0,-1 0 0,1 0 0,0 0 0,-1 0 0,1 1 0,-1-1 0,1 0 0,0 0 0,-1 0 0,1 0 0,0 0 0,-1 1 0,1-1 0,0 0 0,-1 0 0,1 1 0,0-1 0,-1 0 0,1 0 0,0 1 0,0-1 0,-1 0 0,1 1 0,0-1 0,0 0 0,0 1 0,-1-1 0,1 1 0,0-1 0,0 0 0,0 1 0,0-1 0,0 0 0,0 1 0,0-1 0,0 1 0,0-1 0,0 0 0,0 1 0,-5 21 0,0 24-203,2 78-1,3-93-754,0 9-5868</inkml:trace>
</inkml:ink>
</file>

<file path=ppt/ink/ink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8:57:04.601"/>
    </inkml:context>
    <inkml:brush xml:id="br0">
      <inkml:brushProperty name="width" value="0.05" units="cm"/>
      <inkml:brushProperty name="height" value="0.05" units="cm"/>
      <inkml:brushProperty name="color" value="#F6630D"/>
    </inkml:brush>
  </inkml:definitions>
  <inkml:trace contextRef="#ctx0" brushRef="#br0">109 84 24575,'0'-5'0,"5"4"0,1 5 0,1 8 0,-2 6 0,-2 10 0,-1 4 0,-1 6 0,-5 1 0,-2-1 0,-1-2 0,2-8-8191</inkml:trace>
  <inkml:trace contextRef="#ctx0" brushRef="#br0" timeOffset="1">1 138 24575,'3'-4'0,"1"-1"0,-1 1 0,-1-1 0,1 0 0,0 1 0,2-9 0,9-17 0,-9 24 0,0 1 0,0-1 0,0 1 0,1 0 0,0 0 0,0 1 0,0 0 0,1 0 0,-1 0 0,1 1 0,0 0 0,0 0 0,0 0 0,0 1 0,1 0 0,-1 1 0,0 0 0,1 0 0,-1 0 0,1 1 0,-1 0 0,1 1 0,-1-1 0,11 4 0,-12-4 0,-1 1 0,0 1 0,0-1 0,0 1 0,0 0 0,0 0 0,0 1 0,0-1 0,-1 1 0,1 0 0,-1 0 0,0 0 0,0 1 0,0 0 0,0-1 0,-1 2 0,0-1 0,1 0 0,-1 0 0,-1 1 0,1 0 0,-1 0 0,0-1 0,0 1 0,0 0 0,0 1 0,-1-1 0,0 0 0,0 0 0,-1 1 0,1-1 0,-1 0 0,0 1 0,-2 8 0,1-7 7,-1 0 0,0 0 0,-1 0 0,0 0 0,0 0 1,0 0-1,-1-1 0,0 1 0,0-1 0,0 0 0,-1 0 0,0-1 0,0 0 0,0 1 0,-1-2 0,-8 7 0,-1-1-255,-1 0 1,0-1-1,0 0 1,0-2-1,-28 9 1,13-7-6579</inkml:trace>
</inkml:ink>
</file>

<file path=ppt/ink/ink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8:57:05.180"/>
    </inkml:context>
    <inkml:brush xml:id="br0">
      <inkml:brushProperty name="width" value="0.05" units="cm"/>
      <inkml:brushProperty name="height" value="0.05" units="cm"/>
      <inkml:brushProperty name="color" value="#F6630D"/>
    </inkml:brush>
  </inkml:definitions>
  <inkml:trace contextRef="#ctx0" brushRef="#br0">29 167 24575,'-2'0'0,"1"1"0,0-1 0,0 1 0,0-1 0,0 1 0,-1 0 0,1-1 0,0 1 0,0 0 0,0 0 0,1 0 0,-1 0 0,0 0 0,0 0 0,0 0 0,1 0 0,-1 0 0,0 0 0,1 0 0,-1 1 0,1-1 0,0 0 0,-1 0 0,1 1 0,0-1 0,0 0 0,-1 3 0,-4 40 0,5-39 0,-1 151 0,1-127 0,3-30 0,2-11 0,4-17 0,3-59 0,8-36 0,-17 108 0,2 0 0,0 0 0,1 0 0,0 1 0,13-21 0,-16 31 0,0 1 0,0 0 0,1-1 0,0 1 0,0 0 0,0 1 0,0-1 0,0 1 0,1 0 0,0 0 0,0 0 0,-1 0 0,1 1 0,1 0 0,-1 0 0,0 1 0,0-1 0,1 1 0,-1 0 0,1 0 0,-1 1 0,1 0 0,-1 0 0,1 0 0,-1 0 0,1 1 0,-1 0 0,1 0 0,-1 1 0,0 0 0,1 0 0,-1 0 0,0 0 0,0 1 0,-1-1 0,1 1 0,-1 1 0,1-1 0,-1 1 0,0-1 0,0 1 0,0 0 0,-1 1 0,1-1 0,-1 1 0,0-1 0,-1 1 0,1 0 0,-1 0 0,0 0 0,0 0 0,0 1 0,1 9 0,-2-12 0,-1 0 0,0 0 0,0 0 0,0 0 0,0 0 0,-1 0 0,1 0 0,-1 0 0,0 0 0,0 0 0,0-1 0,0 1 0,0 0 0,-1 0 0,1-1 0,-1 1 0,1-1 0,-1 0 0,0 1 0,0-1 0,0 0 0,-4 3 0,-4 2 0,0-1 0,0 0 0,0 0 0,-17 5 0,-4 4 0,30-15 0,1 0 0,-1 1 0,0-1 0,1 0 0,-1 1 0,0-1 0,1 0 0,-1 1 0,1-1 0,-1 1 0,1-1 0,-1 1 0,1 0 0,-1-1 0,1 1 0,-1-1 0,1 1 0,0 0 0,-1-1 0,1 1 0,0 0 0,0-1 0,-1 1 0,1 0 0,0-1 0,0 3 0,0-2 0,1 0 0,-1 0 0,1 0 0,-1 0 0,1 0 0,0 0 0,-1 0 0,1 0 0,0 0 0,0-1 0,-1 1 0,1 0 0,0 0 0,0-1 0,2 2 0,48 22 0,-40-19 0,0-1 0,-1 2 0,1-1 0,-1 1 0,0 1 0,-1 0 0,0 0 0,16 17 0,-23-22 0,0 0 0,0 0 0,-1 1 0,1-1 0,0 1 0,-1-1 0,0 1 0,0 0 0,0-1 0,0 1 0,0 0 0,0 0 0,-1 0 0,1-1 0,-1 1 0,0 0 0,0 0 0,0 0 0,0 0 0,0 0 0,-1 0 0,1 0 0,-1 0 0,0-1 0,0 1 0,0 0 0,0 0 0,0-1 0,-1 1 0,1-1 0,-1 1 0,0-1 0,1 0 0,-1 1 0,0-1 0,-4 2 0,1 1 8,-1 0 0,0 0 0,0-1 0,-1 0 0,0 0 0,1-1 0,-1 0 0,0 0 0,0 0 0,-1-1 0,1 0 0,0-1 0,-1 0 0,-8 1 0,-3-1-305,0-1 0,0-1 0,0-1 0,-25-5 0,12 1-6529</inkml:trace>
</inkml:ink>
</file>

<file path=ppt/ink/ink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8:57:05.542"/>
    </inkml:context>
    <inkml:brush xml:id="br0">
      <inkml:brushProperty name="width" value="0.05" units="cm"/>
      <inkml:brushProperty name="height" value="0.05" units="cm"/>
      <inkml:brushProperty name="color" value="#F6630D"/>
    </inkml:brush>
  </inkml:definitions>
  <inkml:trace contextRef="#ctx0" brushRef="#br0">81 1 24575,'-4'5'0,"-7"1"0,-1 5 0,-3 5 0,1 4 0,2 3 0,4 3 0,4 1 0,6 1 0,3 1 0,1-6-8191</inkml:trace>
</inkml:ink>
</file>

<file path=ppt/ink/ink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8:57:05.977"/>
    </inkml:context>
    <inkml:brush xml:id="br0">
      <inkml:brushProperty name="width" value="0.05" units="cm"/>
      <inkml:brushProperty name="height" value="0.05" units="cm"/>
      <inkml:brushProperty name="color" value="#F6630D"/>
    </inkml:brush>
  </inkml:definitions>
  <inkml:trace contextRef="#ctx0" brushRef="#br0">58 116 24575,'-1'0'0,"0"0"0,0 1 0,0-1 0,0 1 0,0-1 0,0 0 0,0 1 0,0 0 0,0-1 0,0 1 0,0-1 0,1 1 0,-1 0 0,0 0 0,0-1 0,1 1 0,-1 0 0,1 0 0,-1 0 0,1 0 0,-1 0 0,1 0 0,-1 0 0,1 0 0,0 0 0,-1 0 0,1 1 0,-6 33 0,6-31 0,-3 166 0,3-140 0,-1-56 0,-2 0 0,-7-31 0,4 24 0,-2-40 0,7 64 0,1 0 0,0 0 0,1 0 0,0 0 0,1 0 0,0 0 0,0 0 0,1 1 0,4-11 0,-5 15 0,1-1 0,0 1 0,0 0 0,1 0 0,-1 0 0,1 0 0,0 1 0,0-1 0,0 1 0,1 0 0,-1 0 0,1 1 0,-1-1 0,1 1 0,0 0 0,0 0 0,0 1 0,0-1 0,0 1 0,1 0 0,-1 1 0,0-1 0,1 1 0,7 1 0,-6-1 0,-1 0 0,1 0 0,-1 1 0,1 0 0,-1 1 0,1 0 0,-1 0 0,0 0 0,0 0 0,0 1 0,0 0 0,0 1 0,-1-1 0,1 1 0,-1 0 0,0 0 0,0 1 0,-1-1 0,6 7 0,-9-9 0,0 0 0,1-1 0,-1 1 0,0 0 0,0 0 0,0 0 0,0 0 0,-1 0 0,1 0 0,-1 0 0,1 1 0,-1-1 0,0 0 0,1 0 0,-1 0 0,0 0 0,0 1 0,-1-1 0,1 0 0,0 0 0,-1 0 0,0 0 0,1 0 0,-1 0 0,0 0 0,0 0 0,0 0 0,-2 3 0,-2 1 0,-1 0 0,0 0 0,-1 0 0,1-1 0,-1 0 0,-8 5 0,7-6 0,1 1 0,0 1 0,-12 10 0,18-15 0,0 0 0,0 1 0,0-1 0,0 0 0,1 1 0,-1-1 0,0 1 0,1-1 0,-1 1 0,1-1 0,0 1 0,-1-1 0,1 1 0,0-1 0,0 1 0,0 0 0,0-1 0,0 1 0,0-1 0,0 1 0,1 0 0,-1-1 0,0 1 0,1-1 0,0 1 0,-1-1 0,1 0 0,0 1 0,1 1 0,3 5 0,1 0 0,1-1 0,-1 0 0,9 7 0,-9-9 0,-1 0 0,0 1 0,0-1 0,6 10 0,-9-11 6,0 1-1,0-1 1,0 1-1,0 0 0,-1-1 1,0 1-1,0 0 1,0 0-1,0 0 1,-1 0-1,0 0 1,0 0-1,0 0 0,-1 0 1,0 0-1,0-1 1,0 1-1,0 0 1,-1 0-1,0-1 1,-3 8-1,2-7-92,-1 0-1,0 0 1,1-1 0,-2 1-1,1-1 1,0 0 0,-1 0-1,0 0 1,0-1-1,0 1 1,0-1 0,-1 0-1,1-1 1,-1 1 0,1-1-1,-13 2 1,-6 1-6739</inkml:trace>
</inkml:ink>
</file>

<file path=ppt/ink/ink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8:57:06.352"/>
    </inkml:context>
    <inkml:brush xml:id="br0">
      <inkml:brushProperty name="width" value="0.05" units="cm"/>
      <inkml:brushProperty name="height" value="0.05" units="cm"/>
      <inkml:brushProperty name="color" value="#F6630D"/>
    </inkml:brush>
  </inkml:definitions>
  <inkml:trace contextRef="#ctx0" brushRef="#br0">0 228 24575,'2'-2'0,"0"0"0,0 0 0,0 0 0,0 0 0,0 1 0,0-1 0,0 1 0,0-1 0,1 1 0,-1 0 0,0 0 0,1 0 0,-1 0 0,1 0 0,-1 1 0,1-1 0,0 1 0,-1-1 0,1 1 0,4 1 0,-5-1 0,0 1 0,0 0 0,0 0 0,-1 0 0,1 1 0,0-1 0,-1 0 0,1 0 0,-1 1 0,1-1 0,-1 1 0,0 0 0,0-1 0,0 1 0,0 0 0,0 0 0,0 0 0,0-1 0,0 1 0,-1 0 0,1 0 0,-1 0 0,0 0 0,1 0 0,-1 0 0,0 4 0,0 16 0,0-1 0,-1 1 0,-2-1 0,0 1 0,-6 21 0,-3 18 0,13-58 0,4-12 0,5-16 0,89-297 0,-95 309 0,-2 5 0,0 1 0,0-1 0,0 1 0,1 0 0,0 0 0,1 0 0,0 0 0,0 0 0,0 1 0,1-1 0,6-6 0,-11 13 0,1-1 0,0 1 0,0-1 0,-1 0 0,1 1 0,0 0 0,0-1 0,0 1 0,0 0 0,-1-1 0,1 1 0,0 0 0,0 0 0,0-1 0,0 1 0,0 0 0,0 0 0,0 0 0,0 0 0,0 1 0,0-1 0,0 0 0,0 0 0,-1 0 0,1 1 0,0-1 0,0 1 0,0-1 0,0 0 0,0 1 0,-1 0 0,1-1 0,0 1 0,-1-1 0,1 1 0,0 0 0,-1-1 0,1 1 0,-1 0 0,1 0 0,-1 0 0,1-1 0,-1 1 0,1 0 0,-1 0 0,0 0 0,1 2 0,2 4 0,-1 1 0,1-1 0,-1 1 0,1 11 0,5 33-119,0-4-193,-2 1 1,-2 0-1,-4 93 1,-5-109-6515</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8:53:44.042"/>
    </inkml:context>
    <inkml:brush xml:id="br0">
      <inkml:brushProperty name="width" value="0.05" units="cm"/>
      <inkml:brushProperty name="height" value="0.05" units="cm"/>
      <inkml:brushProperty name="color" value="#F6630D"/>
    </inkml:brush>
  </inkml:definitions>
  <inkml:trace contextRef="#ctx0" brushRef="#br0">143 223 24575,'2'5'0,"0"0"0,0 0 0,1-1 0,0 1 0,0-1 0,0 1 0,1-1 0,0 0 0,-1 0 0,1 0 0,9 5 0,-7-5 0,1 0 0,0-1 0,-1 0 0,1 0 0,0-1 0,0 1 0,1-2 0,-1 1 0,0-1 0,0 0 0,1-1 0,-1 1 0,1-1 0,-1-1 0,0 0 0,1 0 0,10-3 0,-10 2 0,0 0 0,-1 0 0,1-1 0,-1 0 0,0 0 0,0-1 0,0 0 0,0 0 0,-1-1 0,1 1 0,-1-1 0,0-1 0,-1 1 0,1-1 0,-1 0 0,5-8 0,-9 11 0,1 0 0,0 0 0,-1-1 0,0 1 0,0-1 0,0 1 0,0-1 0,0 1 0,-1-1 0,0 0 0,0 1 0,0-1 0,0 0 0,0 1 0,-1-1 0,-1-5 0,1 3 0,-2 1 0,1-1 0,-1 0 0,0 1 0,0 0 0,0-1 0,-1 1 0,0 1 0,-5-6 0,0 0 0,-1 1 0,-1 1 0,0 0 0,0 0 0,0 1 0,-1 0 0,0 1 0,-17-6 0,11 6 0,0 1 0,-1 0 0,1 2 0,-1 0 0,0 1 0,-28 0 0,42 2 0,-1 0 0,0 1 0,0 0 0,0 0 0,0 0 0,1 0 0,-1 1 0,0 0 0,1 0 0,0 0 0,-1 1 0,1 0 0,0 0 0,0 0 0,0 1 0,1-1 0,0 1 0,-1 0 0,1 1 0,0-1 0,1 1 0,-1 0 0,1 0 0,-5 9 0,4-4 0,1 1 0,0 0 0,1 0 0,0 1 0,1-1 0,0 0 0,0 1 0,1-1 0,1 0 0,0 1 0,1-1 0,0 0 0,0 0 0,1 0 0,1 0 0,0 0 0,0-1 0,1 0 0,1 1 0,12 17 0,-8-14 0,0-1 0,1 1 0,0-2 0,1 0 0,0 0 0,1-1 0,1-1 0,-1 0 0,2-1 0,-1 0 0,1-1 0,1-1 0,23 9 0,26-2-1365,-5-6-5461</inkml:trace>
</inkml:ink>
</file>

<file path=ppt/ink/ink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8:57:06.715"/>
    </inkml:context>
    <inkml:brush xml:id="br0">
      <inkml:brushProperty name="width" value="0.05" units="cm"/>
      <inkml:brushProperty name="height" value="0.05" units="cm"/>
      <inkml:brushProperty name="color" value="#F6630D"/>
    </inkml:brush>
  </inkml:definitions>
  <inkml:trace contextRef="#ctx0" brushRef="#br0">0 40 24575,'0'-5'0,"5"-1"0,6 0 0,5 2 0,6 0 0,7 2 0,4 1 0,6 1 0,5-5 0,-5-1-8191</inkml:trace>
</inkml:ink>
</file>

<file path=ppt/ink/ink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8:57:07.057"/>
    </inkml:context>
    <inkml:brush xml:id="br0">
      <inkml:brushProperty name="width" value="0.05" units="cm"/>
      <inkml:brushProperty name="height" value="0.05" units="cm"/>
      <inkml:brushProperty name="color" value="#F6630D"/>
    </inkml:brush>
  </inkml:definitions>
  <inkml:trace contextRef="#ctx0" brushRef="#br0">158 84 24575,'-2'-5'0,"1"0"0,-1 1 0,0-1 0,-1 1 0,1 0 0,-1-1 0,1 1 0,-6-5 0,-1-3 0,8 10 0,0 0 0,-1-1 0,1 1 0,-1 0 0,1 1 0,-1-1 0,0 0 0,0 0 0,0 1 0,0-1 0,0 1 0,0 0 0,-3-2 0,4 3 0,1 0 0,-1 0 0,1 0 0,-1 0 0,1 0 0,-1 0 0,1 0 0,-1 0 0,1 0 0,-1 0 0,1 0 0,-1 0 0,1 0 0,-1 0 0,1 1 0,-1-1 0,1 0 0,-1 0 0,1 1 0,-1-1 0,1 0 0,0 1 0,-1-1 0,0 1 0,-7 20 0,7-6 0,1 0 0,0-1 0,1 1 0,1-1 0,0 1 0,5 15 0,5 35 0,-11-51 0,2 11 0,0-1 0,-2 1 0,-1 0 0,-1 0 0,-7 37 0,8-59-39,-1 0 0,0 0 0,0-1 0,0 1 0,0 0 0,0-1 0,0 1 0,-1-1 0,1 1 0,-1-1 0,0 0 0,0 0 0,0 1 0,0-1 0,0-1 0,0 1 0,0 0 0,-1 0 0,1-1 0,0 1 0,-1-1 0,0 0 0,1 0 0,-1 0 0,0 0 0,1 0 0,-1-1 0,0 1 0,0-1 0,0 0 0,0 0 0,1 0 0,-1 0 0,-3-1 0,-16-3-6787</inkml:trace>
  <inkml:trace contextRef="#ctx0" brushRef="#br0" timeOffset="1">513 384 24575,'-5'0'0,"-6"0"0,-6 0 0,-4 0 0,5 0 0,6 0-8191</inkml:trace>
</inkml:ink>
</file>

<file path=ppt/ink/ink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8:57:07.399"/>
    </inkml:context>
    <inkml:brush xml:id="br0">
      <inkml:brushProperty name="width" value="0.05" units="cm"/>
      <inkml:brushProperty name="height" value="0.05" units="cm"/>
      <inkml:brushProperty name="color" value="#F6630D"/>
    </inkml:brush>
  </inkml:definitions>
  <inkml:trace contextRef="#ctx0" brushRef="#br0">29 1 24575,'-5'0'0,"-6"0"0,-1 0-8191</inkml:trace>
</inkml:ink>
</file>

<file path=ppt/ink/ink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8:57:07.776"/>
    </inkml:context>
    <inkml:brush xml:id="br0">
      <inkml:brushProperty name="width" value="0.05" units="cm"/>
      <inkml:brushProperty name="height" value="0.05" units="cm"/>
      <inkml:brushProperty name="color" value="#F6630D"/>
    </inkml:brush>
  </inkml:definitions>
  <inkml:trace contextRef="#ctx0" brushRef="#br0">113 0 24575,'-5'0'0,"-1"5"0,5 1 0,2 4 0,2 6 0,-5 4 0,-2 3 0,-5 3 0,-6 2 0,-4 0 0,0 0 0,-1 0 0,3-4-8191</inkml:trace>
</inkml:ink>
</file>

<file path=ppt/ink/ink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8:57:08.135"/>
    </inkml:context>
    <inkml:brush xml:id="br0">
      <inkml:brushProperty name="width" value="0.05" units="cm"/>
      <inkml:brushProperty name="height" value="0.05" units="cm"/>
      <inkml:brushProperty name="color" value="#F6630D"/>
    </inkml:brush>
  </inkml:definitions>
  <inkml:trace contextRef="#ctx0" brushRef="#br0">1 1 24575,'0'4'0,"4"2"0</inkml:trace>
  <inkml:trace contextRef="#ctx0" brushRef="#br0" timeOffset="1">247 82 24575,'0'5'0,"5"1"0</inkml:trace>
</inkml:ink>
</file>

<file path=ppt/ink/ink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8:57:08.494"/>
    </inkml:context>
    <inkml:brush xml:id="br0">
      <inkml:brushProperty name="width" value="0.05" units="cm"/>
      <inkml:brushProperty name="height" value="0.05" units="cm"/>
      <inkml:brushProperty name="color" value="#F6630D"/>
    </inkml:brush>
  </inkml:definitions>
  <inkml:trace contextRef="#ctx0" brushRef="#br0">0 1 24575,'5'0'0,"1"5"0,5 1 0,4 0 0,6-1 0,2-1 0,3-7 0,1-2 0,2-1 0,-6 1-8191</inkml:trace>
</inkml:ink>
</file>

<file path=ppt/ink/ink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8:57:09.655"/>
    </inkml:context>
    <inkml:brush xml:id="br0">
      <inkml:brushProperty name="width" value="0.05" units="cm"/>
      <inkml:brushProperty name="height" value="0.05" units="cm"/>
      <inkml:brushProperty name="color" value="#F6630D"/>
    </inkml:brush>
  </inkml:definitions>
  <inkml:trace contextRef="#ctx0" brushRef="#br0">1 13 24575,'0'-5'0,"4"-1"0,3 5 0,-1 7 0,-1 12 0,-2 12 0,0 15 0,-2 9 0,4 9 0,1 9 0,0 0 0,-2 2 0,-1-11-8191</inkml:trace>
</inkml:ink>
</file>

<file path=ppt/ink/ink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8:57:10.187"/>
    </inkml:context>
    <inkml:brush xml:id="br0">
      <inkml:brushProperty name="width" value="0.05" units="cm"/>
      <inkml:brushProperty name="height" value="0.05" units="cm"/>
      <inkml:brushProperty name="color" value="#F6630D"/>
    </inkml:brush>
  </inkml:definitions>
  <inkml:trace contextRef="#ctx0" brushRef="#br0">99 706 24575,'-20'-41'0,"2"-1"0,-25-85 0,38 108 0,1-1 0,1 1 0,0-1 0,2 0 0,0 0 0,1 0 0,1 0 0,1 0 0,5-22 0,-4 28 0,1 1 0,1 0 0,0-1 0,1 2 0,1-1 0,0 1 0,0 0 0,1 0 0,1 1 0,0 0 0,15-14 0,-10 13 0,-1 2 0,2-1 0,-1 2 0,1 0 0,1 1 0,0 0 0,0 2 0,23-8 0,-5 6 0,-1 1 0,1 2 0,0 2 0,1 0 0,-1 3 0,0 1 0,0 1 0,67 14 0,-63-8 0,0 2 0,0 2 0,-1 2 0,61 31 0,-82-36 0,0 0 0,0 1 0,-1 1 0,-1 0 0,1 1 0,-2 1 0,0 0 0,-1 1 0,0 0 0,-1 1 0,0 0 0,9 20 0,-17-29 0,0 0 0,-1 1 0,0-1 0,0 0 0,0 1 0,-1-1 0,0 1 0,0-1 0,-1 1 0,0 0 0,0-1 0,0 1 0,-1 0 0,0-1 0,-1 1 0,1-1 0,-1 1 0,-5 10 0,2-7 0,-1-1 0,0 1 0,0-1 0,-1-1 0,-1 1 0,1-1 0,-1 0 0,0-1 0,-1 0 0,-13 9 0,-5 0 0,-1 0 0,0-2 0,-1-1 0,0-2 0,-49 13 0,27-12 0,-1-2 0,-82 4 0,130-14 0,-3 1 0,0 0 0,0-1 0,1 0 0,-1-1 0,0 0 0,-13-3 0,20 4 0,0 0 0,-1 0 0,1 0 0,0 0 0,0 0 0,0 0 0,0 0 0,-1 0 0,1 0 0,0 0 0,0 0 0,0 0 0,0 0 0,0 0 0,-1 0 0,1-1 0,0 1 0,0 0 0,0 0 0,0 0 0,0 0 0,0 0 0,0 0 0,-1-1 0,1 1 0,0 0 0,0 0 0,0 0 0,0 0 0,0-1 0,0 1 0,0 0 0,0 0 0,0 0 0,0 0 0,0-1 0,0 1 0,0 0 0,0 0 0,0 0 0,0 0 0,0 0 0,0-1 0,0 1 0,0 0 0,0 0 0,1 0 0,-1 0 0,0-1 0,0 1 0,0 0 0,11-7 0,16-4 0,9 2 0,0 1 0,1 2 0,0 2 0,0 1 0,1 1 0,70 8 0,-89-3 0,1 1 0,0 0 0,-1 2 0,0 0 0,0 1 0,-1 1 0,0 0 0,0 2 0,-1 0 0,0 1 0,19 17 0,-26-20 0,-2 0 0,1 0 0,-1 1 0,0 0 0,-1 0 0,0 1 0,-1 0 0,0 0 0,0 1 0,-1-1 0,0 1 0,-1 0 0,0 1 0,-1-1 0,-1 1 0,1-1 0,-2 1 0,0 0 0,0 0 0,-1 14 0,-1-18 0,-1 1 0,0 0 0,0-1 0,0 0 0,-1 1 0,0-1 0,-1 0 0,0 0 0,0-1 0,-1 1 0,0-1 0,0 0 0,0 0 0,-1-1 0,0 0 0,-1 0 0,1 0 0,-1-1 0,0 0 0,-1 0 0,1 0 0,-9 3 0,-1-1 0,0 0 0,-1 0 0,0-2 0,0 0 0,0-1 0,-1-1 0,1-1 0,-1 0 0,-24-2 0,23 0-97,-1-1-1,0-1 1,1-1-1,-1-1 1,1-1-1,0-1 1,0 0-1,1-1 1,0-2-1,0 1 1,1-2-1,0-1 0,-21-16 1,2-7-6729</inkml:trace>
</inkml:ink>
</file>

<file path=ppt/ink/ink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8:57:10.610"/>
    </inkml:context>
    <inkml:brush xml:id="br0">
      <inkml:brushProperty name="width" value="0.05" units="cm"/>
      <inkml:brushProperty name="height" value="0.05" units="cm"/>
      <inkml:brushProperty name="color" value="#F6630D"/>
    </inkml:brush>
  </inkml:definitions>
  <inkml:trace contextRef="#ctx0" brushRef="#br0">12 44 24575,'-1'1'0,"1"-1"0,0 0 0,-1 0 0,1 0 0,-1 0 0,1 0 0,0 0 0,-1 0 0,1-1 0,0 1 0,-1 0 0,1 0 0,-1 0 0,1 0 0,0 0 0,-1-1 0,1 1 0,0 0 0,-1 0 0,1 0 0,0-1 0,0 1 0,-1 0 0,1 0 0,0-1 0,0 1 0,-1 0 0,1-1 0,0 1 0,0 0 0,0-1 0,0 1 0,-1 0 0,1-1 0,0 1 0,0-1 0,0 1 0,0 0 0,0-1 0,0 1 0,0-1 0,0 1 0,0 0 0,0-1 0,0 1 0,0 0 0,0-1 0,0 1 0,1-1 0,-1 1 0,0 0 0,0-1 0,0 1 0,1 0 0,-1-1 0,0 1 0,0 0 0,1 0 0,-1-1 0,0 1 0,0 0 0,1 0 0,-1-1 0,0 1 0,1 0 0,-1 0 0,0 0 0,1 0 0,0-1 0,12-3 0,0 1 0,0 0 0,0 1 0,0 1 0,0 0 0,1 0 0,21 3 0,0-1 0,182 0 0,-235-6 0,12 3 0,-1 0 0,1 0 0,0 1 0,-1-1 0,-7 1 0,12 1 0,-1 0 0,1 0 0,0 0 0,0 0 0,-1 1 0,1-1 0,0 1 0,0 0 0,0-1 0,0 1 0,0 0 0,0 0 0,0 1 0,0-1 0,0 0 0,0 1 0,0-1 0,1 1 0,-1-1 0,1 1 0,-3 2 0,-1 8 0,0-1 0,0 1 0,1 0 0,1 0 0,0 0 0,0 0 0,2 1 0,-2 19 0,0-6 0,-8 61-120,-16 159 372,23-190-751,3 1 0,8 73 0,-1-88-6327</inkml:trace>
</inkml:ink>
</file>

<file path=ppt/ink/ink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8:57:11.077"/>
    </inkml:context>
    <inkml:brush xml:id="br0">
      <inkml:brushProperty name="width" value="0.05" units="cm"/>
      <inkml:brushProperty name="height" value="0.05" units="cm"/>
      <inkml:brushProperty name="color" value="#F6630D"/>
    </inkml:brush>
  </inkml:definitions>
  <inkml:trace contextRef="#ctx0" brushRef="#br0">54 407 24575,'-1'0'0,"0"0"0,0 0 0,0 1 0,0-1 0,0 0 0,1 1 0,-1-1 0,0 1 0,0 0 0,0-1 0,0 1 0,1-1 0,-1 1 0,0 0 0,1 0 0,-1-1 0,0 1 0,1 0 0,-1 0 0,1 0 0,0 0 0,-1 0 0,1 0 0,-1-1 0,1 1 0,0 0 0,0 2 0,-6 29 0,6-29 0,-6 85 0,9 124 0,9-111 0,0 8 0,-14-103 0,-2-15 0,-3-16 0,-7-44 0,3-1 0,4 0 0,1-130 0,9 152 0,1 0 0,3 0 0,2 0 0,1 1 0,3 1 0,29-69 0,-36 101 0,0 1 0,1 0 0,0 0 0,2 1 0,-1-1 0,12-10 0,-17 19 0,0 2 0,0-1 0,0 0 0,0 0 0,0 1 0,1 0 0,-1 0 0,1 0 0,0 0 0,-1 0 0,1 1 0,0-1 0,0 1 0,0 0 0,0 1 0,0-1 0,0 1 0,1-1 0,-1 1 0,0 0 0,0 1 0,0-1 0,0 1 0,0 0 0,0 0 0,5 2 0,1 1 0,0 1 0,0 1 0,-1 0 0,1 0 0,-1 1 0,-1 0 0,0 1 0,0 0 0,0 0 0,7 10 0,3 7 0,-1 1 0,21 40 0,-32-55 0,-1 1 0,0-1 0,0 1 0,-2 0 0,1 0 0,-1 1 0,-1-1 0,-1 1 0,1-1 0,-2 1 0,-1 20 0,0-25 0,-1 1 0,0-1 0,0 0 0,-1 0 0,0 0 0,0-1 0,-1 1 0,1-1 0,-2 0 0,1 0 0,-1 0 0,0 0 0,-1-1 0,0 0 0,0 0 0,0-1 0,0 1 0,-13 6 0,-4 1-170,0-2-1,0 0 0,-1-2 1,-1-1-1,0 0 0,0-2 1,-33 4-1,-24 1-6655</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8:53:45.030"/>
    </inkml:context>
    <inkml:brush xml:id="br0">
      <inkml:brushProperty name="width" value="0.05" units="cm"/>
      <inkml:brushProperty name="height" value="0.05" units="cm"/>
      <inkml:brushProperty name="color" value="#F6630D"/>
    </inkml:brush>
  </inkml:definitions>
  <inkml:trace contextRef="#ctx0" brushRef="#br0">251 588 24575,'4'-6'0,"0"0"0,-1 0 0,1 0 0,-1 0 0,-1-1 0,1 1 0,-1-1 0,0 0 0,1-11 0,3-3 0,7-29 0,-1-1 0,-3 0 0,-2 0 0,-3-1 0,-1-57 0,-4 100 0,1 0 0,-2 0 0,1 0 0,-1 0 0,-1 0 0,1 0 0,-1 1 0,-1-1 0,-7-13 0,9 20 0,1 0 0,-1 0 0,1 0 0,-1 0 0,0 0 0,1 1 0,-1-1 0,0 1 0,0-1 0,0 1 0,0 0 0,0 0 0,-1 0 0,1 0 0,0 0 0,-5-1 0,4 2 0,0 0 0,0 0 0,0 0 0,0 1 0,0-1 0,0 1 0,0 0 0,0 0 0,0 0 0,0 0 0,1 0 0,-1 0 0,0 1 0,1 0 0,-1-1 0,-3 5 0,-6 4 0,1 0 0,1 1 0,0 0 0,1 1 0,0 0 0,0 1 0,-9 19 0,0 5 0,-21 62 0,20-38 0,4 2 0,2-1 0,2 2 0,-2 119 0,33 257 0,32-42 0,-52-389 0,4 59 0,-4-64 0,0-1 0,-1 1 0,1 0 0,-1-1 0,0 1 0,0 0 0,0-1 0,0 1 0,0-1 0,-1 1 0,0-1 0,0 0 0,0 0 0,-4 6 0,5-9-80,0 1 0,0 0-1,0-1 1,0 1 0,0 0-1,0-1 1,0 1 0,0-1-1,0 0 1,0 1 0,0-1 0,0 0-1,0 0 1,0 1 0,0-1-1,-3 0 1,-16-5-6746</inkml:trace>
</inkml:ink>
</file>

<file path=ppt/ink/ink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8:57:46.637"/>
    </inkml:context>
    <inkml:brush xml:id="br0">
      <inkml:brushProperty name="width" value="0.05" units="cm"/>
      <inkml:brushProperty name="height" value="0.05" units="cm"/>
      <inkml:brushProperty name="color" value="#F6630D"/>
    </inkml:brush>
  </inkml:definitions>
  <inkml:trace contextRef="#ctx0" brushRef="#br0">3356 672 24575,'-33'-28'0,"-1"1"0,-2 2 0,0 2 0,-80-38 0,56 33 0,-2 3 0,-1 3 0,0 2 0,-2 4 0,0 2 0,0 3 0,-2 2 0,1 4 0,0 3 0,-1 2 0,0 4 0,-111 19 0,35 7-105,1 7-1,2 5 0,-158 72 1,131-37-36,5 7 0,-174 119 0,255-149 135,3 4 0,3 4-1,2 2 1,-115 133 0,154-153-2,1 1 1,2 2 0,-44 93-1,57-100 3,3 0 1,1 1-1,2 1 0,2 0 0,-7 70 0,14-67 9,1 0 0,3 0-1,2 0 1,2 0 0,1 0 0,3-1-1,2 0 1,1-1 0,2 0 0,3-1-1,1 0 1,27 46 0,-13-36-99,3-2 0,1-1 0,3-1 0,1-2-1,3-2 1,1-2 0,2-2 0,78 51 0,-41-39 83,2-4 1,2-3-1,2-5 0,2-3 1,168 43-1,-115-47-313,1-7 0,1-6-1,174 1 1,-153-20 295,0-8 0,-1-6-1,0-9 1,-1-6 0,-2-8-1,-1-6 1,302-125 0,-378 128 30,-1-5 0,-3-2-1,-2-5 1,-2-3 0,-2-3 0,104-103 0,-134 113 1,-3-2 0,-1-2 0,-3-2-1,-2-1 1,-3-2 0,-2-1 0,-2-2 0,-3-1 0,-3-1 0,21-83-1,-30 79 1,-4 0-1,-2-1 0,-4 1 0,-2-2 0,-3 1 1,-3 0-1,-3 0 0,-2 0 0,-4 1 0,-36-115 1,26 114-2,-4 2 1,-3 1 0,-2 1 0,-3 1 0,-2 2 0,-3 2 0,-2 2 0,-3 1 0,-2 2 0,-67-57 0,50 57-70,-4 2-1,-1 3 1,-2 3-1,-2 3 1,-2 3 0,-110-39-1,93 46 4,-2 4 0,-1 4 0,0 4 0,-2 4 0,-116-2 0,148 15 196,-87 10 1,123-5 88,1 2 1,-1 0 0,1 2-1,1 1 1,-39 17 0,59-22-135,0-1 0,1 1 0,-1 1 0,1-1-1,0 1 1,0 0 0,0 0 0,1 0 0,0 1 0,-1 0 0,2 0 0,-1 0 0,0 0 0,1 0 0,0 1 0,0 0 0,-3 9-1,5-10-27,0 0-1,0 0 0,1 0 0,0 1 0,0-1 1,0 0-1,0 1 0,1-1 0,0 0 0,0 0 0,0 0 1,1 0-1,0 0 0,0 0 0,0 0 0,0 0 1,1-1-1,0 1 0,0-1 0,6 7 0,9 8-55,1-2 0,0 0 0,2-1 0,0-2 0,27 16 0,-20-13 0,-28-17-45,0 1-1,1-1 1,-1 0-1,1 0 1,-1 1-1,0-1 1,1 0-1,-1 0 1,1 0-1,-1 0 1,1 0-1,-1 1 1,1-1-1,-1 0 1,1 0-1,-1 0 1,0 0-1,1 0 1,-1 0-1,1-1 1,-1 1-1,1 0 1,-1 0-1,1 0 1,-1 0-1,0 0 0,1-1 1,-1 1-1,1-1 1</inkml:trace>
</inkml:ink>
</file>

<file path=ppt/ink/ink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8:57:48.690"/>
    </inkml:context>
    <inkml:brush xml:id="br0">
      <inkml:brushProperty name="width" value="0.05" units="cm"/>
      <inkml:brushProperty name="height" value="0.05" units="cm"/>
      <inkml:brushProperty name="color" value="#F6630D"/>
    </inkml:brush>
  </inkml:definitions>
  <inkml:trace contextRef="#ctx0" brushRef="#br0">785 108 24575,'8'-23'0,"-7"21"0,0 1 0,0-1 0,0 0 0,0 0 0,-1 0 0,1-1 0,0 1 0,-1 0 0,1 0 0,-1 0 0,0 0 0,0-3 0,0 3 0,0 0 0,-1-1 0,1 1 0,-1 0 0,1 0 0,-1 0 0,0 0 0,0 0 0,0 0 0,0 0 0,0 0 0,0 0 0,-1 0 0,1 0 0,0 1 0,-1-1 0,0 1 0,1-1 0,-1 1 0,-3-3 0,0 2 0,1 0 0,-1 0 0,0 0 0,0 1 0,0-1 0,0 1 0,0 1 0,-10-2 0,-3 2 0,-1 1 0,0 1 0,0 1 0,-18 4 0,-2 3 0,1 2 0,0 2 0,1 1 0,1 2 0,0 2 0,1 1 0,-63 48 0,75-49 0,0 1 0,1 0 0,1 2 0,1 0 0,1 2 0,1 0 0,1 1 0,1 0 0,2 2 0,0-1 0,-12 37 0,21-48 0,1 0 0,1 0 0,0 0 0,1 0 0,1 1 0,0-1 0,1 1 0,1-1 0,0 1 0,1-1 0,0 1 0,2-1 0,0 0 0,6 15 0,-2-13 0,0 0 0,1 0 0,1-1 0,1 0 0,0 0 0,1-2 0,1 1 0,0-2 0,1 1 0,0-2 0,17 12 0,-1-4 0,1-1 0,1-2 0,1-1 0,0-1 0,1-2 0,1-1 0,0-2 0,39 6 0,-27-8 0,1-2 0,-1-3 0,1-1 0,0-3 0,81-11 0,-99 7 0,0-1 0,-1-2 0,0-1 0,-1-1 0,0-1 0,0-2 0,30-18 0,-42 20 0,0 0 0,0-1 0,-1 0 0,-1-1 0,0-1 0,-1 0 0,0-1 0,-1 0 0,-1-1 0,0-1 0,-1 1 0,8-22 0,-7 9 0,-1 1 0,-2-2 0,-1 1 0,-1-1 0,-2 0 0,-1-1 0,-1 1 0,-3-45 0,-1 48 0,-1 0 0,-1 0 0,-2 1 0,-1-1 0,0 2 0,-2-1 0,-1 1 0,-1 0 0,-24-39 0,27 52-85,-1-1 0,0 1-1,-1 1 1,0 0 0,-1 0-1,0 1 1,-1 1 0,0 0-1,0 0 1,-1 1 0,0 1-1,0 0 1,-1 1 0,0 0-1,-28-7 1,-8 4-6741</inkml:trace>
</inkml:ink>
</file>

<file path=ppt/ink/ink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8:57:49.378"/>
    </inkml:context>
    <inkml:brush xml:id="br0">
      <inkml:brushProperty name="width" value="0.05" units="cm"/>
      <inkml:brushProperty name="height" value="0.05" units="cm"/>
      <inkml:brushProperty name="color" value="#F6630D"/>
    </inkml:brush>
  </inkml:definitions>
  <inkml:trace contextRef="#ctx0" brushRef="#br0">415 79 24575,'0'-10'0,"1"0"0,0 0 0,1 1 0,0-1 0,0 1 0,5-11 0,-64 89 0,47-55 0,-210 304 0,197-279 0,2 0 0,2 2 0,1 0 0,2 1 0,2 1 0,-13 70 0,25-104 0,1 0 0,0 1 0,1-1 0,0 1 0,0-1 0,1 1 0,0-1 0,1 0 0,0 0 0,1 1 0,-1-1 0,5 8 0,-4-12 0,0-1 0,-1 1 0,2-1 0,-1 0 0,0 0 0,1 0 0,0 0 0,0-1 0,0 1 0,0-1 0,0 0 0,1-1 0,-1 1 0,1-1 0,0 0 0,0 0 0,0 0 0,0 0 0,0-1 0,0 0 0,0 0 0,10 0 0,18-1 0,-1-2 0,1-1 0,-1-1 0,46-13 0,-5 2 0,45-4 0,0 5 0,147 1 0,-247 14 0,1-2 0,-1 0 0,1-1 0,-1-1 0,35-11 0,-44 11 0,1-1 0,-1-1 0,0 1 0,0-2 0,0 1 0,-1-1 0,0-1 0,0 1 0,0-1 0,-1-1 0,0 1 0,6-11 0,-4 6 0,0 0 0,-1-1 0,-1-1 0,0 1 0,-1-1 0,-1 0 0,0-1 0,4-22 0,-7 28 0,-1-1 0,-1 0 0,1 1 0,-2-1 0,1 0 0,-1 1 0,-1-1 0,0 1 0,0-1 0,-1 1 0,0 0 0,0 0 0,-1 0 0,-7-12 0,-40-57 0,31 49 0,1-1 0,-29-62 0,35 63-89,8 20-53,1 0 0,0-1 1,0 0-1,1 1 0,0-1 0,0 0 0,1-1 1,-1-16-1,6 13-6684</inkml:trace>
</inkml:ink>
</file>

<file path=ppt/ink/ink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8:57:50.181"/>
    </inkml:context>
    <inkml:brush xml:id="br0">
      <inkml:brushProperty name="width" value="0.05" units="cm"/>
      <inkml:brushProperty name="height" value="0.05" units="cm"/>
      <inkml:brushProperty name="color" value="#F6630D"/>
    </inkml:brush>
  </inkml:definitions>
  <inkml:trace contextRef="#ctx0" brushRef="#br0">1 54 24575,'4'0'0,"-1"1"0,1 0 0,0 0 0,-1 0 0,1 0 0,-1 1 0,0 0 0,1-1 0,5 5 0,8 3 0,-1-3 0,-1-1 0,1-1 0,0 0 0,0-1 0,0 0 0,0-1 0,1-1 0,-1-1 0,0-1 0,1 0 0,-1-1 0,0 0 0,0-1 0,0-1 0,0-1 0,-1 0 0,1-1 0,-1-1 0,26-16 0,-38 21-151,0 0-1,0-1 0,0 0 0,0 0 1,-1 0-1,1 0 0,-1 0 1,4-6-1,2-8-6674</inkml:trace>
</inkml:ink>
</file>

<file path=ppt/ink/ink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8:57:50.567"/>
    </inkml:context>
    <inkml:brush xml:id="br0">
      <inkml:brushProperty name="width" value="0.05" units="cm"/>
      <inkml:brushProperty name="height" value="0.05" units="cm"/>
      <inkml:brushProperty name="color" value="#F6630D"/>
    </inkml:brush>
  </inkml:definitions>
  <inkml:trace contextRef="#ctx0" brushRef="#br0">1 12 24575,'0'-4'0,"5"-3"0,1 6 0,0 7 0,-2 8 0,-5 1 0,-3 2 0,4-5 0,6-6 0,3-8 0</inkml:trace>
</inkml:ink>
</file>

<file path=ppt/ink/ink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8:57:50.923"/>
    </inkml:context>
    <inkml:brush xml:id="br0">
      <inkml:brushProperty name="width" value="0.05" units="cm"/>
      <inkml:brushProperty name="height" value="0.05" units="cm"/>
      <inkml:brushProperty name="color" value="#F6630D"/>
    </inkml:brush>
  </inkml:definitions>
  <inkml:trace contextRef="#ctx0" brushRef="#br0">1 61 24575,'4'0'0,"7"0"0,6 0 0,5 0 0,3 0 0,-3 5 0,-9 1 0,-12 0 0,-6-6 0,-2-8 0,4-6 0,8-6 0,8 0 0,1 4-8191</inkml:trace>
</inkml:ink>
</file>

<file path=ppt/ink/ink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8:57:53.052"/>
    </inkml:context>
    <inkml:brush xml:id="br0">
      <inkml:brushProperty name="width" value="0.05" units="cm"/>
      <inkml:brushProperty name="height" value="0.05" units="cm"/>
      <inkml:brushProperty name="color" value="#F6630D"/>
    </inkml:brush>
  </inkml:definitions>
  <inkml:trace contextRef="#ctx0" brushRef="#br0">1 26 24575,'0'-1'0,"0"0"0,-1 0 0,1 0 0,0 0 0,0 0 0,1 0 0,-1 0 0,0 1 0,0-1 0,0 0 0,1 0 0,-1 0 0,0 0 0,1 0 0,-1 0 0,1 0 0,-1 0 0,1 1 0,-1-1 0,1 0 0,0 0 0,-1 1 0,1-1 0,0 0 0,-1 1 0,1-1 0,0 1 0,0-1 0,1 0 0,1 1 0,-1 0 0,0 0 0,0 0 0,1 0 0,-1 0 0,0 0 0,0 0 0,0 1 0,1-1 0,-1 1 0,0 0 0,3 1 0,10 6 0,-1-1 0,24 19 0,-33-23 0,28 25 0,-2 0 0,0 3 0,-2 0 0,40 57 0,-26-34 0,159 224 0,-176-233 0,-1 1 0,-2 0 0,-3 2 0,25 83 0,-25-39 0,14 170 0,-20-123 0,67 783 0,-121 448 0,7-1013 0,-22 349 0,23 478 0,-26-470 0,25-423 0,1 190 0,28-380 0,-4 95 0,-31 348 0,30-482 0,-71 523 0,41 2 0,38-537 0,-13 488 0,2-113 0,2-362 0,7-53 0,1 1 0,0 0 0,1 0 0,0-1 0,0 1 0,1 0 0,2 18 0,-1-27 0,0 0 0,-1 0 0,1 0 0,0 0 0,0-1 0,0 1 0,1 0 0,-1-1 0,0 1 0,1-1 0,-1 0 0,1 1 0,-1-1 0,1 0 0,0 0 0,-1 0 0,1 0 0,0 0 0,0 0 0,0 0 0,-1-1 0,1 1 0,0-1 0,4 1 0,5 1 0,0-1 0,0-1 0,16-1 0,-14 1 0,101-2 0,339-1 0,-3 38 0,-170 15 0,36 5 0,-221-43 0,129 0 0,-216-12-273,-1 0 0,1 0 0,0-1 0,11-3 0,-2-2-6553</inkml:trace>
</inkml:ink>
</file>

<file path=ppt/ink/ink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8:57:53.476"/>
    </inkml:context>
    <inkml:brush xml:id="br0">
      <inkml:brushProperty name="width" value="0.05" units="cm"/>
      <inkml:brushProperty name="height" value="0.05" units="cm"/>
      <inkml:brushProperty name="color" value="#F6630D"/>
    </inkml:brush>
  </inkml:definitions>
  <inkml:trace contextRef="#ctx0" brushRef="#br0">61 1 24575,'-5'0'0,"1"0"0,-1 0 0,0 1 0,1 0 0,-1 0 0,0 0 0,1 0 0,-1 1 0,-4 2 0,8-4 0,1 0 0,-1 1 0,1-1 0,-1 1 0,0-1 0,1 1 0,-1-1 0,1 1 0,-1-1 0,1 1 0,-1-1 0,1 1 0,0 0 0,-1-1 0,1 1 0,0 0 0,-1 0 0,1-1 0,0 1 0,0 0 0,0-1 0,0 1 0,-1 0 0,1 1 0,1-1 0,-1 1 0,1 0 0,0 0 0,-1 0 0,1-1 0,0 1 0,0 0 0,0-1 0,0 1 0,0-1 0,1 1 0,-1-1 0,0 0 0,3 2 0,24 20 0,2-2 0,0-1 0,1-1 0,48 20 0,6 5 0,-69-35 0,8 3 0,0 1 0,-1 2 0,0 0 0,-1 1 0,-1 2 0,22 22 0,-40-36 0,0-1 0,-1 1 0,0-1 0,0 1 0,0 0 0,-1 0 0,1 0 0,-1 0 0,0 0 0,0 0 0,0 0 0,0 0 0,-1 0 0,0 0 0,1 1 0,-2-1 0,1 0 0,0 0 0,-1 0 0,0 1 0,0-1 0,0 0 0,-1 0 0,1 0 0,-1-1 0,0 1 0,-3 5 0,-7 9 0,0 0 0,-2 0 0,0-2 0,-18 18 0,9-10 0,-154 186-1365,165-192-5461</inkml:trace>
</inkml:ink>
</file>

<file path=ppt/ink/ink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8:57:53.907"/>
    </inkml:context>
    <inkml:brush xml:id="br0">
      <inkml:brushProperty name="width" value="0.05" units="cm"/>
      <inkml:brushProperty name="height" value="0.05" units="cm"/>
      <inkml:brushProperty name="color" value="#F6630D"/>
    </inkml:brush>
  </inkml:definitions>
  <inkml:trace contextRef="#ctx0" brushRef="#br0">12 1 24575,'0'0'0,"-1"0"0,1 0 0,-1 0 0,1 0 0,-1 0 0,1 0 0,-1 0 0,1 0 0,0 0 0,-1 0 0,1 0 0,-1 1 0,1-1 0,0 0 0,-1 0 0,1 1 0,-1-1 0,1 0 0,0 0 0,-1 1 0,1-1 0,0 0 0,0 1 0,-1-1 0,1 1 0,0-1 0,0 0 0,-1 1 0,1-1 0,0 1 0,0-1 0,0 0 0,0 1 0,0-1 0,0 1 0,0-1 0,0 1 0,0-1 0,0 1 0,0-1 0,0 0 0,0 1 0,0-1 0,0 1 0,0-1 0,0 1 0,0-1 0,1 1 0,9 22 0,4-1 0,0 0 0,2-2 0,30 33 0,64 51 0,-64-62 0,292 260 0,62 58 0,-24 23 0,-359-364-112,-10-9-67,1-2 0,0 1 0,0-1 0,1 0 0,0 0 0,17 10 0,-9-11-6647</inkml:trace>
</inkml:ink>
</file>

<file path=ppt/ink/ink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8:57:54.267"/>
    </inkml:context>
    <inkml:brush xml:id="br0">
      <inkml:brushProperty name="width" value="0.05" units="cm"/>
      <inkml:brushProperty name="height" value="0.05" units="cm"/>
      <inkml:brushProperty name="color" value="#F6630D"/>
    </inkml:brush>
  </inkml:definitions>
  <inkml:trace contextRef="#ctx0" brushRef="#br0">1678 15 24575,'-2'-2'0,"-1"1"0,1-1 0,-1 1 0,1-1 0,-1 1 0,1 0 0,-1 0 0,0 0 0,0 0 0,1 1 0,-1-1 0,0 1 0,0 0 0,0 0 0,0 0 0,1 0 0,-1 0 0,0 0 0,0 1 0,0 0 0,-4 1 0,-4 1 0,0 1 0,0 0 0,-21 12 0,-56 40 0,3 4 0,-105 94 0,135-107 0,-469 435 0,415-377 0,-298 310 0,321-314 0,82-95-1365</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8:53:46.226"/>
    </inkml:context>
    <inkml:brush xml:id="br0">
      <inkml:brushProperty name="width" value="0.05" units="cm"/>
      <inkml:brushProperty name="height" value="0.05" units="cm"/>
      <inkml:brushProperty name="color" value="#F6630D"/>
    </inkml:brush>
  </inkml:definitions>
  <inkml:trace contextRef="#ctx0" brushRef="#br0">1 463 24575,'0'-8'0,"0"-1"0,0 1 0,1-1 0,1 1 0,0-1 0,0 1 0,0 0 0,1-1 0,7-14 0,-7 19 0,0-1 0,0 1 0,1 0 0,-1 0 0,1 0 0,0 0 0,0 1 0,0-1 0,0 1 0,1 0 0,-1 0 0,1 1 0,0 0 0,0-1 0,0 1 0,10-2 0,22-2 0,1 1 0,-1 2 0,1 2 0,50 4 0,-23-1 0,-34-2 0,197-1 0,-180-2 0,-1-2 0,81-18 0,-122 21 0,-1 1 0,0-1 0,1 0 0,-1-1 0,0 1 0,0-1 0,-1 0 0,1 0 0,-1 0 0,7-7 0,-9 8 0,-1 1 0,0 0 0,0-1 0,0 1 0,0-1 0,0 1 0,-1-1 0,1 0 0,0 1 0,-1-1 0,1 0 0,-1 1 0,1-1 0,-1 0 0,0 0 0,0 1 0,0-1 0,0 0 0,0 0 0,0 0 0,-1 1 0,1-1 0,0 0 0,-1 1 0,1-1 0,-1 0 0,0 1 0,0-1 0,1 0 0,-1 1 0,0-1 0,0 1 0,-1 0 0,1-1 0,0 1 0,-2-2 0,-4-3 0,-1 0 0,1 0 0,-1 1 0,0-1 0,-1 2 0,1-1 0,-1 1 0,0 1 0,0-1 0,0 2 0,0-1 0,-1 1 0,-9-1 0,5 2 0,0-1 0,0 2 0,0 0 0,0 0 0,0 1 0,0 1 0,1 1 0,-21 5 0,28-6 0,0 0 0,1 1 0,-1 0 0,0 0 0,1 0 0,0 1 0,-1-1 0,1 2 0,1-1 0,-1 0 0,1 1 0,-1 0 0,1 0 0,1 0 0,-1 0 0,1 1 0,0-1 0,0 1 0,0 0 0,1 0 0,-3 11 0,3-9 0,1 1 0,0 0 0,1-1 0,0 1 0,0-1 0,1 1 0,0 0 0,0-1 0,1 1 0,0-1 0,0 0 0,1 0 0,0 0 0,1 0 0,7 13 0,-4-11 0,1-1 0,0 1 0,0-1 0,1-1 0,0 0 0,0 0 0,1-1 0,0 0 0,0-1 0,0 0 0,1 0 0,0-1 0,0-1 0,1 0 0,-1 0 0,1-1 0,17 2 0,-22-4 0,0 0 0,0 0 0,0-1 0,-1 0 0,1 0 0,0-1 0,0 0 0,0 0 0,-1 0 0,1-1 0,-1 0 0,1 0 0,-1-1 0,0 0 0,1 0 0,-2 0 0,1-1 0,0 0 0,-1 0 0,1 0 0,-1-1 0,-1 0 0,1 0 0,0 0 0,-1-1 0,0 1 0,-1-1 0,1 0 0,-1 0 0,0 0 0,4-12 0,-4 6 0,-1 0 0,0 0 0,-1 0 0,0 0 0,-1-19 0,0 18 0,0 0 0,0 0 0,2 0 0,2-13 0,-3 23 0,0-1 0,0 1 0,1 0 0,-1 1 0,1-1 0,0 0 0,0 0 0,0 1 0,0-1 0,0 1 0,0-1 0,1 1 0,-1 0 0,6-3 0,-2 1 0,1 0 0,0 1 0,0 0 0,0 0 0,0 0 0,9-1 0,1 1 0,0 0 0,0 1 0,0 1 0,35 3 0,-28 0 0,0 2 0,0 1 0,0 1 0,-1 0 0,1 2 0,28 15 0,-43-19 0,0 0 0,0 1 0,-1 0 0,0 1 0,0 0 0,-1 0 0,1 1 0,-1 0 0,-1 0 0,1 1 0,-1-1 0,0 1 0,-1 1 0,0-1 0,-1 1 0,1 0 0,-2 0 0,5 12 0,-8-17 0,1 0 0,-1 0 0,0 0 0,0 0 0,0 0 0,-1 0 0,0 0 0,1 0 0,-1 0 0,0 0 0,-1 0 0,1 0 0,-1 0 0,0 0 0,0-1 0,0 1 0,0-1 0,-1 0 0,1 1 0,-1-1 0,0 0 0,0 0 0,0-1 0,0 1 0,0-1 0,-1 1 0,1-1 0,-1 0 0,0 0 0,1-1 0,-6 2 0,6-1 0,0-1 0,1 0 0,-1-1 0,0 1 0,0 0 0,1-1 0,-1 0 0,0 1 0,0-1 0,0 0 0,1-1 0,-1 1 0,0 0 0,0-1 0,0 1 0,1-1 0,-1 0 0,0 0 0,1 0 0,-1 0 0,1-1 0,-1 1 0,1-1 0,0 1 0,-1-1 0,1 0 0,0 0 0,0 0 0,0 0 0,1 0 0,-1 0 0,0-1 0,1 1 0,-1-1 0,1 1 0,0-1 0,0 1 0,0-1 0,0 0 0,0 0 0,1 1 0,-1-1 0,1 0 0,0-5 0,0-3 0,0 1 0,1-1 0,0 1 0,1-1 0,0 1 0,0 0 0,1 0 0,1 0 0,0 0 0,0 1 0,8-14 0,2 0 0,1 0 0,1 1 0,23-25 0,-25 32 0,0 1 0,0 0 0,1 1 0,1 1 0,0 0 0,1 1 0,0 1 0,30-13 0,-40 20 0,1 1 0,0-1 0,-1 2 0,1-1 0,0 1 0,0 0 0,0 0 0,0 1 0,0 0 0,0 1 0,0 0 0,0 0 0,0 0 0,0 1 0,0 0 0,-1 1 0,1 0 0,-1 0 0,1 1 0,-1-1 0,0 2 0,-1-1 0,13 11 0,1 6 0,-1 1 0,-1 0 0,-1 2 0,-1 0 0,19 40 0,-24-44 0,0-2 0,26 53 0,-35-66 0,0 0 0,0-1 0,-1 1 0,1 0 0,-1 0 0,-1 0 0,1 0 0,-1 0 0,1 0 0,-1 0 0,-1 0 0,0 8 0,0-12 0,1 1 0,-1 0 0,1-1 0,-1 1 0,0 0 0,0-1 0,0 1 0,0-1 0,0 1 0,0-1 0,0 1 0,-1-1 0,1 0 0,0 0 0,-1 1 0,1-1 0,-1 0 0,1 0 0,-1-1 0,0 1 0,1 0 0,-1 0 0,0-1 0,1 1 0,-1-1 0,0 0 0,0 1 0,0-1 0,1 0 0,-1 0 0,0 0 0,-2 0 0,1-1 0,1 1 0,-1-1 0,1 1 0,0-1 0,-1 0 0,1 0 0,-1 0 0,1 0 0,0 0 0,0 0 0,0-1 0,0 1 0,0-1 0,0 1 0,0-1 0,0 0 0,1 0 0,-1 0 0,0 0 0,1 0 0,0 0 0,-2-4 0,0-2 0,2 0 0,-1 0 0,1 0 0,0 1 0,1-2 0,0 1 0,0 0 0,1 0 0,0 0 0,0 1 0,1-1 0,0 0 0,0 0 0,1 1 0,0-1 0,7-13 0,4-3 0,0 1 0,2 0 0,28-33 0,-32 43 0,0 0 0,1 0 0,0 2 0,1 0 0,16-10 0,-24 17 0,-1 1 0,1 0 0,-1 0 0,1 0 0,0 1 0,0 0 0,0 0 0,0 1 0,0-1 0,1 1 0,-1 1 0,0-1 0,1 1 0,-1 0 0,0 0 0,1 1 0,8 2 0,-10-1 0,-1 0 0,1 0 0,-1 1 0,0 0 0,0 0 0,0 0 0,0 0 0,0 0 0,-1 1 0,1 0 0,-1 0 0,0 0 0,0 0 0,-1 0 0,1 1 0,-1-1 0,0 1 0,0-1 0,0 1 0,1 6 0,2 8 0,-1 0 0,-1 0 0,2 35 0,-5-4 0,-1-35 0,1 0 0,0 0 0,4 22 0,-3-36 0,-1 0 0,0-1 0,0 1 0,0 0 0,0 0 0,0-1 0,1 1 0,-1 0 0,0-1 0,1 1 0,-1 0 0,0-1 0,1 1 0,-1-1 0,1 1 0,-1 0 0,1-1 0,-1 1 0,1-1 0,0 1 0,10-6 0,8-23 0,-17 26 0,20-39 0,50-81 0,-61 107 0,0 0 0,0 1 0,2 0 0,0 1 0,22-18 0,-30 28 0,-1-1 0,0 1 0,1 1 0,0-1 0,-1 1 0,1 0 0,0 0 0,0 0 0,0 1 0,1 0 0,-1 0 0,0 0 0,0 0 0,1 1 0,9 0 0,-11 1 0,1 0 0,-1 0 0,1 1 0,-1 0 0,0 0 0,1 0 0,-1 0 0,0 0 0,0 1 0,-1 0 0,1-1 0,0 1 0,-1 1 0,0-1 0,0 1 0,0-1 0,0 1 0,3 5 0,3 7 0,0 0 0,-1 0 0,-1 1 0,-1 0 0,0 1 0,-1-1 0,-1 1 0,2 20 0,-1 20 0,-2 70 0,-2-34 0,-1-92 0,0 0 0,0 1 0,0-1 0,1 0 0,-1 0 0,0 1 0,1-1 0,0 0 0,-1 0 0,1 0 0,0 0 0,0 0 0,0 0 0,0 0 0,1 0 0,-1 0 0,0-1 0,4 4 0,-3-4 0,0 0 0,-1 0 0,1-1 0,0 1 0,0 0 0,0-1 0,1 0 0,-1 1 0,0-1 0,0 0 0,0 0 0,0 0 0,0 0 0,0 0 0,0-1 0,0 1 0,0-1 0,0 1 0,0-1 0,2-1 0,24-10 0,0-2 0,-2 0 0,0-2 0,37-30 0,3-1 0,-15 8-1365,-33 21-5461</inkml:trace>
</inkml:ink>
</file>

<file path=ppt/ink/ink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8:57:56.538"/>
    </inkml:context>
    <inkml:brush xml:id="br0">
      <inkml:brushProperty name="width" value="0.05" units="cm"/>
      <inkml:brushProperty name="height" value="0.05" units="cm"/>
      <inkml:brushProperty name="color" value="#F6630D"/>
    </inkml:brush>
  </inkml:definitions>
  <inkml:trace contextRef="#ctx0" brushRef="#br0">1 137 24575,'206'-19'0,"-66"3"0,1324-47-2885,-1365 61 2728,274-6 418,1784-21-2713,-845 71 2210,-1133-34 488,-103-3 61,-36-1 838,0-3 1,60-4-1,-100 3-1110,1 0 0,0 0-1,-1 0 1,1 0 0,-1 0 0,1 0 0,-1 0 0,1-1 0,-1 1 0,1 0-1,-1 0 1,1 0 0,-1-1 0,0 1 0,1 0 0,-1-1 0,1 1 0,-1 0 0,0-1-1,1 1 1,-1-1 0,0 1 0,1 0 0,-1-1 0,0 0-56,0 1 1,0 0-1,0 0 0,0-1 1,0 1-1,0 0 1,0 0-1,0-1 1,0 1-1,-1 0 0,1 0 1,0-1-1,0 1 1,0 0-1,0 0 0,0 0 1,-1-1-1,1 1 1,0 0-1,0 0 1,0 0-1,-1 0 0,1-1 1,0 1-1,0 0 1,-1 0-1,1 0 0,0 0 1,0 0-1,-1 0 1,1 0-1,0 0 1,0 0-1,-1 0 0,1 0 1,0 0-1,-1 0 1,1 0-1,0 0 0</inkml:trace>
</inkml:ink>
</file>

<file path=ppt/ink/ink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8:57:57.119"/>
    </inkml:context>
    <inkml:brush xml:id="br0">
      <inkml:brushProperty name="width" value="0.05" units="cm"/>
      <inkml:brushProperty name="height" value="0.05" units="cm"/>
      <inkml:brushProperty name="color" value="#F6630D"/>
    </inkml:brush>
  </inkml:definitions>
  <inkml:trace contextRef="#ctx0" brushRef="#br0">56 0 24575,'-1'368'0,"3"409"0,11-386 0,-10 486 0,-39-422 0,11-160 0,14 166 0,11-450 0,1 27 0,-1-36 0,1-1 0,-1 1 0,0-1 0,1 1 0,-1-1 0,0 1 0,1-1 0,0 1 0,-1-1 0,1 0 0,0 1 0,0-1 0,0 0 0,0 1 0,0-1 0,0 0 0,0 0 0,2 2 0,-2-3 2,0 0 0,-1 0-1,1 1 1,0-1 0,-1 0 0,1 0-1,0 0 1,-1 0 0,1 0-1,0 0 1,-1 0 0,1 0 0,0 0-1,-1-1 1,1 1 0,0 0-1,-1 0 1,1 0 0,-1-1 0,1 1-1,0 0 1,-1-1 0,1 1-1,-1-1 1,1 1 0,-1 0 0,1-1-1,-1 1 1,1-1 0,-1 1-1,0-1 1,1 0 0,-1 1 0,0-1-1,1 1 1,-1-1 0,0-1-1,10-24-1365,-10 26 1298,6-27-6760</inkml:trace>
</inkml:ink>
</file>

<file path=ppt/ink/ink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8:57:57.570"/>
    </inkml:context>
    <inkml:brush xml:id="br0">
      <inkml:brushProperty name="width" value="0.05" units="cm"/>
      <inkml:brushProperty name="height" value="0.05" units="cm"/>
      <inkml:brushProperty name="color" value="#F6630D"/>
    </inkml:brush>
  </inkml:definitions>
  <inkml:trace contextRef="#ctx0" brushRef="#br0">17 1 24575,'-1'0'0,"0"0"0,1 0 0,-1 0 0,0 0 0,1 0 0,-1 0 0,1 0 0,-1 0 0,0 1 0,1-1 0,-1 0 0,1 0 0,-1 1 0,1-1 0,-1 0 0,1 1 0,-1-1 0,1 1 0,-1-1 0,1 1 0,-1-1 0,1 1 0,0-1 0,-1 1 0,1-1 0,0 1 0,-1-1 0,1 2 0,-2 21 0,14 22 0,10-5 0,2-1 0,1-1 0,58 68 0,-69-90 0,-4-4 0,1 0 0,0 0 0,1-1 0,0-1 0,1 0 0,0-1 0,20 11 0,-26-16 0,0-1 0,0 0 0,0 0 0,1-1 0,-1 0 0,1 0 0,0-1 0,-1 0 0,1-1 0,0 1 0,0-1 0,0-1 0,0 1 0,-1-2 0,1 1 0,0-1 0,8-3 0,1-2 0,0-1 0,0-1 0,0 0 0,-1-2 0,-1 1 0,0-2 0,0 0 0,-1-1 0,15-18 0,-11 10 0,-1-1 0,-1 0 0,-2-1 0,0 0 0,19-47 0,-31 67 0,-1 0 0,0 0 0,0-1 0,0 1 0,0 0 0,-1 0 0,1-1 0,-1 1 0,0 0 0,0-5 0,0 8 0,0-1 0,-1 1 0,1 0 0,0-1 0,0 1 0,0 0 0,0 0 0,0-1 0,-1 1 0,1 0 0,0-1 0,0 1 0,0 0 0,-1 0 0,1 0 0,0-1 0,0 1 0,-1 0 0,1 0 0,0 0 0,0-1 0,-1 1 0,1 0 0,0 0 0,-1 0 0,1 0 0,0 0 0,0 0 0,-1 0 0,1 0 0,0 0 0,-1 0 0,1 0 0,-1 0 0,-20 12 0,-24 32-290,1 2 0,2 3 0,-45 66-1,82-108 87,-31 42-6622</inkml:trace>
</inkml:ink>
</file>

<file path=ppt/ink/ink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8:58:01.237"/>
    </inkml:context>
    <inkml:brush xml:id="br0">
      <inkml:brushProperty name="width" value="0.05" units="cm"/>
      <inkml:brushProperty name="height" value="0.05" units="cm"/>
      <inkml:brushProperty name="color" value="#F6630D"/>
    </inkml:brush>
  </inkml:definitions>
  <inkml:trace contextRef="#ctx0" brushRef="#br0">156 152 24575,'0'-1'0,"1"0"0,-1 0 0,0 0 0,1 0 0,-1 0 0,1 0 0,-1 0 0,1 0 0,0 0 0,-1 0 0,1 0 0,0 0 0,0 1 0,0-1 0,0 0 0,-1 0 0,1 1 0,0-1 0,0 1 0,2-1 0,25-13 0,-17 9 0,30-13 0,-24 11 0,0 0 0,0-1 0,-1-1 0,-1-1 0,20-14 0,-34 24 0,-1-1 0,1 1 0,0-1 0,0 1 0,-1-1 0,1 0 0,0 1 0,-1-1 0,1 0 0,-1 1 0,1-1 0,-1 0 0,1 0 0,-1 1 0,1-1 0,-1 0 0,0 0 0,1 0 0,-1 0 0,0 1 0,0-1 0,0 0 0,0 0 0,0 0 0,0 0 0,0 0 0,0 0 0,0-1 0,-1 1 0,0 0 0,0 0 0,0 1 0,0-1 0,0 0 0,-1 1 0,1-1 0,0 1 0,0-1 0,0 1 0,-1-1 0,1 1 0,0 0 0,0 0 0,-1 0 0,-1 0 0,-10-1 0,0 1 0,-23 4 0,6 0 0,1 2 0,0 2 0,0 0 0,0 2 0,1 1 0,-42 24 0,66-33 0,0 0 0,1 0 0,-1 1 0,1-1 0,0 1 0,0 0 0,0 0 0,0 0 0,0 1 0,1-1 0,-1 1 0,1-1 0,0 1 0,0 0 0,0 0 0,1 0 0,-1 0 0,-1 8 0,3-8 0,0 0 0,0 0 0,0 0 0,1-1 0,0 1 0,-1 0 0,1 0 0,1 0 0,-1 0 0,0-1 0,1 1 0,0 0 0,0-1 0,0 0 0,0 1 0,1-1 0,-1 0 0,1 0 0,0 0 0,3 3 0,15 9 0,-1-1 0,2-1 0,0-1 0,0-1 0,1 0 0,35 10 0,-24-9 0,13 4 0,32 13 0,-73-26 0,0-1 0,0 2 0,0-1 0,0 1 0,-1 0 0,0 0 0,1 1 0,-1-1 0,5 8 0,-9-11 0,0 0 0,0 0 0,-1 0 0,1 0 0,0 0 0,-1 1 0,1-1 0,0 0 0,-1 1 0,0-1 0,1 0 0,-1 1 0,0-1 0,0 0 0,0 1 0,0-1 0,0 1 0,0-1 0,0 1 0,0-1 0,0 0 0,-1 1 0,1-1 0,-1 0 0,1 1 0,-1-1 0,1 0 0,-1 0 0,0 1 0,1-1 0,-1 0 0,0 0 0,0 0 0,0 0 0,0 0 0,0 0 0,0 0 0,0 0 0,-1-1 0,1 1 0,0 0 0,0-1 0,-1 1 0,-1 0 0,-5 3 0,-1 0 0,0-1 0,0 0 0,0-1 0,-13 2 0,-18 1 60,-57 1 0,81-6-272,0-1 0,-1 0 0,1-1-1,0-1 1,0-1 0,-21-7 0,10-2-6614</inkml:trace>
</inkml:ink>
</file>

<file path=ppt/ink/ink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8:58:01.655"/>
    </inkml:context>
    <inkml:brush xml:id="br0">
      <inkml:brushProperty name="width" value="0.05" units="cm"/>
      <inkml:brushProperty name="height" value="0.05" units="cm"/>
      <inkml:brushProperty name="color" value="#F6630D"/>
    </inkml:brush>
  </inkml:definitions>
  <inkml:trace contextRef="#ctx0" brushRef="#br0">61 137 24575,'0'-1'0,"0"0"0,0 1 0,0-1 0,0 1 0,0-1 0,0 0 0,0 1 0,0-1 0,-1 1 0,1-1 0,0 1 0,0-1 0,0 0 0,-1 1 0,1-1 0,0 1 0,0-1 0,-1 1 0,1-1 0,-1 1 0,1-1 0,0 1 0,-1 0 0,1-1 0,-1 1 0,1-1 0,-1 1 0,1 0 0,-1 0 0,1-1 0,-1 1 0,0 0 0,1 0 0,-1-1 0,1 1 0,-1 0 0,1 0 0,-1 0 0,0 0 0,1 0 0,-1 0 0,0 0 0,1 0 0,-1 0 0,1 1 0,-1-1 0,1 0 0,-1 0 0,-1 1 0,1-1 0,-1 1 0,0 0 0,0 0 0,1 0 0,-1-1 0,1 2 0,-1-1 0,1 0 0,-1 0 0,1 0 0,0 1 0,-1-1 0,1 0 0,0 1 0,0 0 0,-1 1 0,-2 13 0,0 1 0,2-1 0,0 1 0,0 0 0,2 0 0,2 33 0,0-9 0,-2-25 0,1 58 0,-1-51 0,0-21 0,1-10 0,0-25 0,2 0 0,1 0 0,14-53 0,40-92 0,-55 171 0,0 1 0,0-1 0,1 1 0,-1-1 0,2 1 0,-1 0 0,0 1 0,1-1 0,8-6 0,-12 11 0,1 0 0,-1 0 0,1 0 0,-1 0 0,1 0 0,-1 0 0,1 1 0,-1-1 0,1 1 0,0-1 0,0 1 0,-1-1 0,1 1 0,0 0 0,-1 0 0,1 0 0,3 0 0,-3 1 0,1 0 0,-1 0 0,0 0 0,0 0 0,0 0 0,0 1 0,0-1 0,-1 0 0,1 1 0,0 0 0,-1-1 0,1 1 0,-1 0 0,1 0 0,-1 0 0,0 0 0,2 2 0,9 21 10,0-1 0,-1 2 0,11 40 1,14 87-213,-17-69-1002,-10-44-5622</inkml:trace>
</inkml:ink>
</file>

<file path=ppt/ink/ink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8:58:02.019"/>
    </inkml:context>
    <inkml:brush xml:id="br0">
      <inkml:brushProperty name="width" value="0.05" units="cm"/>
      <inkml:brushProperty name="height" value="0.05" units="cm"/>
      <inkml:brushProperty name="color" value="#F6630D"/>
    </inkml:brush>
  </inkml:definitions>
  <inkml:trace contextRef="#ctx0" brushRef="#br0">13 68 24575,'-5'0'0,"-1"-5"0,5-1 0,7 0 0,7-3 0,6-1 0,10 2 0,8 3 0,8 1 0,5-3 0,-6 0-8191</inkml:trace>
</inkml:ink>
</file>

<file path=ppt/ink/ink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8:58:02.553"/>
    </inkml:context>
    <inkml:brush xml:id="br0">
      <inkml:brushProperty name="width" value="0.05" units="cm"/>
      <inkml:brushProperty name="height" value="0.05" units="cm"/>
      <inkml:brushProperty name="color" value="#F6630D"/>
    </inkml:brush>
  </inkml:definitions>
  <inkml:trace contextRef="#ctx0" brushRef="#br0">50 253 24575,'-2'-5'0,"0"1"0,0-1 0,0 1 0,-1 0 0,0 0 0,1 0 0,-2 0 0,1 0 0,0 1 0,-1-1 0,-6-4 0,12 35 0,54 276 0,-53-269 0,-6-21 0,3-12 0,0-1 0,-1 0 0,1 0 0,0 0 0,-1 0 0,1 0 0,0 0 0,-1 0 0,1 0 0,0 0 0,-1 0 0,1 0 0,0 0 0,-1 0 0,1 0 0,0 0 0,-1 0 0,1 0 0,0-1 0,-1 1 0,1 0 0,0 0 0,-1 0 0,1-1 0,0 1 0,0 0 0,-1 0 0,1 0 0,0-1 0,0 1 0,-1 0 0,1-1 0,0 1 0,0 0 0,0-1 0,-1 1 0,-5-10 0,1 0 0,0 0 0,0 0 0,1-1 0,1 1 0,-1-1 0,2 0 0,-3-19 0,2 17 0,-2-16 0,0 0 0,2 0 0,2 0 0,0 0 0,2 0 0,1 0 0,1 0 0,2 1 0,1-1 0,18-52 0,-22 76 0,0 0 0,1 0 0,0 0 0,0 0 0,0 0 0,1 1 0,0-1 0,0 1 0,0 0 0,0 0 0,1 1 0,-1-1 0,1 1 0,0 0 0,6-3 0,-8 5 0,0 0 0,-1 0 0,1 0 0,0 0 0,0 1 0,0-1 0,-1 1 0,1 0 0,0 0 0,0 0 0,0 0 0,0 1 0,0-1 0,-1 1 0,1-1 0,0 1 0,0 0 0,-1 0 0,1 0 0,-1 1 0,1-1 0,-1 0 0,1 1 0,-1 0 0,0 0 0,0-1 0,1 1 0,-1 0 0,-1 1 0,1-1 0,2 4 0,0 0 6,0-1-1,-1 1 1,0-1-1,-1 1 0,1 0 1,-1 0-1,0 1 1,-1-1-1,1 0 1,-1 0-1,0 1 1,-1-1-1,0 1 0,0-1 1,0 1-1,-1-1 1,0 0-1,0 1 1,0-1-1,-1 0 1,-3 10-1,1-7-111,-1-1 0,1 1 0,-2-1 0,1 1 0,-1-1 0,0-1-1,-1 1 1,1-1 0,-1 0 0,-1-1 0,0 0 0,1 0 0,-13 6 0,-4 1-6720</inkml:trace>
</inkml:ink>
</file>

<file path=ppt/ink/ink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8:58:02.988"/>
    </inkml:context>
    <inkml:brush xml:id="br0">
      <inkml:brushProperty name="width" value="0.05" units="cm"/>
      <inkml:brushProperty name="height" value="0.05" units="cm"/>
      <inkml:brushProperty name="color" value="#F6630D"/>
    </inkml:brush>
  </inkml:definitions>
  <inkml:trace contextRef="#ctx0" brushRef="#br0">5 255 24575,'0'327'0,"-2"-441"0,0 35 0,3-1 0,3 1 0,17-92 0,-21 168 0,1 1 0,0-1 0,-1 0 0,1 0 0,1 0 0,-1 0 0,0 1 0,1-1 0,-1 1 0,1-1 0,0 1 0,0-1 0,0 1 0,0 0 0,0 0 0,1 0 0,-1 0 0,4-2 0,-2 2 0,0 1 0,0-1 0,0 1 0,1 0 0,-1 0 0,0 0 0,0 1 0,1-1 0,-1 1 0,0 0 0,8 1 0,1 1 0,0 1 0,0 0 0,0 1 0,0 1 0,-1 0 0,0 0 0,16 10 0,-22-11 0,0-1 0,0 2 0,-1-1 0,1 1 0,-1-1 0,0 1 0,0 1 0,-1-1 0,0 1 0,0 0 0,4 7 0,-6-9 0,0 0 0,-1 0 0,0-1 0,0 1 0,0 0 0,0 0 0,-1 0 0,0 0 0,1 0 0,-1 0 0,-1 0 0,1 0 0,-1 0 0,1 0 0,-1 0 0,0 0 0,-1 0 0,1 0 0,-1-1 0,1 1 0,-4 3 0,0 2 0,-1-2 0,0 1 0,-1-1 0,1 0 0,-1 0 0,-1 0 0,0-1 0,-11 7 0,-3 3 0,21-16 0,0 1 0,1-1 0,-1 1 0,1-1 0,-1 1 0,0-1 0,1 1 0,-1-1 0,1 1 0,0 0 0,-1-1 0,1 1 0,-1 0 0,1-1 0,0 1 0,0 0 0,-1 0 0,1-1 0,0 1 0,0 0 0,0 0 0,0-1 0,0 1 0,0 0 0,0 0 0,0 0 0,0 1 0,1-1 0,0 1 0,-1-1 0,1 1 0,0-1 0,0 0 0,0 1 0,0-1 0,0 0 0,0 0 0,1 0 0,1 2 0,6 3 0,2 1 0,-1-1 0,12 4 0,-8-3 0,-2 0 0,0 1 0,-1 1 0,0-1 0,0 2 0,-1 0 0,0 0 0,12 16 0,-19-22 0,-1 0 0,1 0 0,-1 0 0,0 0 0,0 0 0,-1 0 0,1 0 0,-1 1 0,0-1 0,0 1 0,-1-1 0,1 5 0,-1-6 0,0 0 0,-1 0 0,1 0 0,-1 0 0,0 0 0,0 0 0,0 0 0,0 0 0,-1-1 0,1 1 0,-1 0 0,1-1 0,-1 1 0,0-1 0,0 0 0,0 0 0,-1 1 0,1-1 0,-5 3 0,2-2 8,0 0 0,-1 0 0,1 0 0,-1 0 0,1-1 0,-1 0 0,0 0 0,0-1 0,0 0 0,0 0 0,0 0 0,0 0 0,0-1 0,-10-1 0,7 0-157,1 0 1,0-1-1,-1 0 1,1 0-1,0-1 1,0 0-1,0-1 1,1 1-1,-14-9 1,-3-6-6678</inkml:trace>
</inkml:ink>
</file>

<file path=ppt/ink/ink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8:58:03.376"/>
    </inkml:context>
    <inkml:brush xml:id="br0">
      <inkml:brushProperty name="width" value="0.05" units="cm"/>
      <inkml:brushProperty name="height" value="0.05" units="cm"/>
      <inkml:brushProperty name="color" value="#F6630D"/>
    </inkml:brush>
  </inkml:definitions>
  <inkml:trace contextRef="#ctx0" brushRef="#br0">44 80 24575,'0'-1'0,"0"0"0,0 0 0,0 1 0,-1-1 0,1 0 0,0 0 0,0 1 0,-1-1 0,1 0 0,-1 1 0,1-1 0,0 1 0,-1-1 0,1 0 0,-1 1 0,0-1 0,1 1 0,-1-1 0,1 1 0,-1-1 0,0 1 0,1 0 0,-1-1 0,-1 1 0,-20-7 0,13 4 0,52-1 0,-10 5 0,-16 0 0,1 0 0,0-2 0,-1 0 0,1 0 0,-1-2 0,1 0 0,32-11 0,-48 13 0,-1 1 0,0-1 0,0 1 0,0-1 0,0 0 0,0 1 0,0-1 0,0 0 0,0 0 0,0 1 0,0-1 0,0 0 0,-1 0 0,1 0 0,1-2 0,-2 3 0,0-1 0,0 1 0,0-1 0,0 1 0,0 0 0,0-1 0,0 1 0,0-1 0,0 1 0,0 0 0,0-1 0,-1 1 0,1-1 0,0 1 0,0 0 0,0-1 0,0 1 0,-1 0 0,1-1 0,0 1 0,0 0 0,-1-1 0,1 1 0,0 0 0,-1 0 0,1-1 0,0 1 0,-1 0 0,0-1 0,0 0 0,-1 0 0,0 1 0,0-1 0,0 0 0,0 1 0,-1-1 0,1 1 0,0 0 0,0-1 0,0 1 0,0 0 0,0 0 0,-1 1 0,1-1 0,0 0 0,-2 1 0,1 1 0,-1 0 0,1-1 0,0 1 0,0 1 0,0-1 0,0 0 0,0 1 0,0-1 0,0 1 0,1 0 0,0 0 0,0 0 0,-1 0 0,2 1 0,-1-1 0,0 0 0,1 1 0,-3 6 0,-1 8 0,0 1 0,-3 26 0,6-35 0,-1 11-84,-18 134 299,19-127-589,2 0 0,0 0 0,7 43 0,-2-39-6452</inkml:trace>
</inkml:ink>
</file>

<file path=ppt/ink/ink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8:58:03.858"/>
    </inkml:context>
    <inkml:brush xml:id="br0">
      <inkml:brushProperty name="width" value="0.05" units="cm"/>
      <inkml:brushProperty name="height" value="0.05" units="cm"/>
      <inkml:brushProperty name="color" value="#F6630D"/>
    </inkml:brush>
  </inkml:definitions>
  <inkml:trace contextRef="#ctx0" brushRef="#br0">76 243 24575,'0'0'0,"0"-1"0,0 1 0,0 0 0,0-1 0,0 1 0,0 0 0,0-1 0,0 1 0,0 0 0,0 0 0,0-1 0,0 1 0,0 0 0,0-1 0,0 1 0,0 0 0,0-1 0,0 1 0,0 0 0,0 0 0,0-1 0,0 1 0,-1 0 0,1 0 0,0-1 0,0 1 0,0 0 0,-1 0 0,1-1 0,0 1 0,0 0 0,0 0 0,-1 0 0,1-1 0,0 1 0,-1 0 0,1 0 0,0 0 0,0 0 0,-1 0 0,1 0 0,0 0 0,-1 0 0,1 0 0,0 0 0,0-1 0,-1 2 0,1-1 0,0 0 0,-1 0 0,1 0 0,0 0 0,-1 0 0,1 0 0,0 0 0,0 0 0,-1 0 0,1 1 0,-1-1 0,0 1 0,0 0 0,0-1 0,0 1 0,1 0 0,-1 0 0,0 0 0,1-1 0,-1 1 0,0 0 0,1 0 0,-1 0 0,1 0 0,0 0 0,-1 0 0,1 0 0,-1 2 0,1 12 0,1 1 0,1-1 0,0 0 0,0 0 0,7 19 0,-2-7 0,1 12 0,0 0 0,-3 1 0,-1-1 0,-2 69 0,-11-77 0,2-27 0,1-19 0,-7-130 0,7 54 0,-3-9 0,2-100 0,8 190 0,-1 0 0,1 1 0,1-1 0,0 0 0,0 1 0,1-1 0,0 1 0,7-13 0,-9 20 0,0-1 0,1 1 0,-1-1 0,1 1 0,0 0 0,0 0 0,0 0 0,0 0 0,0 0 0,1 0 0,-1 0 0,0 1 0,1-1 0,-1 1 0,1 0 0,0 0 0,-1 0 0,1 0 0,0 0 0,0 0 0,0 1 0,-1-1 0,1 1 0,0 0 0,0 0 0,0 0 0,0 0 0,0 0 0,0 1 0,-1 0 0,1-1 0,3 2 0,10 3 0,0 1 0,0 1 0,-1 0 0,0 1 0,21 14 0,-29-18 0,-1 1 0,0 0 0,0 0 0,0 1 0,-1-1 0,1 1 0,-1 0 0,-1 1 0,1-1 0,-1 1 0,-1 0 0,1 0 0,-1 0 0,3 9 0,-5-13 0,-1 0 0,1 0 0,-1 1 0,0-1 0,1 0 0,-2 0 0,1 0 0,0 0 0,-1 1 0,1-1 0,-1 0 0,0 0 0,0 0 0,0 0 0,0 0 0,-1 0 0,-1 3 0,0-2 0,-1 0 0,1 0 0,-1 0 0,0 0 0,0 0 0,0-1 0,0 0 0,-1 0 0,-6 4 0,-5 0 0,1-1 0,-1 0 0,0-1 0,0-1 0,-27 4 0,2-4-682,-51-1-1,59-3-6143</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8:53:33.102"/>
    </inkml:context>
    <inkml:brush xml:id="br0">
      <inkml:brushProperty name="width" value="0.05" units="cm"/>
      <inkml:brushProperty name="height" value="0.05" units="cm"/>
      <inkml:brushProperty name="color" value="#F6630D"/>
    </inkml:brush>
  </inkml:definitions>
  <inkml:trace contextRef="#ctx0" brushRef="#br0">608 68 24575,'0'-54'0,"0"41"0,0 38 0,-21 708 0,-55 13 9,-49-5-117,-172 501-387,291-1221 498,-58 236 309,57-217-256,1-1 0,3 1 0,1-1-1,5 65 1,-3-101-56,0 1 0,1-1 0,0 0 0,-1 0 0,1 0 0,0-1 0,0 1 0,0 0 0,1 0 0,-1 0 0,1-1 0,0 1 0,3 4 0,-4-7 0,0 1 0,0 0 0,1 0 0,-1-1 0,0 1 0,0 0 0,1-1 0,-1 0 0,0 1 0,1-1 0,-1 0 0,0 1 0,1-1 0,-1 0 0,1 0 0,-1 0 0,0 0 0,1 0 0,-1-1 0,0 1 0,1 0 0,-1-1 0,0 1 0,1-1 0,-1 1 0,0-1 0,0 0 0,1 1 0,-1-1 0,0 0 0,2-2 0,6-2 0,0-1 0,1 1 0,0 1 0,0-1 0,0 2 0,0-1 0,1 2 0,-1-1 0,12 0 0,12 0 0,53 2 0,-20 1 0,443-23-589,-124 4 204,3287-8-3846,-1 143-1,-3624-114 4236,1423 49 2231,-2-39 707,-1458-14-1774,-23 0-593,6 1-819,-26-5-5190</inkml:trace>
</inkml:ink>
</file>

<file path=ppt/ink/ink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8:58:05.493"/>
    </inkml:context>
    <inkml:brush xml:id="br0">
      <inkml:brushProperty name="width" value="0.05" units="cm"/>
      <inkml:brushProperty name="height" value="0.05" units="cm"/>
      <inkml:brushProperty name="color" value="#F6630D"/>
    </inkml:brush>
  </inkml:definitions>
  <inkml:trace contextRef="#ctx0" brushRef="#br0">277 74 24575,'4'-4'0,"0"1"0,-1-2 0,0 1 0,0 0 0,0-1 0,0 0 0,-1 1 0,3-7 0,-5 10 0,0 0 0,1 1 0,-1-1 0,0 0 0,0 0 0,0 0 0,0 0 0,0 0 0,0 0 0,0 0 0,0 0 0,0 0 0,0 0 0,-1 0 0,1 0 0,0 0 0,0 0 0,-1 1 0,1-1 0,-1-1 0,-1 1 0,1 0 0,0 0 0,0 0 0,0 1 0,0-1 0,-1 0 0,1 1 0,0-1 0,-1 1 0,1-1 0,0 1 0,-1 0 0,1-1 0,-1 1 0,1 0 0,0 0 0,-1 0 0,-1 0 0,-6 1 0,0 1 0,1-1 0,-1 1 0,1 1 0,0-1 0,-1 2 0,1-1 0,1 1 0,-1 0 0,0 0 0,-11 10 0,-3 4 0,0 0 0,-23 26 0,37-34 0,-1-1 0,2 1 0,-1 0 0,2 1 0,-1 0 0,1 0 0,1 0 0,0 1 0,1 0 0,-5 16 0,8-22 0,0 0 0,0 0 0,0 1 0,1-1 0,0 0 0,0 0 0,1 0 0,-1 0 0,1 0 0,1 0 0,-1 0 0,1 0 0,0 0 0,0 0 0,1-1 0,-1 1 0,1-1 0,1 0 0,-1 0 0,1 0 0,0 0 0,8 8 0,-3-6-114,1 0 1,0-1-1,1 0 0,-1-1 0,1 0 1,0 0-1,0-1 0,1-1 0,-1 0 1,1 0-1,13 0 0,29 4-6712</inkml:trace>
</inkml:ink>
</file>

<file path=ppt/ink/ink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8:58:05.880"/>
    </inkml:context>
    <inkml:brush xml:id="br0">
      <inkml:brushProperty name="width" value="0.05" units="cm"/>
      <inkml:brushProperty name="height" value="0.05" units="cm"/>
      <inkml:brushProperty name="color" value="#F6630D"/>
    </inkml:brush>
  </inkml:definitions>
  <inkml:trace contextRef="#ctx0" brushRef="#br0">193 42 24575,'-8'-1'0,"0"0"0,0-1 0,1 0 0,-15-6 0,-2 0 0,6 3 0,13 3 0,0 1 0,-1-1 0,1 1 0,0 0 0,-1 0 0,1 1 0,-8-1 0,11 2 0,0-1 0,0 1 0,0 0 0,0-1 0,0 1 0,1 0 0,-1 0 0,0 0 0,0 0 0,1 1 0,-1-1 0,1 0 0,-1 1 0,1-1 0,0 1 0,-1-1 0,1 1 0,0 0 0,0-1 0,0 1 0,0 0 0,0 0 0,1 0 0,-2 2 0,0 2 0,0 0 0,0 0 0,1 1 0,0-1 0,0 0 0,0 0 0,1 1 0,0-1 0,0 0 0,0 1 0,1-1 0,0 0 0,1 0 0,-1 1 0,1-1 0,4 9 0,-4-12 0,0 0 0,0 1 0,0-1 0,0 0 0,1 0 0,-1 0 0,1-1 0,0 1 0,0 0 0,0-1 0,0 0 0,0 0 0,0 0 0,1 0 0,-1 0 0,1-1 0,-1 0 0,1 1 0,0-1 0,0-1 0,-1 1 0,1 0 0,0-1 0,0 0 0,0 0 0,0 0 0,-1 0 0,6-2 0,0 1 0,0-1 0,-1 0 0,1 0 0,-1-1 0,0 0 0,1-1 0,-1 0 0,-1 0 0,1-1 0,-1 1 0,9-9 0,-13 10 0,0 1 0,0-2 0,0 1 0,0 0 0,0-1 0,-1 1 0,0-1 0,0 1 0,0-1 0,0 0 0,-1 0 0,1 0 0,-1 0 0,0 0 0,0-1 0,0 1 0,-1 0 0,0 0 0,0-1 0,0 1 0,0 0 0,0 0 0,-1-1 0,0 1 0,-2-7 0,2 7 0,-1 0 0,0 0 0,0 1 0,0-1 0,-1 0 0,1 1 0,-5-4 0,6 5 0,0 1 0,0 0 0,0 0 0,0 0 0,0 0 0,0 0 0,0 0 0,-1 0 0,1 0 0,0 1 0,-1-1 0,1 0 0,-1 1 0,1-1 0,-1 1 0,1 0 0,-1-1 0,1 1 0,-1 0 0,1 0 0,-1 0 0,1 0 0,-3 0 0,4 0-33,0 1 0,-1-1-1,1 0 1,0 0 0,0 1-1,-1-1 1,1 0 0,0 0 0,-1 1-1,1-1 1,0 0 0,0 1-1,0-1 1,0 0 0,-1 1-1,1-1 1,0 1 0,0-1 0,0 0-1,0 1 1,0-1 0,0 0-1,0 1 1,0-1 0,0 1-1,0-1 1,0 0 0,0 1 0,0-1-1,0 1 1,0-1 0,0 0-1,1 1 1,-1-1 0,0 0-1,0 1 1,0-1 0,1 0 0,-1 1-1,0-1 1,7 10-6793</inkml:trace>
</inkml:ink>
</file>

<file path=ppt/ink/ink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8:58:06.603"/>
    </inkml:context>
    <inkml:brush xml:id="br0">
      <inkml:brushProperty name="width" value="0.05" units="cm"/>
      <inkml:brushProperty name="height" value="0.05" units="cm"/>
      <inkml:brushProperty name="color" value="#F6630D"/>
    </inkml:brush>
  </inkml:definitions>
  <inkml:trace contextRef="#ctx0" brushRef="#br0">241 201 24575,'-1'-1'0,"1"-1"0,-1 1 0,0 0 0,0-1 0,1 1 0,-1 0 0,0 0 0,0 0 0,0 0 0,0 0 0,0 0 0,0 0 0,-1 0 0,1 0 0,0 0 0,0 1 0,-1-1 0,1 0 0,0 1 0,-1-1 0,1 1 0,-1 0 0,1-1 0,0 1 0,-1 0 0,1 0 0,-3 0 0,-41-4 0,35 5 0,1 1 0,0 0 0,0 0 0,0 1 0,0 0 0,0 1 0,0 0 0,1 0 0,0 1 0,0 0 0,0 0 0,-14 13 0,19-14 0,0-1 0,-1 0 0,1 1 0,1 0 0,-1-1 0,0 1 0,1 0 0,0 1 0,0-1 0,0 0 0,0 0 0,-1 7 0,3-8 0,0 0 0,0 0 0,0 0 0,0 0 0,0 1 0,1-1 0,-1 0 0,1 0 0,0 0 0,0 0 0,0 0 0,0-1 0,0 1 0,1 0 0,-1 0 0,1-1 0,0 1 0,-1-1 0,1 1 0,3 2 0,1-1 0,0 1 0,-1-1 0,2 0 0,-1 0 0,0 0 0,1-1 0,0 0 0,-1-1 0,1 1 0,0-1 0,0-1 0,1 1 0,-1-1 0,0 0 0,0-1 0,1 0 0,-1 0 0,10-1 0,4-2 0,-1 0 0,1-1 0,-1-1 0,0-1 0,23-10 0,-35 13 0,0 0 0,0-1 0,-1 0 0,1 0 0,-1 0 0,0-1 0,0-1 0,-1 1 0,0-1 0,0 0 0,0 0 0,0-1 0,-1 1 0,0-1 0,-1 0 0,0-1 0,0 1 0,0-1 0,-1 0 0,0 0 0,0 0 0,-1 0 0,0-1 0,-1 1 0,0 0 0,0-1 0,-1 1 0,0-1 0,0 1 0,-1-1 0,-3-13 0,1 4 0,-2 0 0,-6-18 0,10 32 0,-1 0 0,1 0 0,-1-1 0,0 1 0,-1 1 0,1-1 0,0 0 0,-1 1 0,0-1 0,0 1 0,0 0 0,0-1 0,-7-3 0,10 7 0,-1-1 0,1 1 0,0 0 0,-1 0 0,1 0 0,0 0 0,0 0 0,-1-1 0,1 1 0,0 0 0,-1 0 0,1 0 0,0 0 0,-1 0 0,1 0 0,0 0 0,-1 0 0,1 0 0,0 0 0,0 0 0,-1 0 0,1 1 0,0-1 0,-1 0 0,1 0 0,0 0 0,0 0 0,-1 0 0,1 1 0,0-1 0,0 0 0,-1 0 0,1 0 0,0 1 0,0-1 0,-1 0 0,1 0 0,0 1 0,-3 15 0,9 20 0,21 64 0,-15-59 0,-1 0 0,5 49 0,-16-89 0,1-1 0,-1 0 0,0 0 0,0 1 0,0-1 0,0 0 0,0 0 0,0 1 0,1-1 0,-1 0 0,0 0 0,0 0 0,0 0 0,1 1 0,-1-1 0,0 0 0,0 0 0,0 0 0,1 0 0,-1 0 0,0 1 0,0-1 0,1 0 0,-1 0 0,0 0 0,0 0 0,1 0 0,-1 0 0,0 0 0,1 0 0,-1 0 0,0 0 0,0 0 0,1 0 0,-1 0 0,0 0 0,0-1 0,1 1 0,-1 0 0,0 0 0,0 0 0,0 0 0,1 0 0,-1 0 0,0-1 0,0 1 0,0 0 0,1 0 0,-1 0 0,0-1 0,0 1 0,0 0 0,0 0 0,1 0 0,-1-1 0,0 1 0,17-16 0,-12 11 0,10-8 0,-8 5 0,0 1 0,1 0 0,1 1 0,-1 0 0,14-8 0,-12 13 0,-12 8 0,-14 12 0,5-10 0,0 0 0,-23 12 0,-1 2 0,34-22 0,0-1 0,0 1 0,0-1 0,0 1 0,1 0 0,-1-1 0,0 1 0,0 0 0,1-1 0,-1 1 0,1 0 0,-1 0 0,0-1 0,1 1 0,0 0 0,-1 0 0,1 0 0,-1 0 0,1 0 0,0 0 0,-1 1 0,2-1 0,-1 0 0,1 0 0,-1-1 0,0 1 0,1 0 0,-1-1 0,1 1 0,-1-1 0,1 1 0,0-1 0,-1 1 0,1-1 0,-1 1 0,1-1 0,0 0 0,-1 1 0,1-1 0,0 0 0,0 1 0,-1-1 0,2 0 0,9 3 0,1-1 0,22 1 0,-18-1 0,1 0 24,0 2 0,-1 0 0,1 2 0,26 11 0,-35-13-173,1 0 1,-1 1-1,0 1 1,0-1-1,0 1 1,-1 0-1,0 1 1,0 0-1,10 14 1,-4-1-6678</inkml:trace>
</inkml:ink>
</file>

<file path=ppt/ink/ink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8:58:07.416"/>
    </inkml:context>
    <inkml:brush xml:id="br0">
      <inkml:brushProperty name="width" value="0.05" units="cm"/>
      <inkml:brushProperty name="height" value="0.05" units="cm"/>
      <inkml:brushProperty name="color" value="#F6630D"/>
    </inkml:brush>
  </inkml:definitions>
  <inkml:trace contextRef="#ctx0" brushRef="#br0">0 112 24575,'1'0'0,"-1"1"0,0-1 0,0 0 0,0 0 0,1 0 0,-1 1 0,0-1 0,0 0 0,1 0 0,-1 0 0,0 0 0,0 0 0,1 0 0,-1 1 0,0-1 0,1 0 0,-1 0 0,0 0 0,1 0 0,-1 0 0,0 0 0,0 0 0,1 0 0,-1 0 0,0 0 0,1 0 0,-1-1 0,0 1 0,0 0 0,1 0 0,-1 0 0,0 0 0,0 0 0,1 0 0,-1-1 0,0 1 0,0 0 0,1 0 0,-1 0 0,0-1 0,0 1 0,0 0 0,0 0 0,1-1 0,-1 1 0,0 0 0,0 0 0,0-1 0,0 1 0,0 0 0,0-1 0,0 1 0,0 0 0,0 0 0,1-1 0,-1 1 0,0 0 0,-1-1 0,1 1 0,0 0 0,0-1 0,0 1 0,0 0 0,0-1 0,15 22 0,-9-4 0,0 0 0,-1 0 0,-1 1 0,-1 0 0,3 30 0,-5 96 0,-1-93 0,-2-12 0,1-22 0,1 0 0,0 0 0,1 0 0,4 21 0,-5-37 0,0-1 0,0 1 0,0-1 0,0 1 0,0 0 0,0-1 0,0 1 0,0-1 0,1 1 0,-1 0 0,0-1 0,0 1 0,0-1 0,1 1 0,-1-1 0,0 1 0,1-1 0,-1 1 0,1-1 0,-1 1 0,0-1 0,1 0 0,-1 1 0,1-1 0,-1 0 0,1 1 0,0-1 0,6-13 0,-1-30 0,-4-72 0,-19-152 0,12 213 0,4 44 0,0-1 0,1 1 0,0 0 0,0-1 0,1 1 0,4-15 0,-5 23 0,1 0 0,0 0 0,0 0 0,-1 1 0,1-1 0,1 0 0,-1 0 0,0 1 0,0-1 0,0 0 0,1 1 0,-1 0 0,1-1 0,0 1 0,-1 0 0,1-1 0,0 1 0,-1 0 0,1 0 0,0 1 0,0-1 0,0 0 0,0 1 0,0-1 0,0 1 0,0-1 0,0 1 0,0 0 0,0 0 0,0 0 0,0 0 0,0 0 0,0 1 0,0-1 0,0 0 0,0 1 0,0 0 0,0-1 0,2 2 0,2 0 0,0 0 0,0 0 0,0 1 0,0-1 0,-1 1 0,0 1 0,1-1 0,-1 1 0,0 0 0,-1 0 0,1 0 0,-1 1 0,1 0 0,-1 0 0,-1 0 0,1 0 0,-1 0 0,0 1 0,0-1 0,-1 1 0,1 0 0,-1 0 0,2 11 0,-3-11 0,0-1 0,-1 1 0,0 0 0,0-1 0,0 1 0,-1-1 0,0 1 0,0-1 0,0 1 0,-1-1 0,1 1 0,-1-1 0,-1 0 0,1 0 0,-1 0 0,0 0 0,0-1 0,0 1 0,0-1 0,-1 0 0,0 0 0,0 0 0,0 0 0,-1 0 0,1-1 0,-1 0 0,-5 3 0,3-2-227,0-1-1,-1 0 1,0 0-1,0 0 1,-10 1-1,-7 0-6598</inkml:trace>
</inkml:ink>
</file>

<file path=ppt/ink/ink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8:58:07.794"/>
    </inkml:context>
    <inkml:brush xml:id="br0">
      <inkml:brushProperty name="width" value="0.05" units="cm"/>
      <inkml:brushProperty name="height" value="0.05" units="cm"/>
      <inkml:brushProperty name="color" value="#F6630D"/>
    </inkml:brush>
  </inkml:definitions>
  <inkml:trace contextRef="#ctx0" brushRef="#br0">1 13 24575,'0'-5'0,"4"-1"0,2 5 0,0 7 0,-1 7 0,-2 6 0,-1 5 0,0 3 0,-2 1 0,0 0 0,0 1 0,0 0 0,-1-1 0,6 0 0,1 0 0,-1-1 0,5-4 0,-1-7-8191</inkml:trace>
</inkml:ink>
</file>

<file path=ppt/ink/ink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8:58:08.168"/>
    </inkml:context>
    <inkml:brush xml:id="br0">
      <inkml:brushProperty name="width" value="0.05" units="cm"/>
      <inkml:brushProperty name="height" value="0.05" units="cm"/>
      <inkml:brushProperty name="color" value="#F6630D"/>
    </inkml:brush>
  </inkml:definitions>
  <inkml:trace contextRef="#ctx0" brushRef="#br0">7 140 24575,'0'-4'0,"-5"-7"0,4-1 0,1 1-8191</inkml:trace>
  <inkml:trace contextRef="#ctx0" brushRef="#br0" timeOffset="1">198 32 24575,'0'-1'0,"0"-1"0,0 1 0,0 0 0,0-1 0,0 1 0,1 0 0,-1 0 0,0-1 0,1 1 0,-1 0 0,1 0 0,-1 0 0,1 0 0,0 0 0,-1-1 0,1 1 0,0 0 0,0 0 0,0 1 0,0-1 0,0 0 0,0 0 0,0 0 0,0 1 0,0-1 0,0 0 0,0 1 0,0-1 0,1 1 0,-1-1 0,0 1 0,0 0 0,1 0 0,-1-1 0,0 1 0,1 0 0,-1 0 0,0 0 0,0 0 0,1 0 0,-1 1 0,0-1 0,0 0 0,1 1 0,-1-1 0,0 1 0,0-1 0,0 1 0,1-1 0,-1 1 0,0 0 0,0-1 0,0 1 0,0 0 0,0 0 0,-1 0 0,3 2 0,16 35 0,-1 2 0,-2 0 0,-1 0 0,12 61 0,-19-71 0,4 14-341,-3 0 0,-2 1-1,3 46 1,-10-64-6485</inkml:trace>
</inkml:ink>
</file>

<file path=ppt/ink/ink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8:58:08.527"/>
    </inkml:context>
    <inkml:brush xml:id="br0">
      <inkml:brushProperty name="width" value="0.05" units="cm"/>
      <inkml:brushProperty name="height" value="0.05" units="cm"/>
      <inkml:brushProperty name="color" value="#F6630D"/>
    </inkml:brush>
  </inkml:definitions>
  <inkml:trace contextRef="#ctx0" brushRef="#br0">0 87 24575,'0'-5'0,"0"-6"0,0-6 0,5 0 0,6 3 0,5 4 0,10 3 0,10 4 0,7 1 0,12 2 0,9 0 0,3 1 0,-9 0-8191</inkml:trace>
</inkml:ink>
</file>

<file path=ppt/ink/ink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8:58:08.894"/>
    </inkml:context>
    <inkml:brush xml:id="br0">
      <inkml:brushProperty name="width" value="0.05" units="cm"/>
      <inkml:brushProperty name="height" value="0.05" units="cm"/>
      <inkml:brushProperty name="color" value="#F6630D"/>
    </inkml:brush>
  </inkml:definitions>
  <inkml:trace contextRef="#ctx0" brushRef="#br0">19 0 24575,'-19'0'0,"41"0"0,2059 43-3461,-1044-14 2249,-125-38-908,-789-2 722</inkml:trace>
</inkml:ink>
</file>

<file path=ppt/ink/ink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8:58:09.346"/>
    </inkml:context>
    <inkml:brush xml:id="br0">
      <inkml:brushProperty name="width" value="0.05" units="cm"/>
      <inkml:brushProperty name="height" value="0.05" units="cm"/>
      <inkml:brushProperty name="color" value="#F6630D"/>
    </inkml:brush>
  </inkml:definitions>
  <inkml:trace contextRef="#ctx0" brushRef="#br0">127 46 24575,'0'0'0,"-2"-28"0,-1 14 0,3 14 0,0 0 0,0 0 0,0 0 0,0-1 0,0 1 0,0 0 0,0 0 0,-1 0 0,1 0 0,0-1 0,0 1 0,0 0 0,0 0 0,0 0 0,0 0 0,-1 0 0,1 0 0,0-1 0,0 1 0,0 0 0,0 0 0,-1 0 0,1 0 0,0 0 0,0 0 0,0 0 0,0 0 0,-1 0 0,1 0 0,0 0 0,0 0 0,0 0 0,-1 0 0,1 0 0,0 0 0,0 0 0,0 0 0,0 0 0,-1 0 0,1 0 0,0 0 0,0 1 0,-2 0 0,1 1 0,0-1 0,0 1 0,0 0 0,0-1 0,1 1 0,-1 0 0,0 0 0,1 0 0,-1-1 0,1 1 0,0 0 0,-1 0 0,1 3 0,-1 4 0,-95 916-485,88-746 143,8-1 1,8 1 0,57 325-1,-53-439-5998</inkml:trace>
</inkml:ink>
</file>

<file path=ppt/ink/ink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8:58:10.077"/>
    </inkml:context>
    <inkml:brush xml:id="br0">
      <inkml:brushProperty name="width" value="0.05" units="cm"/>
      <inkml:brushProperty name="height" value="0.05" units="cm"/>
      <inkml:brushProperty name="color" value="#F6630D"/>
    </inkml:brush>
  </inkml:definitions>
  <inkml:trace contextRef="#ctx0" brushRef="#br0">136 140 24575,'-21'-10'0,"-32"-22"0,46 27 0,0-1 0,0 1 0,1-1 0,-1 0 0,1-1 0,1 1 0,-8-11 0,13 17 0,-1-1 0,1 0 0,0 1 0,-1-1 0,1 0 0,0 1 0,-1-1 0,1 0 0,0 0 0,0 1 0,0-1 0,-1 0 0,1 0 0,0 1 0,0-1 0,0 0 0,0 0 0,1 1 0,-1-1 0,0 0 0,0 0 0,0 1 0,0-1 0,1 0 0,-1 0 0,0 1 0,1-1 0,-1 1 0,1-1 0,-1 0 0,1 1 0,-1-1 0,1 1 0,-1-1 0,1 1 0,-1-1 0,1 1 0,0-1 0,-1 1 0,1-1 0,0 1 0,-1 0 0,1 0 0,0-1 0,1 1 0,41-8 0,-40 8 0,87-4 0,133 13 0,-84-2 0,1810 10-3312,-1247-19 4193,-698 1-731,0 1 0,0 0-1,0 0 1,1 1-1,-1-1 1,0 1 0,0 0-1,0 0 1,0 1-1,6 2 1,-9-3-116,1 0 0,-1 1 0,1 0 1,-1-1-1,0 1 0,1 0 0,-1-1 0,0 1 0,0 0 0,0 0 1,0 0-1,-1 0 0,1 0 0,-1 0 0,1 0 0,-1 1 0,1-1 1,-1 0-1,0 0 0,0 0 0,0 0 0,-1 3 0,-3 95-34,1-40 0,5 69 0,17 122 0,-11 1 0,-34 348 0,2-339 0,13 347 0,26-428 114,0 7-1593,-14-161-5347</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8:57:42.791"/>
    </inkml:context>
    <inkml:brush xml:id="br0">
      <inkml:brushProperty name="width" value="0.05" units="cm"/>
      <inkml:brushProperty name="height" value="0.05" units="cm"/>
      <inkml:brushProperty name="color" value="#F6630D"/>
    </inkml:brush>
  </inkml:definitions>
  <inkml:trace contextRef="#ctx0" brushRef="#br0">1 26 24575,'397'-13'0,"-74"0"0,1176 27-2237,-1385-8-3717</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8:53:34.960"/>
    </inkml:context>
    <inkml:brush xml:id="br0">
      <inkml:brushProperty name="width" value="0.05" units="cm"/>
      <inkml:brushProperty name="height" value="0.05" units="cm"/>
      <inkml:brushProperty name="color" value="#F6630D"/>
    </inkml:brush>
  </inkml:definitions>
  <inkml:trace contextRef="#ctx0" brushRef="#br0">59 223 24575,'-5'-1'0,"1"0"0,-1-1 0,1 1 0,-1-1 0,1-1 0,0 1 0,0 0 0,0-1 0,0 0 0,0 0 0,1 0 0,-5-6 0,8 9 0,0-1 0,0 0 0,0 0 0,0 1 0,0-1 0,1 0 0,-1 1 0,0-1 0,0 0 0,1 1 0,-1-1 0,1 0 0,-1 1 0,0-1 0,1 1 0,-1-1 0,1 0 0,0 1 0,-1 0 0,1-1 0,-1 1 0,1-1 0,0 1 0,-1 0 0,1-1 0,0 1 0,-1 0 0,1 0 0,0-1 0,-1 1 0,1 0 0,0 0 0,0 0 0,-1 0 0,1 0 0,0 0 0,1 0 0,34-3 0,-33 3 0,673-39 0,1202-16-3355,2 27-2357,-523 10 3808,3152-6 5570,-4001 24-3222,-416 4 3140,-56-1-1945,71-4-1,37-9-1638,-121 10 0,-1 1 0,1 1 0,-1 0 0,29 9 0,-48-11 0,1 1 0,-1 0 0,0 0 0,0 0 0,-1 1 0,1-1 0,0 1 0,0 0 0,-1 0 0,1 0 0,-1 0 0,1 0 0,-1 0 0,0 1 0,0-1 0,0 1 0,0-1 0,-1 1 0,1 0 0,-1 0 0,1-1 0,-1 1 0,0 0 0,0 1 0,0-1 0,-1 0 0,1 0 0,0 4 0,-1 8 0,-1-1 0,0 1 0,-1-1 0,0 1 0,-5 15 0,0-2 0,-9 67 0,5 0 0,0 121 0,22 195 0,-9-367 0,14 258 0,12 392 0,-29-468 0,-32 242 0,-144 512 0,136-748 0,30-162 0,10-57 0,0 0 0,1 1 0,1-1 0,0 0 0,4 17 0,-2-15 0,-1 1 0,0 27 0,-2-38 0,-1 1 0,0-1 0,0 1 0,0-1 0,-1 1 0,1-1 0,-1 1 0,-1-1 0,1 0 0,-1 0 0,-4 7 0,-10 10 0,6-8 0,1 1 0,0 0 0,1 1 0,-8 19 0,15-32 0,0 1 0,0-1 0,1 0 0,-2 0 0,1 0 0,0 0 0,-1 0 0,1 0 0,-1-1 0,0 1 0,0-1 0,0 0 0,0 0 0,0 0 0,-1 0 0,1 0 0,0-1 0,-1 1 0,0-1 0,1 0 0,-1 0 0,-5 0 0,-8 1 0,0 0 0,0-2 0,-30-2 0,27 1 0,-249-22-1365,164 11-5461</inkml:trace>
</inkml:ink>
</file>

<file path=ppt/ink/ink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8:58:12.267"/>
    </inkml:context>
    <inkml:brush xml:id="br0">
      <inkml:brushProperty name="width" value="0.05" units="cm"/>
      <inkml:brushProperty name="height" value="0.05" units="cm"/>
      <inkml:brushProperty name="color" value="#F6630D"/>
    </inkml:brush>
  </inkml:definitions>
  <inkml:trace contextRef="#ctx0" brushRef="#br0">6 1 24575,'-1'-1'0,"1"1"0,0 0 0,0 0 0,0 0 0,0 0 0,-1 0 0,1 0 0,0 0 0,0 0 0,0 0 0,0 0 0,-1 0 0,1 0 0,0 0 0,0 0 0,0 0 0,0 1 0,0-1 0,-1 0 0,1 0 0,0 0 0,0 0 0,0 0 0,0 0 0,0 0 0,-1 0 0,1 1 0,0-1 0,0 0 0,0 0 0,0 0 0,0 0 0,0 0 0,0 0 0,0 1 0,0-1 0,0 0 0,-1 0 0,1 0 0,0 0 0,0 1 0,0-1 0,0 0 0,0 0 0,6 9 0,10 6 0,34 14 0,1-3 0,1-2 0,71 22 0,5 4 0,-42-17 0,59 27 0,-140-57 0,0-1 0,-1 1 0,1 1 0,-1-1 0,1 0 0,4 7 0,-8-10 0,0 1 0,-1 0 0,1 0 0,0 0 0,-1-1 0,1 1 0,-1 0 0,1 0 0,-1 0 0,0 0 0,1 0 0,-1 0 0,0 0 0,0 0 0,0 0 0,1 0 0,-1 0 0,0 0 0,0 0 0,0 0 0,-1 0 0,1-1 0,0 1 0,0 0 0,0 0 0,-1 0 0,1 0 0,0 0 0,-1 0 0,1 0 0,-1 0 0,1 0 0,-1-1 0,0 1 0,1 0 0,-1 0 0,0-1 0,1 1 0,-1 0 0,0-1 0,0 1 0,0-1 0,0 1 0,-13 7 0,0-1 0,0-1 0,-1 0 0,0 0 0,0-2 0,-20 4 0,12-3 0,-42 17 0,49-15-68,1 1 0,0 1-1,0 1 1,1 0 0,1 1 0,-1 0-1,2 1 1,-1 1 0,2 0 0,0 0-1,0 1 1,2 0 0,-1 1 0,2 0-1,0 1 1,1 0 0,0 0 0,1 0-1,-4 23 1,6-15-6758</inkml:trace>
</inkml:ink>
</file>

<file path=ppt/ink/ink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9:52:18.588"/>
    </inkml:context>
    <inkml:brush xml:id="br0">
      <inkml:brushProperty name="width" value="0.1" units="cm"/>
      <inkml:brushProperty name="height" value="0.1" units="cm"/>
      <inkml:brushProperty name="color" value="#FFC114"/>
    </inkml:brush>
  </inkml:definitions>
  <inkml:trace contextRef="#ctx0" brushRef="#br0">1707 587 24575,'-1'-3'0,"0"0"0,-1 0 0,1 0 0,-1 1 0,1-1 0,-1 0 0,0 0 0,0 1 0,0-1 0,0 1 0,0 0 0,-1-1 0,1 1 0,-1 0 0,-3-2 0,-2-2 0,-1 0 0,0 1 0,-1 0 0,1 0 0,-1 1 0,0 0 0,0 1 0,0 0 0,-18-2 0,9 3 0,1 0 0,0 2 0,-1 0 0,1 1 0,-20 4 0,-7 5 0,0 1 0,1 3 0,-67 29 0,16 3-98,1 4 0,2 4 1,3 4-1,3 4 0,2 3 0,3 4 0,3 4 0,-85 103 0,117-122 98,3 3 0,2 2 0,3 1 0,-35 73 0,59-102 0,1 1 0,1 0 0,1 0 0,2 1 0,2 0 0,1 1 0,1 0 0,2 0 0,1 0 0,5 58 0,0-70-2,1 0-1,1 0 1,1-1 0,1 0-1,1 0 1,1-1-1,0 0 1,19 28-1,-11-23 12,1-2 1,1 0-1,1 0 0,1-2 0,40 31 0,-13-18-76,2-2 0,1-2-1,2-3 1,1-1 0,106 33 0,-40-25-575,0-5 0,228 25 0,254-37 717,-402-27-403,0-8 0,-2-9 0,364-98 0,-426 83 141,-1-6-1,-2-6 1,-3-5-1,-3-7 1,-2-4-1,137-105 1,-182 113-44,-3-3 0,-3-4 0,-3-2 0,90-119 0,-127 144 116,-2-1-1,-2-2 1,-2 0-1,-2-2 1,-3-1-1,-2-1 1,-2-1 0,-3-1-1,13-75 1,-25 101 115,-1 0 0,-1-1 0,-1 0 0,-2 1 0,-1-1 0,-1 0 0,-2 1 0,-1 0 0,-1 0 0,-1 1 0,-2 0 0,-1 0 0,-1 1 0,-1 0 0,-1 1 0,-2 1 0,-26-34 0,13 27 0,-1 2 0,-2 0 0,-1 2 0,-1 2 0,-1 1 0,-1 2 0,-1 1 0,-1 2 0,-41-15 0,-10 1 0,-1 4 0,-1 4 0,-99-14 0,13 13-11,-229-7 0,-175 41-37,339 9-38</inkml:trace>
</inkml:ink>
</file>

<file path=ppt/ink/ink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9:52:18.988"/>
    </inkml:context>
    <inkml:brush xml:id="br0">
      <inkml:brushProperty name="width" value="0.1" units="cm"/>
      <inkml:brushProperty name="height" value="0.1" units="cm"/>
      <inkml:brushProperty name="color" value="#FFC114"/>
    </inkml:brush>
  </inkml:definitions>
  <inkml:trace contextRef="#ctx0" brushRef="#br0">706 107 24575,'-13'-11'0,"0"0"0,0 1 0,-1 0 0,-1 1 0,1 1 0,-2 0 0,1 1 0,-1 1 0,0 1 0,0 0 0,0 0 0,-1 2 0,1 0 0,-18 0 0,2 1 0,0 2 0,0 1 0,0 1 0,1 2 0,-1 1 0,-46 14 0,59-13 0,0 1 0,1 0 0,0 2 0,0 0 0,-23 16 0,35-21 0,1 0 0,-1 1 0,1 0 0,0 0 0,1 0 0,-1 1 0,1-1 0,-5 10 0,7-12 0,1 1 0,-1-1 0,1 1 0,0 0 0,0 0 0,0-1 0,0 1 0,1 0 0,0 0 0,0 0 0,0 0 0,0 0 0,0 0 0,1-1 0,0 1 0,1 5 0,0-3 0,1 0 0,0 0 0,0 0 0,1 0 0,0 0 0,0-1 0,0 0 0,1 1 0,0-2 0,0 1 0,0 0 0,0-1 0,1 0 0,-1-1 0,8 5 0,12 5 0,1-1 0,34 11 0,-54-21 0,253 72 0,-180-55 0,-2 3 0,131 55 0,-202-74 0,0 0 0,-1 0 0,0 0 0,1 1 0,8 7 0,-14-10 0,1 0 0,0-1 0,-1 1 0,1 0 0,0 0 0,-1 0 0,1 0 0,-1 0 0,0 0 0,1 0 0,-1 0 0,0 0 0,1 0 0,-1 0 0,0 0 0,0 0 0,0 0 0,0 0 0,0 0 0,0 0 0,0 0 0,0 0 0,0 0 0,-1 0 0,1 0 0,0 0 0,-1 0 0,1 0 0,-1 0 0,1 0 0,-1 0 0,1 0 0,-1-1 0,0 1 0,1 0 0,-1 0 0,0-1 0,0 1 0,1 0 0,-1-1 0,-2 2 0,-10 7 0,-1-1 0,-1 0 0,1-1 0,-1 0 0,0-2 0,-1 0 0,1 0 0,-30 4 0,27-5 0,-71 14-341,-1-4 0,0-4-1,-167-3 1,172-11-6485</inkml:trace>
</inkml:ink>
</file>

<file path=ppt/ink/ink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9:52:19.328"/>
    </inkml:context>
    <inkml:brush xml:id="br0">
      <inkml:brushProperty name="width" value="0.1" units="cm"/>
      <inkml:brushProperty name="height" value="0.1" units="cm"/>
      <inkml:brushProperty name="color" value="#FFC114"/>
    </inkml:brush>
  </inkml:definitions>
  <inkml:trace contextRef="#ctx0" brushRef="#br0">227 98 24575,'7'-13'0,"-2"5"0,-1 0 0,0-1 0,0 1 0,3-15 0,-6 22 0,-1 0 0,0 0 0,0 0 0,0 0 0,0 0 0,0 0 0,0 0 0,0-1 0,0 1 0,0 0 0,0 0 0,0 0 0,-1 0 0,1 0 0,-1 0 0,1 0 0,-1 0 0,1 0 0,-1-1 0,0 2 0,0-1 0,-1 0 0,1 0 0,0 1 0,0-1 0,0 1 0,-1-1 0,1 1 0,0-1 0,0 1 0,-1 0 0,1 0 0,0 0 0,-1 0 0,1 0 0,0 0 0,-1 0 0,1 0 0,-3 1 0,-1 0 0,0 0 0,0 1 0,0 0 0,0 0 0,0 0 0,0 1 0,1 0 0,-1 0 0,1 0 0,-1 0 0,1 1 0,0-1 0,1 1 0,-1 0 0,1 1 0,-1-1 0,1 0 0,1 1 0,-1 0 0,-2 5 0,-5 11 0,1 1 0,0 0 0,-6 28 0,-8 53 45,-13 135 0,11-56-1500,13-116-5371</inkml:trace>
</inkml:ink>
</file>

<file path=ppt/ink/ink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9:52:19.704"/>
    </inkml:context>
    <inkml:brush xml:id="br0">
      <inkml:brushProperty name="width" value="0.1" units="cm"/>
      <inkml:brushProperty name="height" value="0.1" units="cm"/>
      <inkml:brushProperty name="color" value="#FFC114"/>
    </inkml:brush>
  </inkml:definitions>
  <inkml:trace contextRef="#ctx0" brushRef="#br0">29 0 24575,'0'4'0,"-1"-1"0,0 1 0,0-1 0,0 0 0,-1 1 0,1-1 0,-2 3 0,-8 21 0,8-13 0,1-1 0,1 0 0,0 1 0,0-1 0,2 1 0,1 15 0,-1-25 0,-1-1 0,1 1 0,0 0 0,0-1 0,1 0 0,-1 1 0,1-1 0,-1 0 0,1 1 0,0-1 0,0 0 0,1-1 0,-1 1 0,1 0 0,-1 0 0,1-1 0,0 0 0,0 0 0,0 1 0,0-2 0,0 1 0,0 0 0,1-1 0,-1 1 0,1-1 0,-1 0 0,6 1 0,1-1 0,0 0 0,1-1 0,-1 0 0,0-1 0,1 0 0,-1 0 0,0-1 0,18-6 0,4-3 0,41-20 0,-52 21 0,-1-1 0,0-1 0,-1 0 0,0-2 0,27-25 0,-55 53 0,1 1 0,0 0 0,1 1 0,-7 21 0,-17 73 0,31-109 0,-18 80-682,-11 147-1,22-128-6143</inkml:trace>
</inkml:ink>
</file>

<file path=ppt/ink/ink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9:51:19.474"/>
    </inkml:context>
    <inkml:brush xml:id="br0">
      <inkml:brushProperty name="width" value="0.1" units="cm"/>
      <inkml:brushProperty name="height" value="0.1" units="cm"/>
      <inkml:brushProperty name="color" value="#FFC114"/>
    </inkml:brush>
  </inkml:definitions>
  <inkml:trace contextRef="#ctx0" brushRef="#br0">791 29 24575,'5'0'0,"-1"1"0,0 0 0,1 0 0,-1 0 0,0 0 0,5 3 0,-6-3 0,0 0 0,0 0 0,0 0 0,1 0 0,-1 0 0,0-1 0,0 1 0,1-1 0,5 0 0,-8-2 0,-6-1 0,-11-1 0,-33-2 0,0 2 0,0 3 0,-91 9 0,-146 36 0,263-40 0,12-2 0,-16 3 0,-1 1 0,1 1 0,-32 12 0,53-16 0,0-1 0,0 1 0,1 0 0,-1 0 0,1 0 0,-1 1 0,1 0 0,0 0 0,1 0 0,-1 1 0,1 0 0,-1 0 0,2 0 0,-1 0 0,0 1 0,1-1 0,0 1 0,0 0 0,-3 11 0,5-11 0,1-1 0,-1 0 0,1 1 0,0-1 0,1 1 0,-1-1 0,1 0 0,0 1 0,1-1 0,-1 0 0,1 0 0,0 0 0,0 0 0,0 0 0,1-1 0,0 1 0,0 0 0,0-1 0,1 0 0,-1 0 0,5 4 0,1 1 0,1 0 0,1 0 0,-1-1 0,1-1 0,1 1 0,-1-2 0,19 8 0,-4-5 0,1 0 0,0-2 0,0-2 0,1 0 0,36 1 0,143-6 0,-181-1 0,121-5 0,-1-8 0,197-42 0,-328 52 0,6 0 0,34-13 0,-50 16 0,-1-1 0,0 0 0,1 0 0,-1-1 0,0 1 0,0-1 0,0 0 0,-1 0 0,1 0 0,-1 0 0,0-1 0,1 1 0,2-6 0,-5 7 0,-1 0 0,1-1 0,0 1 0,-1 0 0,1-1 0,-1 1 0,0 0 0,0-1 0,0 1 0,0-1 0,0 1 0,-1 0 0,1-1 0,-1 1 0,1 0 0,-1-1 0,0 1 0,0 0 0,0 0 0,0 0 0,0 0 0,-1 0 0,1 0 0,0 0 0,-1 0 0,0 0 0,1 0 0,-4-1 0,-6-8 0,0 1 0,-1 1 0,-14-10 0,22 17 0,-30-19 0,-1 2 0,0 1 0,-2 2 0,0 1 0,-43-10 0,-3 4 0,-114-14 0,118 28-682,-127 3-1,184 5-6143</inkml:trace>
</inkml:ink>
</file>

<file path=ppt/ink/ink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9:51:20.416"/>
    </inkml:context>
    <inkml:brush xml:id="br0">
      <inkml:brushProperty name="width" value="0.1" units="cm"/>
      <inkml:brushProperty name="height" value="0.1" units="cm"/>
      <inkml:brushProperty name="color" value="#FFC114"/>
    </inkml:brush>
  </inkml:definitions>
  <inkml:trace contextRef="#ctx0" brushRef="#br0">224 1 24575,'2'0'0,"-1"0"0,1 1 0,0-1 0,0 1 0,0-1 0,-1 1 0,1 0 0,0 0 0,-1 0 0,1 0 0,-1 0 0,1 0 0,-1 0 0,1 0 0,-1 1 0,0-1 0,1 0 0,-1 1 0,0-1 0,0 1 0,0-1 0,0 1 0,0 0 0,0 2 0,1 1 0,0-1 0,-1 0 0,0 0 0,0 1 0,0-1 0,0 0 0,-1 1 0,0-1 0,0 7 0,-3 9 0,-1-1 0,-1 0 0,-1 0 0,0-1 0,-10 19 0,-51 89 0,22-44 0,23-38 0,3 1 0,1 0 0,-17 70 0,28-83 0,1 0 0,2 0 0,1 1 0,1 0 0,2-1 0,4 38 0,-4-67 0,1-1 0,0 1 0,0 0 0,-1 0 0,2-1 0,-1 1 0,0-1 0,0 1 0,1-1 0,-1 0 0,1 1 0,0-1 0,0 0 0,0 0 0,0 0 0,0 0 0,0-1 0,0 1 0,1 0 0,-1-1 0,1 0 0,-1 1 0,1-1 0,-1 0 0,1 0 0,0-1 0,-1 1 0,1 0 0,4-1 0,10 2 0,0-1 0,0 0 0,33-4 0,-20 0 0,24 4 0,84 11 0,16 1 0,311-14 0,-453 1 0,0 0 0,-1-1 0,1 0 0,-1-1 0,22-6 0,-27 6 0,-1-1 0,0 1 0,1-1 0,-1 0 0,-1 0 0,1-1 0,0 1 0,-1-1 0,0 0 0,0-1 0,0 1 0,0-1 0,5-8 0,44-57 0,-42 58 0,-1 0 0,-1 0 0,0 0 0,0-1 0,-2-1 0,1 1 0,-2-1 0,10-28 0,4-66 0,9-135 0,-22 171 0,-3 39 0,3-54 0,-6 81 0,-1 0 0,-1 0 0,1 0 0,-1 0 0,0 0 0,-1 0 0,1 0 0,-1 0 0,0 0 0,-6-10 0,6 14 0,0-1 0,0 1 0,0-1 0,0 1 0,-1 0 0,1 0 0,-1 0 0,1 0 0,-1 0 0,0 1 0,0-1 0,1 1 0,-1 0 0,0 0 0,0 0 0,0 0 0,-1 0 0,1 1 0,0-1 0,0 1 0,0 0 0,0 0 0,-1 0 0,1 0 0,0 1 0,0-1 0,-3 2 0,2-1 0,0 0 0,1 0 0,-1 1 0,0-1 0,1 1 0,0 0 0,-1 0 0,1 0 0,0 0 0,0 0 0,0 1 0,0 0 0,1-1 0,-1 1 0,1 0 0,-1 0 0,1 1 0,0-1 0,0 0 0,1 1 0,-3 6 0,2-4-124,1 0 0,-1 0 0,2 0 0,-1 0 0,1 0 0,0 0-1,0 0 1,0 1 0,1-1 0,2 6 0,3 6-6702</inkml:trace>
</inkml:ink>
</file>

<file path=ppt/ink/ink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9:51:21.557"/>
    </inkml:context>
    <inkml:brush xml:id="br0">
      <inkml:brushProperty name="width" value="0.1" units="cm"/>
      <inkml:brushProperty name="height" value="0.1" units="cm"/>
      <inkml:brushProperty name="color" value="#FFC114"/>
    </inkml:brush>
  </inkml:definitions>
  <inkml:trace contextRef="#ctx0" brushRef="#br0">148 30 24575,'1'-1'0,"-1"0"0,1 0 0,-1 0 0,1-1 0,0 1 0,-1 0 0,1 0 0,0 0 0,0 0 0,-1 0 0,1 0 0,0 0 0,0 1 0,0-1 0,0 0 0,1 0 0,-1 1 0,0-1 0,0 1 0,0-1 0,0 1 0,1-1 0,-1 1 0,0 0 0,0-1 0,1 1 0,1 0 0,43-5 0,-41 5 0,62-3 0,88 6 0,-127 4 0,-22-1 0,-17 2 0,-25 2 0,0-1 0,-1-2 0,-49 3 0,17-2 0,11-3 0,34-3 0,-1 1 0,-34 8 0,58-11 0,0 0 0,0 0 0,1 0 0,-1 0 0,0 0 0,0 1 0,1-1 0,-1 0 0,0 0 0,1 1 0,-1-1 0,0 0 0,1 1 0,-1-1 0,0 0 0,1 1 0,-1-1 0,1 1 0,-1-1 0,1 1 0,-1 0 0,1-1 0,-1 1 0,1-1 0,-1 2 0,16 4 0,32 0 0,101-6 0,31 1 0,-175-1 0,0 0 0,0 0 0,-1 1 0,1-1 0,0 1 0,0 0 0,0 0 0,0 1 0,5 2 0,-9-4 0,1 0 0,-1 0 0,0 0 0,0 0 0,0 0 0,0 1 0,0-1 0,0 0 0,0 0 0,0 0 0,0 0 0,0 0 0,0 0 0,0 1 0,0-1 0,0 0 0,0 0 0,1 0 0,-1 0 0,0 0 0,0 0 0,-1 1 0,1-1 0,0 0 0,0 0 0,0 0 0,0 0 0,0 0 0,0 0 0,0 1 0,0-1 0,0 0 0,0 0 0,0 0 0,0 0 0,0 0 0,0 0 0,0 0 0,0 0 0,-1 1 0,1-1 0,0 0 0,0 0 0,0 0 0,0 0 0,0 0 0,0 0 0,0 0 0,-1 0 0,1 0 0,0 0 0,0 0 0,0 0 0,0 0 0,0 0 0,-1 0 0,-13 5 0,-15-1 0,-84 4 0,-132 13 0,245-21 0,-6 0 0,0 1 0,0 0 0,0 0 0,0 0 0,0 1 0,-11 5 0,17-7 0,0 0 0,0 0 0,0 0 0,-1 0 0,1 0 0,0 0 0,0 0 0,0 0 0,0 0 0,0 0 0,0 1 0,0-1 0,0 0 0,-1 0 0,1 0 0,0 0 0,0 0 0,0 0 0,0 0 0,0 0 0,0 1 0,0-1 0,0 0 0,0 0 0,0 0 0,0 0 0,0 0 0,0 0 0,0 1 0,0-1 0,0 0 0,0 0 0,0 0 0,0 0 0,0 0 0,0 0 0,0 1 0,0-1 0,0 0 0,0 0 0,0 0 0,1 0 0,-1 0 0,0 0 0,0 0 0,0 1 0,0-1 0,0 0 0,0 0 0,0 0 0,0 0 0,1 0 0,9 6 0,16 1 0,-25-7 0,41 9 0,0-3 0,81 1 0,-32-2 0,-60 2 0,-22-1 0,-21 0 0,-160 16 0,166-21 0,0-1 0,0 0 0,1 0 0,-1 0 0,0-1 0,-7-1 0,10-1 0,10-1 0,11 0 0,-5 2-227,1 1-1,0 0 1,-1 1-1,1 0 1,24 5-1,-18 1-6598</inkml:trace>
</inkml:ink>
</file>

<file path=ppt/ink/ink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9:51:22.393"/>
    </inkml:context>
    <inkml:brush xml:id="br0">
      <inkml:brushProperty name="width" value="0.1" units="cm"/>
      <inkml:brushProperty name="height" value="0.1" units="cm"/>
      <inkml:brushProperty name="color" value="#FFC114"/>
    </inkml:brush>
  </inkml:definitions>
  <inkml:trace contextRef="#ctx0" brushRef="#br0">56 7 24575,'0'-5'0,"0"4"0,-5 6 0,-1 12 0,0 7 0,2 9 0,-4 4 0,0 5 0,1-1 0,1 3 0,3-2 0,1-3 0,1-4 0,1-3 0,0-3 0,1-10 0</inkml:trace>
</inkml:ink>
</file>

<file path=ppt/ink/ink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9:51:22.798"/>
    </inkml:context>
    <inkml:brush xml:id="br0">
      <inkml:brushProperty name="width" value="0.1" units="cm"/>
      <inkml:brushProperty name="height" value="0.1" units="cm"/>
      <inkml:brushProperty name="color" value="#FFC114"/>
    </inkml:brush>
  </inkml:definitions>
  <inkml:trace contextRef="#ctx0" brushRef="#br0">62 524 24575,'-8'-129'0,"4"80"0,2-64 0,3 97 0,1-1 0,0 1 0,1-1 0,1 1 0,1 0 0,0 0 0,13-26 0,-15 37 0,-1 0 0,1 0 0,1 0 0,-1 0 0,1 1 0,0-1 0,0 1 0,0 0 0,0 0 0,1 1 0,0-1 0,0 1 0,0 0 0,9-4 0,-7 5 0,1 0 0,-1 0 0,1 0 0,-1 1 0,1 0 0,-1 0 0,1 1 0,0 0 0,0 1 0,7 1 0,4 2 0,-1 0 0,0 2 0,0 0 0,0 1 0,-1 1 0,0 0 0,0 1 0,18 14 0,-30-19 0,1 0 0,-1 0 0,0 1 0,0-1 0,0 1 0,-1 0 0,0 1 0,0-1 0,0 1 0,-1 0 0,0 0 0,5 11 0,-7-12 0,0-1 0,0 1 0,0 0 0,-1-1 0,0 1 0,0-1 0,0 1 0,0 0 0,-1-1 0,1 1 0,-1-1 0,-1 1 0,1-1 0,0 1 0,-1-1 0,0 0 0,0 0 0,-1 0 0,-3 6 0,-4 3 0,-1-1 0,-1 0 0,0 0 0,0-1 0,-1-1 0,-1 0 0,1-1 0,-2 0 0,-17 8 0,-18 6 0,-73 23 0,87-35-75,22-8-140,1 1 0,0 1 0,0 0 0,0 1 0,-17 10 0,10 0-6611</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8:53:35.896"/>
    </inkml:context>
    <inkml:brush xml:id="br0">
      <inkml:brushProperty name="width" value="0.05" units="cm"/>
      <inkml:brushProperty name="height" value="0.05" units="cm"/>
      <inkml:brushProperty name="color" value="#F6630D"/>
    </inkml:brush>
  </inkml:definitions>
  <inkml:trace contextRef="#ctx0" brushRef="#br0">177 123 24575,'-1'-7'0,"-1"0"0,0 0 0,0 0 0,-1 0 0,0 1 0,0-1 0,-7-10 0,3 4 0,5 9 0,-1-1 0,0 1 0,0-1 0,0 1 0,-1 0 0,1 0 0,-7-4 0,10 7 0,-1 1 0,0-1 0,0 0 0,1 1 0,-1-1 0,0 1 0,0-1 0,0 1 0,0 0 0,0-1 0,0 1 0,0 0 0,0 0 0,0-1 0,0 1 0,0 0 0,0 0 0,0 0 0,0 0 0,0 0 0,0 0 0,0 1 0,0-1 0,0 0 0,0 1 0,0-1 0,0 0 0,0 1 0,1-1 0,-1 1 0,0-1 0,0 1 0,0 0 0,0-1 0,1 1 0,-1 0 0,0-1 0,1 1 0,-1 0 0,1 0 0,-1 0 0,1 0 0,-1-1 0,1 1 0,-1 0 0,1 1 0,-8 17 0,2 1 0,0 0 0,1 0 0,1 0 0,1 0 0,1 0 0,1 24 0,-4 15 0,-15 312 0,16-264 0,0-41-1365,-2-12-5461</inkml:trace>
</inkml:ink>
</file>

<file path=ppt/ink/ink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9:51:23.298"/>
    </inkml:context>
    <inkml:brush xml:id="br0">
      <inkml:brushProperty name="width" value="0.1" units="cm"/>
      <inkml:brushProperty name="height" value="0.1" units="cm"/>
      <inkml:brushProperty name="color" value="#FFC114"/>
    </inkml:brush>
  </inkml:definitions>
  <inkml:trace contextRef="#ctx0" brushRef="#br0">113 113 24575,'5'-1'0,"-1"1"0,1-1 0,-1 1 0,1-1 0,-1-1 0,6-1 0,-8 2 0,0 1 0,-1-1 0,1 0 0,-1 0 0,1 1 0,-1-1 0,1 0 0,-1 0 0,0-1 0,1 1 0,-1 0 0,0 0 0,0-1 0,0 1 0,0 0 0,0-1 0,0 1 0,1-3 0,-2 3 0,0 1 0,0 0 0,0 0 0,0 0 0,0 0 0,0 0 0,0 0 0,0 0 0,0 0 0,0-1 0,0 1 0,0 0 0,0 0 0,0 0 0,0 0 0,0 0 0,0 0 0,0 0 0,0 0 0,0-1 0,0 1 0,0 0 0,0 0 0,0 0 0,0 0 0,0 0 0,0 0 0,-1 0 0,1 0 0,0 0 0,0 0 0,0 0 0,0-1 0,0 1 0,0 0 0,0 0 0,0 0 0,0 0 0,-1 0 0,1 0 0,0 0 0,0 0 0,0 0 0,0 0 0,0 0 0,0 0 0,0 0 0,0 0 0,-1 0 0,1 0 0,0 0 0,0 0 0,0 0 0,0 0 0,0 0 0,-11 4 0,-8 7 0,2 1 0,1 1 0,1 1 0,0 0 0,1 1 0,-15 19 0,25-29 0,0 1 0,0-1 0,1 1 0,-1 0 0,1 0 0,1 1 0,-1-1 0,1 1 0,0-1 0,0 1 0,1 0 0,0-1 0,0 1 0,1 0 0,0 0 0,0 0 0,0 0 0,1-1 0,2 10 0,-2-13 0,0 1 0,1-1 0,-1 0 0,1 0 0,0 0 0,0 0 0,0 0 0,0 0 0,0-1 0,1 1 0,-1-1 0,1 1 0,0-1 0,-1 0 0,1 0 0,0 0 0,0 0 0,1-1 0,-1 1 0,0-1 0,0 0 0,1 0 0,-1 0 0,1 0 0,-1-1 0,1 1 0,-1-1 0,1 0 0,-1 0 0,7-1 0,4 0 0,-1-1 0,1-1 0,-1 0 0,0 0 0,1-1 0,19-10 0,-16 6 0,0-1 0,0-1 0,-1 0 0,-1-1 0,0-1 0,22-20 0,-33 27 0,0 0 0,0 1 0,-1-1 0,1-1 0,-1 1 0,0 0 0,-1-1 0,1 0 0,-1 0 0,2-8 0,-3 9 0,0 1 0,-1 0 0,0 0 0,0-1 0,0 1 0,-1 0 0,0-1 0,1 1 0,-1 0 0,-1 0 0,1 0 0,-1 0 0,1 0 0,-1 0 0,0 0 0,-5-5 0,0 1 0,-1 0 0,0 0 0,0 1 0,0 1 0,-1 0 0,0 0 0,-1 0 0,1 1 0,-1 0 0,0 1 0,0 1 0,-1-1 0,1 1 0,-1 1 0,1 0 0,-1 0 0,-12 1 0,22 1 0,0 0 0,0 0 0,1 0 0,-1 0 0,0 0 0,0 0 0,0 0 0,1 0 0,-1 0 0,0 0 0,0 1 0,0-1 0,1 0 0,-1 0 0,0 1 0,0-1 0,1 1 0,-1-1 0,0 1 0,0 0 0,1 0 0,0-1 0,0 1 0,0-1 0,0 1 0,0-1 0,1 1 0,-1-1 0,0 1 0,0-1 0,1 1 0,-1-1 0,0 1 0,1-1 0,-1 0 0,0 1 0,1-1 0,-1 1 0,0-1 0,1 0 0,-1 0 0,1 1 0,0-1 0,35 17 0,-1-10 0,-1-1 0,1-2 0,-1-2 0,1-1 0,0-1 0,0-2 0,0-2 0,-1-1 0,1-1 0,45-16 0,-76 21 0,1-1 0,0-1 0,-1 1 0,0-1 0,8-5 0,-12 8 0,1 0 0,-1-1 0,1 1 0,-1 0 0,0-1 0,1 1 0,-1-1 0,0 1 0,1-1 0,-1 1 0,0-1 0,0 1 0,1-1 0,-1 1 0,0-1 0,0 1 0,0-1 0,0 1 0,0-1 0,0 1 0,0-1 0,0 1 0,0-2 0,0 2 0,-1-1 0,1 0 0,-1 1 0,1-1 0,-1 0 0,0 1 0,1-1 0,-1 1 0,0-1 0,1 1 0,-1-1 0,0 1 0,0-1 0,0 1 0,1 0 0,-1-1 0,0 1 0,0 0 0,0 0 0,-1 0 0,-11-3 0,0 0 0,0 1 0,-1 1 0,-16 1 0,25 0 0,-1 0 0,1 0 0,-1 1 0,1 0 0,-1 0 0,1 0 0,0 1 0,0-1 0,0 1 0,0 1 0,0-1 0,0 1 0,-6 4 0,10-6 0,0 1 0,0-1 0,0 1 0,0-1 0,0 1 0,1 0 0,-1-1 0,0 1 0,1 0 0,-1 0 0,1-1 0,0 1 0,-1 0 0,1 0 0,0 0 0,0-1 0,0 1 0,1 0 0,-1 0 0,0 0 0,1-1 0,-1 1 0,1 0 0,-1 0 0,1-1 0,0 1 0,0 0 0,0-1 0,0 1 0,0-1 0,1 2 0,6 8 0,0 0 0,0-1 0,11 10 0,-14-14 0,60 52 0,6 5 0,-64-56 0,0 1 0,-1-1 0,0 1 0,-1 1 0,0-1 0,0 1 0,4 9 0,-8-14 0,0-1 0,0 0 0,0 1 0,0-1 0,-1 1 0,0-1 0,1 1 0,-1 0 0,-1-1 0,1 1 0,0-1 0,-1 1 0,0-1 0,0 1 0,0-1 0,0 0 0,0 1 0,-1-1 0,0 0 0,1 0 0,-1 0 0,0 0 0,0 0 0,-1 0 0,1-1 0,-1 1 0,1-1 0,-1 0 0,0 1 0,0-1 0,-6 3 0,-4 2 0,0 0 0,-1 0 0,0-1 0,0-1 0,0 0 0,-20 3 0,-18 0-1365,2-2-5461</inkml:trace>
</inkml:ink>
</file>

<file path=ppt/ink/ink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9:51:25.019"/>
    </inkml:context>
    <inkml:brush xml:id="br0">
      <inkml:brushProperty name="width" value="0.1" units="cm"/>
      <inkml:brushProperty name="height" value="0.1" units="cm"/>
      <inkml:brushProperty name="color" value="#FFC114"/>
    </inkml:brush>
  </inkml:definitions>
  <inkml:trace contextRef="#ctx0" brushRef="#br0">7 53 24575,'-5'0'0,"4"0"0,6 0 0,6 0 0,12 0 0,15 0 0,16 0 0,16 0 0,16-4 0,16-2 0,9 0 0,0 1 0,-5-3 0,-7 0 0,-15 1 0,-18 2 0,-20 1-8191</inkml:trace>
</inkml:ink>
</file>

<file path=ppt/ink/ink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9:51:25.376"/>
    </inkml:context>
    <inkml:brush xml:id="br0">
      <inkml:brushProperty name="width" value="0.1" units="cm"/>
      <inkml:brushProperty name="height" value="0.1" units="cm"/>
      <inkml:brushProperty name="color" value="#FFC114"/>
    </inkml:brush>
  </inkml:definitions>
  <inkml:trace contextRef="#ctx0" brushRef="#br0">0 54 24575,'5'5'0,"6"1"0,15 0 0,17-2 0,16-5 0,15-3 0,19-1 0,17-4 0,8 0 0,8 1 0,-5 2 0,-3-3 0,-13 1 0,-15 1 0,-32 2 0,-26 2-8191</inkml:trace>
</inkml:ink>
</file>

<file path=ppt/ink/ink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9:51:26.176"/>
    </inkml:context>
    <inkml:brush xml:id="br0">
      <inkml:brushProperty name="width" value="0.1" units="cm"/>
      <inkml:brushProperty name="height" value="0.1" units="cm"/>
      <inkml:brushProperty name="color" value="#FFC114"/>
    </inkml:brush>
  </inkml:definitions>
  <inkml:trace contextRef="#ctx0" brushRef="#br0">1453 1 24575,'-14'1'0,"1"1"0,-1 0 0,1 1 0,-24 9 0,-25 6 0,-298 15 0,320-31 0,-859 8 0,971 15 0,20-2-1365,-66-19-5461</inkml:trace>
</inkml:ink>
</file>

<file path=ppt/ink/ink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9:51:27.818"/>
    </inkml:context>
    <inkml:brush xml:id="br0">
      <inkml:brushProperty name="width" value="0.1" units="cm"/>
      <inkml:brushProperty name="height" value="0.1" units="cm"/>
      <inkml:brushProperty name="color" value="#FFC114"/>
    </inkml:brush>
  </inkml:definitions>
  <inkml:trace contextRef="#ctx0" brushRef="#br0">54 11 24575,'0'-1'0,"0"1"0,0 0 0,0-1 0,0 1 0,0 0 0,-1 0 0,1-1 0,0 1 0,0 0 0,0 0 0,0-1 0,0 1 0,0 0 0,0-1 0,0 1 0,0 0 0,0-1 0,0 1 0,0 0 0,1 0 0,-1-1 0,0 1 0,0 0 0,0 0 0,0-1 0,0 1 0,0 0 0,1 0 0,-1-1 0,0 1 0,0 0 0,0 0 0,1 0 0,-1-1 0,0 1 0,0 0 0,1 0 0,-1 0 0,0 0 0,0 0 0,1-1 0,-1 1 0,0 0 0,1 0 0,-1 0 0,0 0 0,0 0 0,1 0 0,-1 0 0,0 0 0,1 0 0,-1 0 0,0 0 0,0 0 0,1 0 0,-1 0 0,0 0 0,1 1 0,-1-1 0,0 0 0,0 0 0,1 0 0,-1 1 0,1-1 0,0 1 0,1 0 0,-1 1 0,0-1 0,0 0 0,-1 0 0,1 0 0,0 0 0,0 1 0,-1-1 0,1 0 0,0 3 0,1 10 0,-1-1 0,-1 1 0,-1 0 0,0-1 0,0 1 0,-1-1 0,-7 24 0,1-1 0,-17 127 0,7 1 0,4 266 0,68 329 0,3 112 0,-43-687 0,-7-127 0,-3 0 0,-3 59 0,-3-97 0,-1 0 0,-1 0 0,-1 0 0,-1-1 0,0 0 0,-1 0 0,-1 0 0,-11 17 0,12-19 0,1 1 0,0 0 0,1 0 0,-5 33 0,3-11 0,-2 23-1365</inkml:trace>
</inkml:ink>
</file>

<file path=ppt/ink/ink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9:51:28.181"/>
    </inkml:context>
    <inkml:brush xml:id="br0">
      <inkml:brushProperty name="width" value="0.1" units="cm"/>
      <inkml:brushProperty name="height" value="0.1" units="cm"/>
      <inkml:brushProperty name="color" value="#FFC114"/>
    </inkml:brush>
  </inkml:definitions>
  <inkml:trace contextRef="#ctx0" brushRef="#br0">0 1 24575,'62'46'0,"-42"-29"0,-1 0 0,-1 2 0,24 29 0,-22-23 0,46 41 0,-59-60 0,1 0 0,0 0 0,0-1 0,0 0 0,1 0 0,0-1 0,0 0 0,0-1 0,0 0 0,16 3 0,-18-5-227,1-1-1,-1 1 1,1-2-1,0 1 1,8-2-1,8-3-6598</inkml:trace>
</inkml:ink>
</file>

<file path=ppt/ink/ink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9:51:28.543"/>
    </inkml:context>
    <inkml:brush xml:id="br0">
      <inkml:brushProperty name="width" value="0.1" units="cm"/>
      <inkml:brushProperty name="height" value="0.1" units="cm"/>
      <inkml:brushProperty name="color" value="#FFC114"/>
    </inkml:brush>
  </inkml:definitions>
  <inkml:trace contextRef="#ctx0" brushRef="#br0">521 34 24575,'1'-1'0,"0"-1"0,0 1 0,0 0 0,-1 0 0,1-1 0,0 1 0,0-1 0,-1 1 0,1 0 0,-1-1 0,1 1 0,-1-1 0,0 1 0,1-4 0,-1 5 0,0-1 0,0 1 0,0-1 0,-1 1 0,1-1 0,0 1 0,0 0 0,0-1 0,0 1 0,-1-1 0,1 1 0,0 0 0,-1-1 0,1 1 0,0 0 0,0-1 0,-1 1 0,1 0 0,-1-1 0,1 1 0,0 0 0,-1 0 0,1-1 0,-1 1 0,1 0 0,0 0 0,-1 0 0,1 0 0,-1-1 0,1 1 0,-1 0 0,1 0 0,-1 0 0,1 0 0,0 0 0,-1 0 0,1 0 0,-1 1 0,1-1 0,-1 0 0,1 0 0,-1 0 0,1 0 0,0 0 0,-1 1 0,1-1 0,-1 0 0,1 0 0,0 1 0,-1-1 0,1 0 0,-1 1 0,-12 6 0,0 1 0,0 0 0,-19 16 0,-10 7 0,-291 184 0,268-170-1365</inkml:trace>
</inkml:ink>
</file>

<file path=ppt/ink/ink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9:51:31.967"/>
    </inkml:context>
    <inkml:brush xml:id="br0">
      <inkml:brushProperty name="width" value="0.1" units="cm"/>
      <inkml:brushProperty name="height" value="0.1" units="cm"/>
      <inkml:brushProperty name="color" value="#FFC114"/>
    </inkml:brush>
  </inkml:definitions>
  <inkml:trace contextRef="#ctx0" brushRef="#br0">1 2016 24575,'3'-63'0,"21"-118"0,-1 28 0,32-685 0,-67 412 0,5 305 0,2-112-1365</inkml:trace>
</inkml:ink>
</file>

<file path=ppt/ink/ink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9:51:32.438"/>
    </inkml:context>
    <inkml:brush xml:id="br0">
      <inkml:brushProperty name="width" value="0.1" units="cm"/>
      <inkml:brushProperty name="height" value="0.1" units="cm"/>
      <inkml:brushProperty name="color" value="#FFC114"/>
    </inkml:brush>
  </inkml:definitions>
  <inkml:trace contextRef="#ctx0" brushRef="#br0">481 237 24575,'-4'1'0,"-1"0"0,1 1 0,0-1 0,0 1 0,0 0 0,0 0 0,0 0 0,-5 5 0,-12 5 0,-27 13 0,0 1 0,2 2 0,1 3 0,1 1 0,2 2 0,-56 59 0,86-81 0,8-9 0,1 0 0,-1 0 0,1 1 0,0-1 0,0 1 0,0 0 0,0 0 0,1 0 0,-4 8 0,23-21 0,32-45 0,-2-1 0,-3-2 0,49-81 0,-36 50 0,-17 25 0,-18 27 0,26-32 0,-46 66 0,-1 0 0,1 0 0,-1 0 0,1 0 0,0 0 0,0 1 0,-1-1 0,1 1 0,0-1 0,1 1 0,-1 0 0,0 0 0,0 0 0,0 0 0,1 0 0,-1 1 0,4-2 0,-4 3 0,0-1 0,0 0 0,0 1 0,0-1 0,0 1 0,-1 0 0,1 0 0,0 0 0,0 0 0,0 0 0,-1 0 0,1 0 0,-1 1 0,1-1 0,-1 0 0,1 1 0,-1-1 0,0 1 0,0 0 0,0-1 0,2 4 0,12 22 0,-1 1 0,-1 0 0,12 39 0,6 14 0,48 77-1365,-56-116-5461</inkml:trace>
</inkml:ink>
</file>

<file path=ppt/ink/ink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9:51:33.135"/>
    </inkml:context>
    <inkml:brush xml:id="br0">
      <inkml:brushProperty name="width" value="0.1" units="cm"/>
      <inkml:brushProperty name="height" value="0.1" units="cm"/>
      <inkml:brushProperty name="color" value="#FFC114"/>
    </inkml:brush>
  </inkml:definitions>
  <inkml:trace contextRef="#ctx0" brushRef="#br0">165 231 24575,'-1'13'0,"-1"0"0,0 0 0,-1 0 0,-7 21 0,-27 66 0,22-63 0,-12 33 0,3 1 0,-20 98 0,81-265 0,-32 82 0,134-402 0,-132 390 0,28-80 0,-31 95 0,0 1 0,2-1 0,-1 1 0,1 1 0,0-1 0,1 1 0,9-10 0,-15 18 0,0 0 0,0-1 0,1 1 0,-1 0 0,0 0 0,1-1 0,0 1 0,-1 1 0,1-1 0,-1 0 0,1 0 0,0 0 0,0 1 0,-1-1 0,1 1 0,0 0 0,0-1 0,0 1 0,-1 0 0,1 0 0,0 0 0,0 0 0,0 0 0,2 1 0,-1 0 0,0 1 0,-1-1 0,1 1 0,0 0 0,-1 0 0,1 0 0,-1 0 0,0 0 0,0 0 0,0 0 0,0 1 0,0-1 0,2 4 0,4 9 0,0 0 0,-1 0 0,-1 1 0,5 16 0,67 278 0,-41-151 0,-2 24-1365,-30-141-5461</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8:53:36.282"/>
    </inkml:context>
    <inkml:brush xml:id="br0">
      <inkml:brushProperty name="width" value="0.05" units="cm"/>
      <inkml:brushProperty name="height" value="0.05" units="cm"/>
      <inkml:brushProperty name="color" value="#F6630D"/>
    </inkml:brush>
  </inkml:definitions>
  <inkml:trace contextRef="#ctx0" brushRef="#br0">143 1067 24575,'0'-5'0,"5"-1"0,5-5 0,7 1 0,9-4 0,10 0 0,12-1 0,13 2 0,9-2 0,7 1 0,4 4 0,-2 3 0,-1 3 0,-9 2 0,-16 2-8191</inkml:trace>
  <inkml:trace contextRef="#ctx0" brushRef="#br0" timeOffset="1">33 465 24575,'-4'-13'0,"-7"-20"0,-1-12 0,6-14 0,9-4 0,13 2 0,8 3 0,15 12 0,9 8 0,11 11 0,4 10 0,1 12 0,4 8 0,-1 7 0,-11 3-8191</inkml:trace>
</inkml:ink>
</file>

<file path=ppt/ink/ink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9:51:33.522"/>
    </inkml:context>
    <inkml:brush xml:id="br0">
      <inkml:brushProperty name="width" value="0.1" units="cm"/>
      <inkml:brushProperty name="height" value="0.1" units="cm"/>
      <inkml:brushProperty name="color" value="#FFC114"/>
    </inkml:brush>
  </inkml:definitions>
  <inkml:trace contextRef="#ctx0" brushRef="#br0">7 1 24575,'-5'0'0,"4"0"0,6 0 0,11 0 0,13 0 0,11 4 0,12 2 0,11 0 0,9-1 0,6-6 0,4-3 0,-12-1-8191</inkml:trace>
</inkml:ink>
</file>

<file path=ppt/ink/ink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9:51:33.870"/>
    </inkml:context>
    <inkml:brush xml:id="br0">
      <inkml:brushProperty name="width" value="0.1" units="cm"/>
      <inkml:brushProperty name="height" value="0.1" units="cm"/>
      <inkml:brushProperty name="color" value="#FFC114"/>
    </inkml:brush>
  </inkml:definitions>
  <inkml:trace contextRef="#ctx0" brushRef="#br0">59 198 24575,'-21'-18'0,"20"18"0,1 0 0,0 0 0,-1 0 0,1 0 0,0 0 0,0 0 0,-1 0 0,1 0 0,0 0 0,-1 0 0,1 0 0,0 0 0,-1 0 0,1 0 0,0 0 0,-1 0 0,1 0 0,0 0 0,-1 0 0,1 0 0,0 0 0,0 0 0,-1 1 0,1-1 0,0 0 0,0 0 0,-1 0 0,1 1 0,0-1 0,0 0 0,-1 0 0,1 1 0,0-1 0,0 0 0,0 0 0,-1 1 0,0 4 0,0 0 0,1 0 0,-1 0 0,1 1 0,0-1 0,1 9 0,0-10 0,3 85 0,15 187 0,-15-237 0,0-19 0,-2 0 0,0 0 0,-2 1 0,0-1 0,-6 38 0,6-57 0,0 0 0,0 0 0,0-1 0,0 1 0,0 0 0,0-1 0,-1 1 0,1-1 0,0 1 0,-1 0 0,1-1 0,0 1 0,-1-1 0,1 1 0,-1-1 0,1 1 0,-1-1 0,1 1 0,-1-1 0,1 1 0,-2 0 0,-7-8 0,-5-23 0,6-9 0,1-1 0,2 0 0,2 0 0,3-77 0,1 57 0,-1 2 0,11-72 0,-7 106 0,0 0 0,2 0 0,1 1 0,0 0 0,19-37 0,-24 55 0,0 1 0,1-1 0,0 1 0,0-1 0,0 1 0,1 0 0,-1 0 0,1 0 0,0 1 0,0-1 0,1 1 0,-1 0 0,1 0 0,-1 0 0,1 1 0,0 0 0,0 0 0,8-3 0,-7 5 0,-1-1 0,1 1 0,-1 0 0,1 0 0,-1 1 0,1-1 0,-1 1 0,0 0 0,1 1 0,-1-1 0,0 1 0,0 0 0,0 1 0,0-1 0,0 1 0,-1 0 0,9 7 0,-5-4 0,-1 0 0,0 1 0,-1 0 0,0 0 0,0 0 0,-1 1 0,1 0 0,-2 0 0,1 1 0,-1-1 0,0 1 0,-1 0 0,4 18 0,-5-19 0,-1-1 0,0 1 0,0-1 0,-1 1 0,0 0 0,-1-1 0,1 1 0,-1-1 0,-1 1 0,0-1 0,0 1 0,0-1 0,-1 0 0,0 0 0,0 0 0,0-1 0,-9 13 0,5-11-105,0 0 0,0 0 0,-1-1 0,1 0 0,-2-1 0,1 1 0,-1-2 0,0 1 0,0-1 0,0-1 0,-1 1 0,-15 3 0,-2-1-6721</inkml:trace>
</inkml:ink>
</file>

<file path=ppt/ink/ink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9:51:34.214"/>
    </inkml:context>
    <inkml:brush xml:id="br0">
      <inkml:brushProperty name="width" value="0.1" units="cm"/>
      <inkml:brushProperty name="height" value="0.1" units="cm"/>
      <inkml:brushProperty name="color" value="#FFC114"/>
    </inkml:brush>
  </inkml:definitions>
  <inkml:trace contextRef="#ctx0" brushRef="#br0">1 7 24575,'5'0'0,"1"-5"0,-1 3 0,0 7 0,-1 7 0,-2 6 0,3 10 0,2 8 0,-1 13 0,3 7 0,1 4 0,2 5 0,0-4 0,-2-3 0,-3-11-8191</inkml:trace>
</inkml:ink>
</file>

<file path=ppt/ink/ink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9:51:34.563"/>
    </inkml:context>
    <inkml:brush xml:id="br0">
      <inkml:brushProperty name="width" value="0.1" units="cm"/>
      <inkml:brushProperty name="height" value="0.1" units="cm"/>
      <inkml:brushProperty name="color" value="#FFC114"/>
    </inkml:brush>
  </inkml:definitions>
  <inkml:trace contextRef="#ctx0" brushRef="#br0">1603 1 24575,'-232'45'-61,"-245"58"-277,382-77 264,1 4 1,-170 81 0,223-90 73,1 2-1,1 2 1,1 1 0,2 2 0,-47 45 0,67-56 0,0 1 0,0 1 0,2 0 0,1 0 0,0 2 0,1 0 0,1 0 0,1 1 0,1 0 0,2 1 0,0-1 0,-5 28 0,8-22-5,2 0-1,0 0 0,2 0 0,1 0 0,1 0 0,2 0 0,10 39 0,-4-31-14,2 0 0,1-1 0,2 0 0,2-2 1,22 36-1,-8-23-19,2-1 0,2-2 1,2-1-1,2-2 0,1-2 0,3-1 1,74 50-1,-63-53 18,2-3 0,1-2 0,1-3 0,2-2 0,0-3 0,106 23 0,-90-30 43,0-4-1,1-3 0,0-3 1,1-4-1,92-11 0,-83-1-116,0-3 0,-2-5 0,1-3 0,-3-3 0,0-5-1,-2-2 1,-1-5 0,-2-3 0,-2-3 0,116-89-1,-138 89 51,-1-2-1,-3-3 0,-2-2 1,43-58-1,-72 83 70,0-2 0,-1 0-1,-2-1 1,-1-1 0,-1 0 0,-2-1-1,-1 0 1,-1-1 0,-2 0 0,6-53-1,-12 68-18,-2 0-1,0 0 0,-1 1 0,-1-1 0,-1 0 0,0 0 0,-1 1 0,0-1 0,-2 1 0,0 0 0,-1 1 0,0 0 0,-19-29 0,11 25-5,-1-1 0,0 2 0,-2 0 0,0 1 0,-1 1-1,0 1 1,-2 0 0,1 2 0,-24-11 0,-18-6-113,-1 3 0,-2 3 0,0 3 0,-127-24 1,-278-15-457,24 38-116,348 26-3597</inkml:trace>
</inkml:ink>
</file>

<file path=ppt/ink/ink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9:51:36.245"/>
    </inkml:context>
    <inkml:brush xml:id="br0">
      <inkml:brushProperty name="width" value="0.1" units="cm"/>
      <inkml:brushProperty name="height" value="0.1" units="cm"/>
      <inkml:brushProperty name="color" value="#FFC114"/>
    </inkml:brush>
  </inkml:definitions>
  <inkml:trace contextRef="#ctx0" brushRef="#br0">348 260 24575,'-5'1'0,"0"1"0,1-1 0,-1 1 0,1 0 0,-1 0 0,1 0 0,0 1 0,0-1 0,0 1 0,0 0 0,1 0 0,-1 1 0,1-1 0,0 1 0,0 0 0,0-1 0,-4 9 0,-13 18 0,-19 38 0,34-58 0,-27 59 0,3 2 0,-35 129 0,7-17 0,40-153 0,9-25 0,5-22 0,7-18 0,2 0 0,11-40 0,-1 10 0,141-547 0,-152 595 0,19-49 0,-22 61 0,0 0 0,1 1 0,0-1 0,0 0 0,0 1 0,1 0 0,-1 0 0,1 0 0,0 0 0,5-3 0,-7 6 0,-1 0 0,1 0 0,0 0 0,0 0 0,0 0 0,0 1 0,0-1 0,0 1 0,0-1 0,0 1 0,0 0 0,1 0 0,-1 0 0,0 0 0,0 0 0,0 0 0,0 1 0,0-1 0,0 1 0,0-1 0,0 1 0,0 0 0,0 0 0,0 0 0,-1 0 0,1 0 0,0 0 0,0 0 0,-1 1 0,1-1 0,1 2 0,4 5 0,0-1 0,-1 1 0,1 0 0,-2 1 0,6 9 0,16 31 0,-3 2 0,19 57 0,27 111 0,2 77-1365,-64-247-5461</inkml:trace>
</inkml:ink>
</file>

<file path=ppt/ink/ink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9:51:36.602"/>
    </inkml:context>
    <inkml:brush xml:id="br0">
      <inkml:brushProperty name="width" value="0.1" units="cm"/>
      <inkml:brushProperty name="height" value="0.1" units="cm"/>
      <inkml:brushProperty name="color" value="#FFC114"/>
    </inkml:brush>
  </inkml:definitions>
  <inkml:trace contextRef="#ctx0" brushRef="#br0">48 260 24575,'-5'-5'0,"-6"-6"0,-1-6 0,1-4 0,3-4 0,7 3 0,14 0 0,13-1 0,11 0 0,10 2 0,10 1 0,14 4 0,9 4 0,4 0 0,-11 2-8191</inkml:trace>
</inkml:ink>
</file>

<file path=ppt/ink/ink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9:51:36.979"/>
    </inkml:context>
    <inkml:brush xml:id="br0">
      <inkml:brushProperty name="width" value="0.1" units="cm"/>
      <inkml:brushProperty name="height" value="0.1" units="cm"/>
      <inkml:brushProperty name="color" value="#FFC114"/>
    </inkml:brush>
  </inkml:definitions>
  <inkml:trace contextRef="#ctx0" brushRef="#br0">109 248 24575,'0'-68'0,"-1"241"0,-43 303 0,37-446 0,0-24 0,0-18 0,-1-17 0,2-2 0,2 1 0,-2-39 0,2 19 0,-5-43 0,3 0 0,10-128 0,-3 203 0,2 1 0,0-1 0,1 1 0,0-1 0,2 1 0,0 1 0,14-29 0,-17 40 0,0 0 0,1 0 0,-1 1 0,1-1 0,0 1 0,0 0 0,0 0 0,0 0 0,1 0 0,0 1 0,-1 0 0,1 0 0,1 0 0,-1 0 0,0 1 0,1 0 0,-1 0 0,1 1 0,-1-1 0,1 1 0,0 0 0,0 1 0,-1-1 0,1 1 0,0 0 0,0 1 0,6 1 0,-5-1 0,0 0 0,0 1 0,-1 0 0,1 0 0,0 1 0,-1 0 0,1 0 0,-1 0 0,0 1 0,0 0 0,0 0 0,-1 1 0,0-1 0,1 1 0,-2 0 0,6 7 0,-7-7 0,0-1 0,0 1 0,0 0 0,-1 0 0,0 0 0,0 0 0,0 0 0,-1 1 0,0-1 0,0 1 0,0-1 0,-1 0 0,1 1 0,-1-1 0,-1 1 0,1-1 0,-1 1 0,0-1 0,0 1 0,0-1 0,-4 8 0,1-3 15,-1-1 0,0 0 0,0 0 0,-1 0 0,-1-1 0,1 0 0,-9 8 0,-5 4-758,-31 21 1,17-15-6084</inkml:trace>
</inkml:ink>
</file>

<file path=ppt/ink/ink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9:51:37.337"/>
    </inkml:context>
    <inkml:brush xml:id="br0">
      <inkml:brushProperty name="width" value="0.1" units="cm"/>
      <inkml:brushProperty name="height" value="0.1" units="cm"/>
      <inkml:brushProperty name="color" value="#FFC114"/>
    </inkml:brush>
  </inkml:definitions>
  <inkml:trace contextRef="#ctx0" brushRef="#br0">112 247 24575,'0'0'0,"0"-1"0,0 1 0,0 0 0,0 0 0,1-1 0,-1 1 0,0 0 0,0 0 0,0-1 0,0 1 0,0 0 0,0-1 0,0 1 0,0 0 0,0 0 0,0-1 0,0 1 0,0 0 0,0-1 0,0 1 0,-1 0 0,1 0 0,0-1 0,0 1 0,0 0 0,0 0 0,0-1 0,-1 1 0,1 0 0,0 0 0,0-1 0,0 1 0,-1 0 0,1 0 0,0 0 0,0 0 0,-1-1 0,1 1 0,0 0 0,0 0 0,-1 0 0,1 0 0,0 0 0,-1 0 0,1 0 0,0 0 0,0 0 0,-1 0 0,1 0 0,0 0 0,-1 0 0,1 0 0,0 0 0,0 0 0,-1 0 0,1 0 0,0 0 0,-1 0 0,1 0 0,0 0 0,0 1 0,-1-1 0,0 1 0,0 0 0,0 0 0,0 0 0,0 0 0,0 0 0,0 0 0,0 0 0,0 1 0,0-1 0,1 0 0,-1 1 0,0 1 0,-4 22 0,2 0 0,0 1 0,2-1 0,2 32 0,-2 46 0,-5-31 0,3-24 0,-14 76 0,17-123 0,0 0 0,-1 1 0,1-1 0,0 1 0,-1-1 0,1 0 0,-1 1 0,0-1 0,1 0 0,-1 0 0,0 0 0,0 1 0,1-1 0,-3 1 0,3-2 0,-1 1 0,1-1 0,-1 0 0,1 0 0,0 0 0,-1 0 0,1 0 0,-1 0 0,1 0 0,0 0 0,-1 0 0,1 0 0,0 0 0,-1-1 0,1 1 0,-1 0 0,1 0 0,0 0 0,-1 0 0,1-1 0,0 1 0,-1 0 0,1 0 0,0-1 0,0 1 0,-1 0 0,1 0 0,0-1 0,0 1 0,-1 0 0,1-1 0,-3-4 0,1 1 0,0 0 0,0-1 0,0 1 0,0-1 0,1 0 0,-1-5 0,-5-29 0,3 0 0,1-1 0,2 0 0,5-42 0,2 23 0,2 0 0,19-63 0,-22 102 0,1 0 0,2 0 0,0 0 0,1 1 0,1 0 0,0 0 0,23-29 0,-28 43 0,-1-1 0,1 1 0,0-1 0,1 1 0,-1 1 0,1-1 0,0 1 0,0 0 0,0 0 0,1 1 0,-1 0 0,1 0 0,0 0 0,0 1 0,0 0 0,0 1 0,0-1 0,0 1 0,0 1 0,1-1 0,-1 1 0,0 0 0,0 1 0,1 0 0,-1 0 0,8 3 0,-6-1 0,0 1 0,0 0 0,0 1 0,0 0 0,0 0 0,-1 1 0,0 0 0,-1 1 0,1-1 0,-1 1 0,0 1 0,-1 0 0,0-1 0,0 2 0,0-1 0,-1 1 0,-1 0 0,0 0 0,0 0 0,0 1 0,-1-1 0,-1 1 0,1 0 0,-2 0 0,1 0 0,-1 0 0,-1 0 0,0 0 0,0 0 0,-1 0 0,-1 0 0,1 0 0,-1-1 0,-1 1 0,0 0 0,-7 15 0,3-13-170,-1-1-1,0 1 0,-1-1 1,0-1-1,-1 1 0,0-2 1,-15 12-1,-25 16-6655</inkml:trace>
</inkml:ink>
</file>

<file path=ppt/ink/ink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9:51:37.761"/>
    </inkml:context>
    <inkml:brush xml:id="br0">
      <inkml:brushProperty name="width" value="0.1" units="cm"/>
      <inkml:brushProperty name="height" value="0.1" units="cm"/>
      <inkml:brushProperty name="color" value="#FFC114"/>
    </inkml:brush>
  </inkml:definitions>
  <inkml:trace contextRef="#ctx0" brushRef="#br0">2140 1 24575,'-608'29'-806,"474"-13"367,1 7 0,-193 58 0,226-47 444,-100 48-1,139-52-11,1 2 0,-99 72 0,125-78 22,1 2-1,1 2 0,2 0 0,1 2 1,-34 49-1,44-53 26,2 1 1,1 0 0,1 2-1,2 0 1,1 0-1,2 1 1,-12 55 0,16-51-28,2 1 0,1 0 1,2 0-1,2-1 1,1 1-1,2 0 0,1-1 1,11 37-1,-3-28-64,2 0 0,2-1 0,2 0 0,2-2 0,45 70 0,-25-56-15,2-1 0,2-3-1,3-2 1,1-1 0,3-3 0,2-3 0,1-1 0,103 57 0,-81-60-24,1-4-1,2-3 1,1-4 0,1-3 0,1-3 0,1-5 0,1-3 0,0-3 0,143-2 0,-132-12-10,-1-4 0,1-4 0,-1-4 0,-1-4 0,-1-5 0,-1-3-1,-1-4 1,122-61 0,-148 58 131,-2-3-1,-1-3 1,-2-2-1,-2-3 1,-2-2-1,80-89 0,-99 94-8,-3-1-1,-1-3 0,-2 0 1,-3-2-1,-1-1 0,-3-1 1,-1-1-1,-3-1 0,16-69 0,-28 87-21,-2 1 0,-1-1 0,-2-1 0,-2 1 0,0 0 0,-3 0 0,-11-68 0,7 74 0,-2 0 0,0 0 0,-2 1 0,-1 0 0,-2 1 0,0 0 0,-2 1 0,0 1 0,-34-41 0,16 32 0,0 0 0,-2 2 0,-2 2 0,-1 1 0,-1 2 0,0 1 0,-3 3 0,-76-32 0,15 17 0,-1 4 0,-177-32 0,-167 7 63,339 53-323,-1 5-1,-117 14 1,122 1-3332</inkml:trace>
</inkml:ink>
</file>

<file path=ppt/ink/ink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9:51:38.650"/>
    </inkml:context>
    <inkml:brush xml:id="br0">
      <inkml:brushProperty name="width" value="0.1" units="cm"/>
      <inkml:brushProperty name="height" value="0.1" units="cm"/>
      <inkml:brushProperty name="color" value="#FFC114"/>
    </inkml:brush>
  </inkml:definitions>
  <inkml:trace contextRef="#ctx0" brushRef="#br0">384 17 24575,'0'-17'0,"-1"22"0,-2 21 0,-101 656 0,37 6 0,28-271 0,3 8 0,-41 341 0,23-508 0,52-256-22,2-9 74,-1-9-1447,2-3-5431</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8:53:36.641"/>
    </inkml:context>
    <inkml:brush xml:id="br0">
      <inkml:brushProperty name="width" value="0.05" units="cm"/>
      <inkml:brushProperty name="height" value="0.05" units="cm"/>
      <inkml:brushProperty name="color" value="#F6630D"/>
    </inkml:brush>
  </inkml:definitions>
  <inkml:trace contextRef="#ctx0" brushRef="#br0">2 28 24575,'-2'11'0,"2"-4"0,13 0 0,-1-1 0,1 0 0,-1 0 0,-1 1 0,1 0 0,-1 1 0,0 1 0,-1 0 0,0 0 0,0 1 0,15 20 0,-20-23 0,0 0 0,-1 1 0,1-1 0,-2 1 0,1 0 0,-1 0 0,0 0 0,-1 0 0,0 1 0,0-1 0,-1 1 0,0-1 0,-1 1 0,1-1 0,-2 1 0,1-1 0,-1 1 0,-3 11 0,3-17 0,-1 1 0,1 0 0,-1-1 0,0 1 0,0-1 0,0 0 0,-1 1 0,1-1 0,-1 0 0,0-1 0,0 1 0,0 0 0,0-1 0,0 0 0,0 1 0,-1-1 0,1-1 0,-7 4 0,8-4 0,0-1 0,0 1 0,0 0 0,0-1 0,0 1 0,0-1 0,0 0 0,-1 0 0,1 0 0,0 0 0,0 0 0,0 0 0,0 0 0,0-1 0,0 1 0,0-1 0,0 0 0,0 1 0,0-1 0,0 0 0,0 0 0,1 0 0,-1 0 0,0-1 0,0 1 0,1 0 0,-1-1 0,1 1 0,-1-1 0,1 1 0,0-1 0,0 0 0,0 0 0,0 0 0,0 1 0,-1-4 0,-1-4 0,1 1 0,1 0 0,-1-1 0,1 1 0,1-1 0,-1 1 0,2-1 0,-1 0 0,1 1 0,0-1 0,1 1 0,0 0 0,0-1 0,1 1 0,0 0 0,5-8 0,1-4 0,1 2 0,0-1 0,2 2 0,0-1 0,21-22 0,-26 33 0,0 0 0,1 0 0,0 1 0,0 0 0,1 0 0,-1 1 0,1 0 0,0 0 0,1 1 0,12-4 0,-17 7 0,0-1 0,0 1 0,0 0 0,1 1 0,-1 0 0,0-1 0,0 2 0,1-1 0,-1 0 0,0 1 0,0 0 0,0 1 0,0-1 0,0 1 0,0 0 0,0 0 0,-1 0 0,1 0 0,-1 1 0,1 0 0,6 6 0,0 2 11,0 1 0,-1 0-1,0 1 1,-1 0 0,-1 0-1,0 1 1,-1 0 0,8 22-1,35 126-883,-43-135 285,3 11-6238</inkml:trace>
</inkml:ink>
</file>

<file path=ppt/ink/ink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9:51:39.052"/>
    </inkml:context>
    <inkml:brush xml:id="br0">
      <inkml:brushProperty name="width" value="0.1" units="cm"/>
      <inkml:brushProperty name="height" value="0.1" units="cm"/>
      <inkml:brushProperty name="color" value="#FFC114"/>
    </inkml:brush>
  </inkml:definitions>
  <inkml:trace contextRef="#ctx0" brushRef="#br0">41 1 24575,'0'2'0,"-1"-1"0,0 1 0,0 0 0,0-1 0,0 1 0,0-1 0,0 1 0,0-1 0,0 0 0,-1 1 0,1-1 0,0 0 0,-1 0 0,-2 2 0,-13 14 0,16-14 0,0 0 0,0 0 0,1 0 0,-1 0 0,1 0 0,0 0 0,0 0 0,0 0 0,0 0 0,0 0 0,1 0 0,0-1 0,-1 1 0,1 0 0,0 0 0,0 0 0,1 0 0,-1-1 0,0 1 0,1-1 0,0 1 0,2 2 0,5 7 0,0 0 0,21 18 0,-30-30 0,14 12 0,0-1 0,1 0 0,0-1 0,1-1 0,0-1 0,0 0 0,1-1 0,0 0 0,0-2 0,0 0 0,1-1 0,0 0 0,0-2 0,0 0 0,0-1 0,0-1 0,0 0 0,0-2 0,0 0 0,30-8 0,-17 0 0,0-2 0,-1-1 0,0-1 0,-1-2 0,-1-1 0,31-23 0,-58 40 0,0-1 0,0 1 0,-1-1 0,1 0 0,0 1 0,0-1 0,-1 1 0,1-1 0,0 0 0,-1 0 0,1 1 0,-1-1 0,1 0 0,-1 0 0,1 0 0,-1 0 0,0 0 0,1 0 0,-1-1 0,0 1 0,0 1 0,-1-1 0,1 1 0,-1 0 0,1-1 0,0 1 0,-1 0 0,1-1 0,-1 1 0,1 0 0,-1 0 0,1 0 0,-1-1 0,0 1 0,1 0 0,-1 0 0,1 0 0,-1 0 0,1 0 0,-1 0 0,1 0 0,-1 0 0,0 0 0,-42 7 0,11 3 31,-59 29 0,33-13-1458,28-13-5399</inkml:trace>
</inkml:ink>
</file>

<file path=ppt/ink/ink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9:51:39.647"/>
    </inkml:context>
    <inkml:brush xml:id="br0">
      <inkml:brushProperty name="width" value="0.1" units="cm"/>
      <inkml:brushProperty name="height" value="0.1" units="cm"/>
      <inkml:brushProperty name="color" value="#FFC114"/>
    </inkml:brush>
  </inkml:definitions>
  <inkml:trace contextRef="#ctx0" brushRef="#br0">56 16 24575,'-1'-16'0,"0"26"0,-2 16 0,-11 99 0,4 237 0,11-253 0,-2 119-37,-14 1009-490,4-176 997,11-1044-416,-1-6-49,1 0-1,0 1 1,1-1-1,0 1 0,1-1 1,0 0-1,1 1 1,7 18-1,-10-29-3,0-1 0,0 1 0,0-1 0,1 0 0,-1 1 0,0-1 0,0 0 0,0 1 0,1-1 0,-1 0 0,0 1 0,0-1 0,1 0 0,-1 0 0,0 1 0,1-1 0,-1 0 0,0 0 0,1 0 0,-1 1 0,0-1 0,1 0 0,-1 0 0,1 0 0,-1 0 0,0 0 0,1 0 0,-1 0 0,1 0 0,-1 0 0,0 0 0,1 0 0,-1 0 0,1 0 0,-1 0 0,0 0 0,1 0 0,-1 0 0,1 0 0,-1-1 0,0 1 0,1 0 0,-1 0 0,0 0 0,1-1 0,-1 1 0,0 0-1,0-1 1,1 1 0,-1 0 0,0 0 0,1-1 0,12-21-1068,-13 21 717,12-26-6476</inkml:trace>
</inkml:ink>
</file>

<file path=ppt/ink/ink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9:51:40.070"/>
    </inkml:context>
    <inkml:brush xml:id="br0">
      <inkml:brushProperty name="width" value="0.1" units="cm"/>
      <inkml:brushProperty name="height" value="0.1" units="cm"/>
      <inkml:brushProperty name="color" value="#FFC114"/>
    </inkml:brush>
  </inkml:definitions>
  <inkml:trace contextRef="#ctx0" brushRef="#br0">433 0 24575,'-6'1'0,"1"0"0,-1 0 0,1 0 0,-1 1 0,1 0 0,0 0 0,-1 0 0,1 1 0,0-1 0,1 1 0,-1 0 0,0 1 0,1-1 0,0 1 0,0 0 0,0 0 0,0 0 0,1 0 0,-1 1 0,-4 8 0,-6 10 0,2 1 0,-19 48 0,30-70 0,-27 70 0,-140 321 0,165-387 0,1-1 0,0 0 0,0 0 0,0-1 0,-1 1 0,0-1 0,0 1 0,0-1 0,-1 0 0,1 0 0,-1-1 0,0 1 0,0-1 0,-8 6 0,11-9 0,1 0 0,-1 0 0,1 0 0,-1 1 0,0-1 0,1 0 0,-1 0 0,1 0 0,-1 0 0,0 0 0,1 0 0,-1 0 0,1 0 0,-1-1 0,0 1 0,1 0 0,-1 0 0,1 0 0,-1-1 0,0 1 0,1 0 0,-1-1 0,1 1 0,-1 0 0,1-1 0,-1 1 0,1-1 0,0 1 0,-1 0 0,1-1 0,-1 0 0,1 1 0,0-1 0,-1 1 0,1-1 0,0 1 0,0-1 0,0 1 0,-1-1 0,1 0 0,0 1 0,0-1 0,0 0 0,-1-31 0,10-10 0,2 0 0,2 1 0,1 0 0,26-50 0,-23 54 0,1-6 0,53-112 0,-58 129 0,2 1 0,1 0 0,32-38 0,-45 59 0,0 1 0,1-1 0,-1 1 0,1 0 0,0 0 0,-1 0 0,1 0 0,1 1 0,-1-1 0,0 1 0,1 0 0,-1 0 0,8-1 0,-9 3 0,0 0 0,-1 0 0,1 0 0,0 0 0,0 1 0,-1-1 0,1 1 0,0 0 0,-1 0 0,1 0 0,-1 0 0,1 0 0,-1 1 0,1-1 0,-1 1 0,0-1 0,0 1 0,0 0 0,0 0 0,0 0 0,0 0 0,0 0 0,-1 0 0,3 5 0,19 32 0,-3 0 0,0 1 0,22 72 0,-17-42 0,109 271-1365,-95-236-5461</inkml:trace>
</inkml:ink>
</file>

<file path=ppt/ink/ink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9:51:41.405"/>
    </inkml:context>
    <inkml:brush xml:id="br0">
      <inkml:brushProperty name="width" value="0.1" units="cm"/>
      <inkml:brushProperty name="height" value="0.1" units="cm"/>
      <inkml:brushProperty name="color" value="#FFC114"/>
    </inkml:brush>
  </inkml:definitions>
  <inkml:trace contextRef="#ctx0" brushRef="#br0">0 595 24575,'2'-16'0,"0"1"0,1 0 0,1 0 0,0 1 0,13-28 0,-3 4 0,48-198 0,-10 32 0,-66 248 0,-56 203 0,48-119 0,-9 222 0,38 131 0,3-323-3,5 145-1359,-14-268-5464</inkml:trace>
</inkml:ink>
</file>

<file path=ppt/ink/ink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9:51:41.766"/>
    </inkml:context>
    <inkml:brush xml:id="br0">
      <inkml:brushProperty name="width" value="0.1" units="cm"/>
      <inkml:brushProperty name="height" value="0.1" units="cm"/>
      <inkml:brushProperty name="color" value="#FFC114"/>
    </inkml:brush>
  </inkml:definitions>
  <inkml:trace contextRef="#ctx0" brushRef="#br0">23 86 24575,'-2'-3'0,"-1"0"0,1-1 0,0 1 0,0-1 0,0 0 0,1 1 0,-1-1 0,1 0 0,-2-7 0,3 10 0,-1-1 0,1 0 0,0 1 0,-1-1 0,1 0 0,0 1 0,0-1 0,0 0 0,0 1 0,0-1 0,0 0 0,1 1 0,-1-1 0,1 0 0,-1 1 0,1-1 0,-1 1 0,1-1 0,0 1 0,0-1 0,0 1 0,0-1 0,0 1 0,1-2 0,-1 3 0,1-1 0,-1 1 0,0 0 0,1-1 0,-1 1 0,1 0 0,-1 0 0,0 0 0,1 0 0,-1 0 0,0 0 0,1 1 0,-1-1 0,0 0 0,1 1 0,-1-1 0,0 1 0,1-1 0,-1 1 0,0 0 0,0-1 0,0 1 0,0 0 0,0 0 0,0 0 0,0 0 0,0 0 0,2 2 0,26 34 0,-25-32 0,13 19 0,27 30 0,-39-48 0,0-1 0,1 0 0,-1 0 0,1-1 0,0 1 0,0-1 0,0-1 0,1 1 0,0-1 0,-1 0 0,10 3 0,-11-6 0,-1 0 0,0 0 0,1 0 0,-1 0 0,1-1 0,-1 0 0,0 0 0,0 0 0,0 0 0,1 0 0,-1-1 0,0 0 0,-1 0 0,1 0 0,0 0 0,-1-1 0,7-5 0,-5 5 0,-1-1 0,1 1 0,0 0 0,1 0 0,-1 1 0,1 0 0,9-3 0,-3 6-1365</inkml:trace>
</inkml:ink>
</file>

<file path=ppt/ink/ink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9:51:42.570"/>
    </inkml:context>
    <inkml:brush xml:id="br0">
      <inkml:brushProperty name="width" value="0.1" units="cm"/>
      <inkml:brushProperty name="height" value="0.1" units="cm"/>
      <inkml:brushProperty name="color" value="#FFC114"/>
    </inkml:brush>
  </inkml:definitions>
  <inkml:trace contextRef="#ctx0" brushRef="#br0">393 1 24575,'-87'3'0,"-91"15"0,154-12 0,24-6 0,0 0 0,0 0 0,0 0 0,0 0 0,0 0 0,-1 0 0,1 0 0,0 0 0,0 0 0,0 0 0,0 0 0,0 0 0,-1 0 0,1 1 0,0-1 0,0 0 0,0 0 0,0 0 0,0 0 0,0 0 0,0 0 0,0 1 0,-1-1 0,1 0 0,0 0 0,0 0 0,0 0 0,0 1 0,0-1 0,0 0 0,0 0 0,0 0 0,0 0 0,0 1 0,0-1 0,0 0 0,0 0 0,0 0 0,0 0 0,0 0 0,0 1 0,0-1 0,0 0 0,1 0 0,-1 0 0,0 0 0,0 0 0,0 1 0,0-1 0,0 0 0,0 0 0,1 0 0,2 2 0,1 0 0,0-1 0,-1 1 0,1-1 0,0 0 0,0 0 0,0 0 0,6-1 0,603 52 0,-578-50 0,208 10 0,-1277-14 0,2048 2 0,-1046 0-1365,-10 0-5461</inkml:trace>
</inkml:ink>
</file>

<file path=ppt/ink/ink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9:52:04.281"/>
    </inkml:context>
    <inkml:brush xml:id="br0">
      <inkml:brushProperty name="width" value="0.1" units="cm"/>
      <inkml:brushProperty name="height" value="0.1" units="cm"/>
      <inkml:brushProperty name="color" value="#FFC114"/>
    </inkml:brush>
  </inkml:definitions>
  <inkml:trace contextRef="#ctx0" brushRef="#br0">275 112 24575,'0'-24'0,"-1"16"0,0 0 0,1 0 0,0 1 0,1-1 0,0 0 0,0 0 0,1 1 0,-1-1 0,5-9 0,-26 71 0,-120 269 0,113-245 0,3 2 0,-17 101 0,32-129 0,0-11 0,2 0 0,3 1 0,0-1 0,5 70 0,-1-109 0,0 0 0,1 0 0,-1-1 0,0 1 0,1 0 0,0 0 0,-1 0 0,1-1 0,0 1 0,0 0 0,0-1 0,0 1 0,0-1 0,0 1 0,0-1 0,0 1 0,1-1 0,-1 0 0,1 0 0,-1 1 0,1-1 0,-1 0 0,1 0 0,-1-1 0,1 1 0,0 0 0,0 0 0,-1-1 0,4 1 0,3 0 0,1 0 0,-1-1 0,1 0 0,-1 0 0,12-3 0,1 1 0,430-10 0,1 26 0,-363-11 0,-8 1 0,280-1 0,-360-3-35,1 0-20,0 1 0,-1-1-1,1 0 1,0 0-1,0-1 1,-1 1-1,1 0 1,0 0-1,-1-1 1,1 1 0,-1-1-1,1 1 1,-1-1-1,1 0 1,-1 0-1,1 0 1,-1 0 0,1 0-1,-1 0 1,0 0-1,0 0 1,1 0-1,0-2 1</inkml:trace>
</inkml:ink>
</file>

<file path=ppt/ink/ink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9:52:04.980"/>
    </inkml:context>
    <inkml:brush xml:id="br0">
      <inkml:brushProperty name="width" value="0.1" units="cm"/>
      <inkml:brushProperty name="height" value="0.1" units="cm"/>
      <inkml:brushProperty name="color" value="#FFC114"/>
    </inkml:brush>
  </inkml:definitions>
  <inkml:trace contextRef="#ctx0" brushRef="#br0">46 39 24575,'-6'-2'0,"0"0"0,0 0 0,1 0 0,-1-1 0,1 0 0,-7-4 0,12 7 0,1-1 0,-1 1 0,0 0 0,0-1 0,0 1 0,0 0 0,1-1 0,-1 1 0,0 0 0,0 0 0,1-1 0,-1 1 0,0 0 0,1 0 0,-1 0 0,0-1 0,0 1 0,1 0 0,-1 0 0,0 0 0,1 0 0,-1 0 0,0 0 0,1 0 0,-1 0 0,1 0 0,-1-1 0,0 1 0,1 1 0,-1-1 0,0 0 0,1 0 0,-1 0 0,0 0 0,1 0 0,-1 0 0,21-2 0,630 1 0,-315 3 0,-262-2 0,293-10 0,-364 9 0,0 1 0,0-1 0,0 1 0,1 0 0,-1 0 0,0 0 0,0 1 0,0-1 0,0 1 0,1 0 0,-1 0 0,0 0 0,0 0 0,0 0 0,0 1 0,4 2 0,-5-2 0,0 1 0,-1-1 0,1 1 0,-1 0 0,1-1 0,-1 1 0,0 0 0,0 0 0,0 0 0,0 0 0,-1 0 0,1 0 0,-1 0 0,0 0 0,0 0 0,0 0 0,0 5 0,7 224 0,-1-144 0,-8 133 0,-8-122 0,-4-1 0,-5 0 0,-34 105 0,53-201 0,-1 0 0,0 0 0,1 0 0,-1 0 0,0 0 0,0 0 0,0 0 0,-1 0 0,1 0 0,0-1 0,-1 1 0,1-1 0,-1 1 0,1-1 0,-1 1 0,0-1 0,0 0 0,1 0 0,-1 0 0,0 0 0,0 0 0,0 0 0,0-1 0,0 1 0,0 0 0,-1-1 0,1 0 0,0 1 0,0-1 0,-3 0 0,-5-1 0,0-1 0,0 0 0,0 0 0,0-1 0,-12-5 0,-5-1 0,-51-11 30,-1 3 0,-1 3 0,-105-3-1,-243 14-1494,426 3 1446,-22 1-6807</inkml:trace>
</inkml:ink>
</file>

<file path=ppt/ink/ink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9:52:05.334"/>
    </inkml:context>
    <inkml:brush xml:id="br0">
      <inkml:brushProperty name="width" value="0.1" units="cm"/>
      <inkml:brushProperty name="height" value="0.1" units="cm"/>
      <inkml:brushProperty name="color" value="#FFC114"/>
    </inkml:brush>
  </inkml:definitions>
  <inkml:trace contextRef="#ctx0" brushRef="#br0">13 28 24575,'-5'0'0,"-1"-5"0,5-1 0,7 0 0,12 1 0,7 2 0,9 1 0,8 5 0,11 3 0,6 0 0,1-1 0,1-2 0,-1 0 0,-7-2 0,-7 0 0,-6-1 0,-7 0 0,-7-1-8191</inkml:trace>
</inkml:ink>
</file>

<file path=ppt/ink/ink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9:52:05.704"/>
    </inkml:context>
    <inkml:brush xml:id="br0">
      <inkml:brushProperty name="width" value="0.1" units="cm"/>
      <inkml:brushProperty name="height" value="0.1" units="cm"/>
      <inkml:brushProperty name="color" value="#FFC114"/>
    </inkml:brush>
  </inkml:definitions>
  <inkml:trace contextRef="#ctx0" brushRef="#br0">221 0 24575,'-12'0'0,"-1"1"0,0 0 0,1 1 0,-1 0 0,1 1 0,-1 0 0,1 1 0,0 0 0,1 1 0,-13 7 0,19-9 0,0 1 0,-1-1 0,1 1 0,1 0 0,-1 0 0,1 1 0,-1-1 0,1 1 0,1 0 0,-1 0 0,1 1 0,0-1 0,0 1 0,0-1 0,1 1 0,0 0 0,0 0 0,0 0 0,1 0 0,0 1 0,0-1 0,0 9 0,1-8 0,0 0 0,1 0 0,0 0 0,0 0 0,1 0 0,-1 0 0,2 0 0,-1-1 0,1 1 0,0-1 0,0 1 0,0-1 0,1 0 0,0 0 0,0 0 0,1-1 0,0 0 0,0 0 0,0 0 0,0 0 0,1-1 0,0 0 0,0 0 0,0 0 0,0-1 0,1 0 0,-1 0 0,1-1 0,0 1 0,0-1 0,0-1 0,0 0 0,9 1 0,-4 0 0,0-2 0,0 1 0,0-1 0,0-1 0,0 0 0,-1-1 0,1 0 0,0-1 0,-1 0 0,22-10 0,-27 11 0,-1-1 0,-1 0 0,1 0 0,0-1 0,-1 1 0,1-1 0,-1 0 0,0 0 0,-1 0 0,1-1 0,-1 1 0,0-1 0,0 0 0,0 0 0,0 0 0,-1 0 0,0-1 0,0 1 0,0-1 0,-1 1 0,0-1 0,0 1 0,-1-1 0,1 0 0,-1-5 0,0 4 5,-1 1-1,0-1 0,0 1 0,0-1 1,-1 1-1,0 0 0,0 0 0,-1 0 1,0 0-1,0 0 0,0 1 1,0-1-1,-1 1 0,0 0 0,0 0 1,0 0-1,-1 0 0,0 1 1,0 0-1,0 0 0,0 0 0,-1 1 1,1-1-1,-1 1 0,0 1 0,0-1 1,-10-2-1,7 2-87,-1 0 1,0 1-1,1 0 1,-1 1-1,0 0 1,0 0-1,1 1 1,-1 1-1,0-1 1,0 2-1,0-1 1,1 1-1,-1 1 1,1 0-1,0 0 1,-1 1-1,-13 7 1,-1 6-6744</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8:53:37.016"/>
    </inkml:context>
    <inkml:brush xml:id="br0">
      <inkml:brushProperty name="width" value="0.05" units="cm"/>
      <inkml:brushProperty name="height" value="0.05" units="cm"/>
      <inkml:brushProperty name="color" value="#F6630D"/>
    </inkml:brush>
  </inkml:definitions>
  <inkml:trace contextRef="#ctx0" brushRef="#br0">291 509 24575,'19'-37'0,"40"-87"0,-53 108 0,-2 0 0,1 0 0,-2 0 0,0-1 0,-1 1 0,0-22 0,-2 20 0,-1 1 0,0-1 0,-2 1 0,-6-23 0,8 33 0,-1 0 0,-1 1 0,0-1 0,1 1 0,-2 0 0,1 0 0,-1 0 0,0 0 0,0 0 0,-1 1 0,1 0 0,-1 0 0,-9-7 0,12 11 0,-1-1 0,0 0 0,0 1 0,0 0 0,0 0 0,0 0 0,0 0 0,0 0 0,-1 0 0,1 1 0,0 0 0,0 0 0,-1 0 0,1 0 0,0 0 0,0 0 0,-1 1 0,1 0 0,0-1 0,0 1 0,0 0 0,0 1 0,0-1 0,0 0 0,0 1 0,1 0 0,-1 0 0,-5 4 0,1 0 0,-1 1 0,1 0 0,0 1 0,1-1 0,0 1 0,0 1 0,1-1 0,-6 12 0,-5 18 0,2 0 0,1 1 0,-13 70 0,-7 125 0,-13 422 0,34-516-1365,6-92-5461</inkml:trace>
</inkml:ink>
</file>

<file path=ppt/ink/ink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9:52:06.064"/>
    </inkml:context>
    <inkml:brush xml:id="br0">
      <inkml:brushProperty name="width" value="0.1" units="cm"/>
      <inkml:brushProperty name="height" value="0.1" units="cm"/>
      <inkml:brushProperty name="color" value="#FFC114"/>
    </inkml:brush>
  </inkml:definitions>
  <inkml:trace contextRef="#ctx0" brushRef="#br0">971 138 24575,'0'-2'0,"-1"0"0,1 1 0,-1-1 0,0 0 0,0 0 0,0 0 0,0 1 0,0-1 0,0 0 0,0 1 0,0-1 0,-1 1 0,1-1 0,0 1 0,-1 0 0,1-1 0,-1 1 0,0 0 0,1 0 0,-1 0 0,-4-1 0,-44-18 0,42 17 0,-43-12 0,0 2 0,-57-6 0,-108-5 0,110 16 0,-167 7 0,267 1-114,0 0 1,0 1-1,0 0 0,0 0 0,0 0 1,0 1-1,0 0 0,0 0 0,1 0 1,-1 1-1,-6 4 0</inkml:trace>
</inkml:ink>
</file>

<file path=ppt/ink/ink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9:52:06.438"/>
    </inkml:context>
    <inkml:brush xml:id="br0">
      <inkml:brushProperty name="width" value="0.1" units="cm"/>
      <inkml:brushProperty name="height" value="0.1" units="cm"/>
      <inkml:brushProperty name="color" value="#FFC114"/>
    </inkml:brush>
  </inkml:definitions>
  <inkml:trace contextRef="#ctx0" brushRef="#br0">489 103 24575,'-1'-3'0,"0"0"0,0 0 0,0 1 0,0-1 0,0 0 0,0 0 0,-1 1 0,1-1 0,-1 1 0,0-1 0,0 1 0,0 0 0,0-1 0,-3-1 0,-33-28 0,33 28 0,-1 0 0,0 1 0,1 0 0,-1 0 0,0 1 0,0 0 0,0 0 0,-1 0 0,1 1 0,0-1 0,-1 2 0,-10-1 0,7 1 0,-1 1 0,1 0 0,0 1 0,0 0 0,1 1 0,-1 0 0,-14 6 0,4 1 0,1 1 0,-1 0 0,2 2 0,0 0 0,1 1 0,-29 30 0,36-34 0,1 1 0,0 0 0,1 1 0,0 0 0,1 1 0,0-1 0,1 1 0,1 0 0,-5 17 0,8-25 0,1 0 0,0 0 0,0 0 0,1-1 0,-1 1 0,1 0 0,0 0 0,0 0 0,1 0 0,0 0 0,0 0 0,0 0 0,0-1 0,0 1 0,1 0 0,0-1 0,0 0 0,1 1 0,-1-1 0,1 0 0,0 0 0,0 0 0,0 0 0,0-1 0,1 1 0,-1-1 0,1 0 0,0 0 0,0 0 0,6 3 0,6 2 0,0-1 0,0-1 0,1 0 0,0-1 0,0 0 0,0-2 0,1 0 0,28 1 0,-23-4 0,0 0 0,0-1 0,0-2 0,0 0 0,-1-2 0,28-8 0,-41 10 0,1-1 0,-1 0 0,1-1 0,-1 0 0,-1 0 0,1-1 0,-1 0 0,0 0 0,0-1 0,-1 0 0,1 0 0,5-9 0,-11 12 0,1 1 0,-1-1 0,0 0 0,0 0 0,-1 0 0,1 0 0,-1 0 0,0 0 0,0 0 0,0 0 0,0 0 0,-1-1 0,0 1 0,0 0 0,0 0 0,0 0 0,0-1 0,-1 1 0,0 0 0,0 0 0,0 0 0,-1 0 0,1 0 0,-1 0 0,0 0 0,0 0 0,0 1 0,-1-1 0,1 1 0,-7-6 0,2 1 12,-1 1 0,1 0 0,-2 0 0,1 1 0,-1 0 0,0 0 0,0 1 0,-1 0 0,-19-6 0,12 6-260,1 0 1,-1 1-1,1 1 1,-1 1-1,-24 0 1,-8 3-6579</inkml:trace>
</inkml:ink>
</file>

<file path=ppt/ink/ink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9:52:07.293"/>
    </inkml:context>
    <inkml:brush xml:id="br0">
      <inkml:brushProperty name="width" value="0.1" units="cm"/>
      <inkml:brushProperty name="height" value="0.1" units="cm"/>
      <inkml:brushProperty name="color" value="#FFC114"/>
    </inkml:brush>
  </inkml:definitions>
  <inkml:trace contextRef="#ctx0" brushRef="#br0">29 2396 24575,'0'0'0,"0"0"0,0 1 0,0-1 0,0 0 0,1 1 0,-1-1 0,0 0 0,0 1 0,0-1 0,0 0 0,0 0 0,0 1 0,0-1 0,-1 0 0,1 1 0,0-1 0,0 0 0,0 1 0,0-1 0,0 0 0,0 0 0,0 1 0,-1-1 0,1 0 0,0 1 0,0-1 0,0 0 0,-1 0 0,1 0 0,0 1 0,0-1 0,-1 0 0,1 0 0,0 0 0,0 0 0,-1 1 0,1-1 0,0 0 0,-1 0 0,1 0 0,0 0 0,-1 0 0,1 0 0,0 0 0,0 0 0,-1 0 0,1 0 0,0 0 0,-1 0 0,1 0 0,-1 0 0,1-1 0,-1 1 0,0-1 0,1 1 0,-1-1 0,1 0 0,-1 1 0,1-1 0,-1 0 0,1 1 0,-1-1 0,1 0 0,0 0 0,-1 1 0,1-1 0,0 0 0,0 0 0,0 1 0,0-1 0,-1 0 0,1 0 0,0 0 0,0 0 0,1-1 0,26-207 0,-3 32 0,0-79 0,-21-508 0,-23 505 0,-21-333 0,40 555 0,1 23 0,0 1 0,-1-1 0,0 1 0,-4-14 0,5 27 0,0-1 0,0 1 0,0-1 0,0 1 0,0 0 0,0-1 0,0 1 0,0-1 0,0 1 0,0-1 0,0 1 0,-1-1 0,1 1 0,0 0 0,0-1 0,-1 1 0,1-1 0,0 1 0,0 0 0,-1-1 0,1 1 0,0 0 0,-1-1 0,1 1 0,-1 0 0,1 0 0,0-1 0,-2 1 0,-3 11 0,-1 25 0,3 111-1365,3-115-5461</inkml:trace>
</inkml:ink>
</file>

<file path=ppt/ink/ink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9:52:07.685"/>
    </inkml:context>
    <inkml:brush xml:id="br0">
      <inkml:brushProperty name="width" value="0.1" units="cm"/>
      <inkml:brushProperty name="height" value="0.1" units="cm"/>
      <inkml:brushProperty name="color" value="#FFC114"/>
    </inkml:brush>
  </inkml:definitions>
  <inkml:trace contextRef="#ctx0" brushRef="#br0">0 853 24575,'2'-13'0,"0"0"0,1 1 0,0-1 0,1 1 0,6-15 0,33-71 0,39-78 0,115-219 0,-196 393 0,7-12 0,1 1 0,0 0 0,15-17 0,-22 27 0,0 1 0,1 0 0,-1 0 0,0 0 0,1 1 0,-1-1 0,1 0 0,0 1 0,0 0 0,-1 0 0,5-1 0,-6 1 0,0 1 0,1 0 0,-1 0 0,1 0 0,-1 0 0,1 0 0,-1 1 0,0-1 0,1 0 0,-1 1 0,0-1 0,1 1 0,-1-1 0,0 1 0,1 0 0,-1-1 0,0 1 0,0 0 0,0 0 0,0 0 0,1 0 0,-2 0 0,1 0 0,1 2 0,7 9 0,-2 1 0,0-1 0,-1 2 0,0-1 0,-1 1 0,0 0 0,4 23 0,3 6 0,30 91-682,99 214-1,-98-265-6143</inkml:trace>
</inkml:ink>
</file>

<file path=ppt/ink/ink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9:52:08.354"/>
    </inkml:context>
    <inkml:brush xml:id="br0">
      <inkml:brushProperty name="width" value="0.1" units="cm"/>
      <inkml:brushProperty name="height" value="0.1" units="cm"/>
      <inkml:brushProperty name="color" value="#FFC114"/>
    </inkml:brush>
  </inkml:definitions>
  <inkml:trace contextRef="#ctx0" brushRef="#br0">510 252 24575,'4'-4'0,"0"0"0,-1 0 0,1 0 0,-1 0 0,0-1 0,0 1 0,-1-1 0,1 0 0,-1 0 0,0 0 0,0 0 0,-1 0 0,0 0 0,1 0 0,-2-1 0,1 1 0,-1 0 0,0-1 0,0 1 0,0 0 0,-1-7 0,-1 6 0,0 0 0,0 0 0,0 1 0,-1-1 0,0 0 0,0 1 0,0-1 0,-1 1 0,1 0 0,-1 0 0,-1 0 0,1 1 0,-1 0 0,1-1 0,-1 2 0,0-1 0,-9-4 0,0 1 0,-1 0 0,0 1 0,0 0 0,-1 2 0,1 0 0,-1 0 0,0 2 0,-21-2 0,10 3 0,1 1 0,0 1 0,0 2 0,-36 7 0,55-9 0,0 1 0,0 0 0,1 1 0,-1 0 0,0 0 0,1 0 0,0 1 0,0 0 0,0 0 0,0 0 0,1 1 0,-1 0 0,-5 6 0,9-8 0,0 0 0,0 0 0,1 0 0,-1 0 0,1 0 0,-1 0 0,1 0 0,0 0 0,0 0 0,0 1 0,1-1 0,-1 1 0,1-1 0,0 0 0,0 1 0,0-1 0,0 1 0,1-1 0,-1 0 0,1 1 0,0-1 0,0 0 0,0 0 0,0 0 0,1 1 0,-1-1 0,1 0 0,0-1 0,4 6 0,8 8 0,0-1 0,1 0 0,1-2 0,0 0 0,1 0 0,1-2 0,-1 0 0,22 9 0,-16-8 0,0 1 0,-1 2 0,-1 0 0,28 25 0,-45-37 0,-1 1 0,0-1 0,0 1 0,0 0 0,0-1 0,-1 1 0,0 0 0,0 1 0,0-1 0,0 0 0,0 1 0,-1-1 0,0 0 0,1 7 0,-2-8 0,0 0 0,0 0 0,-1 0 0,1-1 0,-1 1 0,0 0 0,0-1 0,0 1 0,0-1 0,0 1 0,0-1 0,-1 1 0,1-1 0,-1 0 0,0 1 0,0-1 0,0 0 0,0 0 0,0-1 0,0 1 0,0 0 0,0-1 0,-1 1 0,-4 1 0,-11 7 20,-2-2 0,1 0 0,-1-1 0,0-1 0,-33 5 0,1-3-763,-55 0 1,58-6-6084</inkml:trace>
</inkml:ink>
</file>

<file path=ppt/ink/ink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9:52:09.167"/>
    </inkml:context>
    <inkml:brush xml:id="br0">
      <inkml:brushProperty name="width" value="0.1" units="cm"/>
      <inkml:brushProperty name="height" value="0.1" units="cm"/>
      <inkml:brushProperty name="color" value="#FFC114"/>
    </inkml:brush>
  </inkml:definitions>
  <inkml:trace contextRef="#ctx0" brushRef="#br0">109 294 24575,'0'-16'0,"-1"24"0,-3 26 0,-44 284 0,46-306 0,-6 18 0,1-22 0,7-8 0,-1-1 0,1 1 0,0 0 0,-1-1 0,1 1 0,-1 0 0,1-1 0,0 1 0,-1-1 0,1 1 0,0-1 0,-1 1 0,1-1 0,0 1 0,0-1 0,0 1 0,-1-1 0,1 1 0,0-1 0,0 1 0,0-1 0,0 0 0,0 0 0,-21-148 0,19 124 0,-4-33 0,2 0 0,6-67 0,-2 109 0,2-1 0,0 1 0,1 0 0,1 0 0,0 0 0,1 0 0,1 1 0,0 0 0,1 0 0,1 0 0,0 1 0,16-20 0,-21 30 0,0 1 0,0 0 0,0 0 0,0 0 0,1 0 0,-1 1 0,1-1 0,0 1 0,0 0 0,0 0 0,0 0 0,0 1 0,0-1 0,0 1 0,1 0 0,-1 0 0,1 0 0,-1 1 0,0 0 0,1 0 0,-1 0 0,7 1 0,-6 0 0,0 1 0,0-1 0,-1 1 0,1 0 0,0 0 0,-1 1 0,0 0 0,1 0 0,-1 0 0,0 0 0,0 0 0,-1 1 0,1-1 0,-1 1 0,0 0 0,1 0 0,-2 1 0,1-1 0,2 6 0,-2-5 0,-1 1 0,0-1 0,0 0 0,-1 1 0,1-1 0,-1 1 0,0 0 0,-1 0 0,1-1 0,-1 1 0,0 0 0,-1 0 0,-1 10 0,-1-7 0,1 0 0,-1-1 0,-1 1 0,0-1 0,0 0 0,0 0 0,-1 0 0,-7 8 0,-2 0 0,-1 0 0,0-1 0,-1-1 0,-1-1 0,0 0 0,-33 19 0,38-26 0,8-5 0,0 1 0,1 0 0,-1 0 0,0 0 0,1 1 0,-1-1 0,1 1 0,0-1 0,0 1 0,0 0 0,0 1 0,-3 4 0,6-7 0,0 0 0,0-1 0,0 1 0,0 0 0,0 0 0,1 0 0,-1 0 0,0 0 0,0 0 0,1 0 0,-1-1 0,0 1 0,1 0 0,-1 0 0,1 0 0,-1-1 0,1 1 0,-1 0 0,1 0 0,0-1 0,-1 1 0,1 0 0,0-1 0,-1 1 0,1-1 0,0 1 0,0-1 0,0 0 0,-1 1 0,2-1 0,36 18 0,-24-12 0,24 14 0,-1 2 0,0 1 0,-2 2 0,-1 2 0,48 46 0,-53-45-1365,-4-6-5461</inkml:trace>
</inkml:ink>
</file>

<file path=ppt/ink/ink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9:52:09.573"/>
    </inkml:context>
    <inkml:brush xml:id="br0">
      <inkml:brushProperty name="width" value="0.1" units="cm"/>
      <inkml:brushProperty name="height" value="0.1" units="cm"/>
      <inkml:brushProperty name="color" value="#FFC114"/>
    </inkml:brush>
  </inkml:definitions>
  <inkml:trace contextRef="#ctx0" brushRef="#br0">1 44 24575,'3'48'0,"2"-1"0,2 0 0,3 0 0,26 80 0,-31-112 0,-5-15 0,3 13 0,2-1 0,0 0 0,7 15 0,-11-25 0,1 0 0,-1 0 0,0 0 0,1 0 0,-1 0 0,1-1 0,-1 1 0,1-1 0,0 1 0,-1-1 0,1 0 0,3 2 0,-4-3 0,0 1 0,0-1 0,0 0 0,0 0 0,0 0 0,0 0 0,0 0 0,0 0 0,0 0 0,0 0 0,0 0 0,0-1 0,0 1 0,0 0 0,0-1 0,0 1 0,0-1 0,0 1 0,0-1 0,0 1 0,0-1 0,-1 0 0,1 1 0,0-1 0,0 0 0,-1 1 0,2-3 0,10-13 0,-1-1 0,-1 0 0,-1-1 0,0 0 0,8-25 0,-7 17 0,84-233-1365,-84 222-5461</inkml:trace>
</inkml:ink>
</file>

<file path=ppt/ink/ink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9:52:09.961"/>
    </inkml:context>
    <inkml:brush xml:id="br0">
      <inkml:brushProperty name="width" value="0.1" units="cm"/>
      <inkml:brushProperty name="height" value="0.1" units="cm"/>
      <inkml:brushProperty name="color" value="#FFC114"/>
    </inkml:brush>
  </inkml:definitions>
  <inkml:trace contextRef="#ctx0" brushRef="#br0">2599 486 24575,'0'-8'0,"-1"0"0,-1 0 0,1 0 0,-1 0 0,-1 0 0,1 1 0,-1-1 0,-1 1 0,1-1 0,-2 1 0,1 0 0,-6-6 0,-4-6 0,-2 1 0,-31-30 0,19 26 2,0 0 0,-1 2-1,-2 1 1,0 1 0,0 2 0,-2 1-1,0 2 1,-35-10 0,-3 4-66,-1 3 0,-140-12 0,89 21-251,0 6-1,-164 19 1,119 5 346,-191 50 0,251-44-31,-130 51 0,198-64 0,1 2 0,1 2 0,1 1 0,1 2 0,0 2 0,-42 38 0,67-53 0,1 1 0,0 0 0,0 0 0,2 1 0,-1 1 0,1-1 0,1 1 0,1 0 0,-7 17 0,10-20 0,0 1 0,1-1 0,0 1 0,1-1 0,0 1 0,0 0 0,1-1 0,1 1 0,0 0 0,0-1 0,1 1 0,0-1 0,5 14 0,1-5 2,1 1-1,0-1 1,2-1-1,0 0 1,0 0-1,2-1 1,0-1 0,23 22-1,4-1-72,1-2 0,56 36 0,-16-20-136,3-3-1,1-3 0,2-5 1,103 34-1,-40-27-72,276 48 0,-294-74 217,195 4 1,-256-25 47,0-2 1,0-4 0,-1-3 0,102-26-1,-138 26-20,0-2 0,-1-2 0,-1-1 0,0-1 0,0-2 0,56-41 0,-70 43 24,0 0 0,-1-1 0,-1-1 0,-1 0 1,0-1-1,-1-1 0,-1 0 0,-1-1 0,-1 0 0,-1-1 0,13-35 0,-15 30 13,-2 0 1,-1-1 0,0 0 0,-2 0 0,-1 0 0,-2 0 0,0 0-1,-2 0 1,-1 0 0,-1 0 0,-1 0 0,-2 1 0,0-1-1,-2 2 1,0-1 0,-2 1 0,-16-26 0,4 13-29,-1 1 1,-2 1-1,-1 1 0,-2 1 1,-1 2-1,-2 1 0,-1 1 1,-1 2-1,-71-44 0,44 38-296,-2 3-1,-1 3 0,-1 3 0,-102-26 0,-42 3-2618</inkml:trace>
</inkml:ink>
</file>

<file path=ppt/ink/ink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9:52:11.837"/>
    </inkml:context>
    <inkml:brush xml:id="br0">
      <inkml:brushProperty name="width" value="0.1" units="cm"/>
      <inkml:brushProperty name="height" value="0.1" units="cm"/>
      <inkml:brushProperty name="color" value="#FFC114"/>
    </inkml:brush>
  </inkml:definitions>
  <inkml:trace contextRef="#ctx0" brushRef="#br0">49 36 24575,'0'-6'0,"0"-18"0,-2 19 0,-1 10 0,-8 31 0,2-1 0,1 1 0,3 0 0,-3 41 0,5 149 0,3-221 0,78 1011-794,-10-254 716,-60 192-28,-15-858 351,-3-1-1,-5 0 1,-47 162-1,58-240-315,6-13 248,13-25-1648,-4 1-5355</inkml:trace>
</inkml:ink>
</file>

<file path=ppt/ink/ink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9:52:12.175"/>
    </inkml:context>
    <inkml:brush xml:id="br0">
      <inkml:brushProperty name="width" value="0.1" units="cm"/>
      <inkml:brushProperty name="height" value="0.1" units="cm"/>
      <inkml:brushProperty name="color" value="#FFC114"/>
    </inkml:brush>
  </inkml:definitions>
  <inkml:trace contextRef="#ctx0" brushRef="#br0">1 0 24575,'0'5'0,"0"5"0,0 7 0,0 4 0,5 4 0,5 2 0,7 1 0,9 1 0,10-1 0,3 0 0,4 1 0,4-2 0,4 1 0,-3-5 0,1-2 0,0-4 0,-3-6 0,-9-4-8191</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8:53:37.372"/>
    </inkml:context>
    <inkml:brush xml:id="br0">
      <inkml:brushProperty name="width" value="0.05" units="cm"/>
      <inkml:brushProperty name="height" value="0.05" units="cm"/>
      <inkml:brushProperty name="color" value="#F6630D"/>
    </inkml:brush>
  </inkml:definitions>
  <inkml:trace contextRef="#ctx0" brushRef="#br0">0 376 24575,'4'-5'0,"-1"1"0,0-1 0,0 0 0,0 0 0,-1 0 0,0 0 0,3-6 0,9-20 0,-2 12 0,2 0 0,1 1 0,0 0 0,1 1 0,1 1 0,0 1 0,39-26 0,-29 23 0,0 2 0,2 2 0,0 0 0,0 2 0,40-11 0,-53 19 0,-1 1 0,1 0 0,0 2 0,0 0 0,0 0 0,-1 2 0,1 0 0,0 0 0,0 2 0,0 0 0,-1 1 0,0 0 0,0 1 0,0 1 0,0 0 0,-1 1 0,0 1 0,13 10 0,-18-11 0,0 0 0,-1 1 0,0 1 0,-1-1 0,0 1 0,0 0 0,-1 1 0,0 0 0,6 12 0,-8-13 0,0-1 0,-1 0 0,0 1 0,0 0 0,-1-1 0,0 1 0,-1 0 0,0 0 0,0 0 0,-1 0 0,-2 18 0,0-18 0,-1-1 0,0 0 0,0 0 0,-1-1 0,0 1 0,-1-1 0,0 0 0,0 0 0,0 0 0,-1 0 0,0-1 0,0 0 0,0-1 0,-1 1 0,0-1 0,0 0 0,-1-1 0,-13 7 0,20-11 0,-1 1 0,1-1 0,0 1 0,-1-1 0,1 0 0,0 1 0,-1-1 0,1 0 0,0 0 0,-1 0 0,1 0 0,0 0 0,-1 0 0,1 0 0,0-1 0,-1 1 0,1 0 0,0-1 0,-1 1 0,1-1 0,0 0 0,0 1 0,0-1 0,-1 0 0,1 0 0,0 1 0,0-1 0,0 0 0,0 0 0,0 0 0,1 0 0,-1 0 0,0-1 0,0 1 0,1 0 0,-1 0 0,0-1 0,1 1 0,0 0 0,-1 0 0,1-1 0,0 1 0,-1 0 0,1-1 0,0 1 0,0-1 0,0 1 0,1-2 0,-2-4 0,1-1 0,1 1 0,-1 0 0,1 0 0,1-1 0,-1 1 0,6-13 0,11-15 0,2 1 0,2 0 0,1 2 0,2 1 0,0 1 0,39-35 0,-50 52 40,0 0 0,31-22 0,-41 33-118,0-1 0,-1 1 0,1 0-1,0 0 1,0 0 0,0 0 0,1 1 0,-1 0 0,0 0-1,1 0 1,-1 0 0,0 1 0,1 0 0,-1-1 0,1 2-1,-1-1 1,1 0 0,7 3 0,8 7-6748</inkml:trace>
</inkml:ink>
</file>

<file path=ppt/ink/ink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9:52:12.535"/>
    </inkml:context>
    <inkml:brush xml:id="br0">
      <inkml:brushProperty name="width" value="0.1" units="cm"/>
      <inkml:brushProperty name="height" value="0.1" units="cm"/>
      <inkml:brushProperty name="color" value="#FFC114"/>
    </inkml:brush>
  </inkml:definitions>
  <inkml:trace contextRef="#ctx0" brushRef="#br0">389 1 24575,'-4'0'0,"-12"0"0,-7 0 0,-4 4 0,-8 3 0,-1 4 0,-5 4 0,-4 5 0,1 4 0,3 2 0,-1-4 0,7-5-8191</inkml:trace>
</inkml:ink>
</file>

<file path=ppt/ink/ink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9:52:13.252"/>
    </inkml:context>
    <inkml:brush xml:id="br0">
      <inkml:brushProperty name="width" value="0.1" units="cm"/>
      <inkml:brushProperty name="height" value="0.1" units="cm"/>
      <inkml:brushProperty name="color" value="#FFC114"/>
    </inkml:brush>
  </inkml:definitions>
  <inkml:trace contextRef="#ctx0" brushRef="#br0">3307 276 24575,'1'0'0,"-1"0"0,1 0 0,-1 0 0,1 0 0,-1 0 0,0 0 0,1 0 0,-1 0 0,1 0 0,-1 0 0,1 0 0,-1-1 0,1 1 0,-1 0 0,0 0 0,1 0 0,-1-1 0,1 1 0,-1 0 0,0-1 0,1 1 0,-1 0 0,0-1 0,1 1 0,-1-1 0,0 1 0,0 0 0,1-1 0,-1 1 0,0-1 0,0 1 0,0-1 0,0 1 0,0 0 0,1-1 0,-1 1 0,0-1 0,0 1 0,0-1 0,0 1 0,0-1 0,-1 1 0,1-1 0,0 1 0,0-1 0,0 1 0,0-1 0,0 1 0,-1 0 0,1-1 0,0 1 0,0-1 0,-1 1 0,1 0 0,-1-1 0,-16-24 0,0 12 0,0 0 0,0 1 0,-1 0 0,-1 2 0,0 0 0,0 1 0,-35-10 0,-152-30 0,134 35 0,-66-12 0,-1 5 0,-1 7 0,0 6 0,-1 6 0,1 6 0,-251 40 0,241-9 0,-149 56 0,68-19 0,82-31 0,-119 37 0,211-58 0,2 2 0,-87 48 0,82-33 0,2 3 0,-53 47 0,79-57-1365</inkml:trace>
</inkml:ink>
</file>

<file path=ppt/ink/ink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9:52:14.305"/>
    </inkml:context>
    <inkml:brush xml:id="br0">
      <inkml:brushProperty name="width" value="0.1" units="cm"/>
      <inkml:brushProperty name="height" value="0.1" units="cm"/>
      <inkml:brushProperty name="color" value="#FFC114"/>
    </inkml:brush>
  </inkml:definitions>
  <inkml:trace contextRef="#ctx0" brushRef="#br0">2817 0 24575,'-47'2'0,"1"2"0,0 2 0,0 2 0,1 2 0,0 2 0,1 2 0,-56 26 0,20-2 0,2 3 0,-138 98 0,75-28 0,-142 146 0,-63 116 0,28 24 0,-74 87 0,281-361 0,-127 159 0,198-228 0,3 2 0,-59 117 0,79-122 0,16-49 0,0 1 0,0-1 0,0 1 0,1-1 0,0 1 0,-1-1 0,1 1 0,0 0 0,0-1 0,0 1 0,1-1 0,-1 1 0,1 0 0,-1-1 0,1 1 0,2 3 0,-3-5 1,0-1-1,0 0 0,1 0 0,-1 1 1,0-1-1,1 0 0,-1 0 1,0 0-1,1 0 0,-1 1 1,0-1-1,1 0 0,-1 0 1,0 0-1,1 0 0,-1 0 1,0 0-1,1 0 0,-1 0 0,0 0 1,1 0-1,-1 0 0,0 0 1,1 0-1,-1 0 0,0-1 1,1 1-1,-1 0 0,0 0 1,1 0-1,-1 0 0,0-1 1,1 1-1,-1 0 0,1-1 0,9-9-1376,2-7-5450</inkml:trace>
</inkml:ink>
</file>

<file path=ppt/ink/ink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9:52:14.926"/>
    </inkml:context>
    <inkml:brush xml:id="br0">
      <inkml:brushProperty name="width" value="0.1" units="cm"/>
      <inkml:brushProperty name="height" value="0.1" units="cm"/>
      <inkml:brushProperty name="color" value="#FFC114"/>
    </inkml:brush>
  </inkml:definitions>
  <inkml:trace contextRef="#ctx0" brushRef="#br0">18 249 24575,'-1'0'0,"0"0"0,1 0 0,-1 0 0,0 0 0,1 0 0,-1 0 0,0 0 0,1-1 0,-1 1 0,0 0 0,1 0 0,-1-1 0,0 1 0,1 0 0,-1-1 0,1 1 0,-1 0 0,1-1 0,-1 1 0,1-1 0,-1 1 0,1-1 0,-1 1 0,1-1 0,0 0 0,-1 1 0,1-1 0,0 1 0,-1-1 0,1 0 0,0 1 0,0-1 0,0 0 0,-1 1 0,1-1 0,0 0 0,0 1 0,0-1 0,0 0 0,0 0 0,0 1 0,1-1 0,-1 0 0,0 1 0,0-1 0,0 0 0,1 1 0,-1-1 0,0 1 0,1-1 0,-1 0 0,2-3 0,-1 1 0,1 0 0,-1 0 0,1 0 0,0 0 0,0 0 0,0 0 0,1 0 0,2-2 0,14-8 0,1 0 0,0 2 0,1 0 0,0 1 0,1 1 0,33-8 0,143-25 0,-191 40 0,418-44 0,-341 39 0,-54 4 0,40-3 0,-65 6 0,-1 0 0,0 0 0,0 1 0,0-1 0,0 1 0,0 0 0,0 0 0,0 0 0,0 1 0,0-1 0,-1 1 0,1 0 0,3 2 0,-5-2 0,-1 0 0,1 0 0,-1 0 0,0 0 0,0 0 0,0 0 0,0 0 0,0 0 0,0 0 0,-1 1 0,1-1 0,-1 0 0,1 1 0,-1-1 0,0 0 0,0 1 0,0-1 0,0 0 0,0 1 0,-1-1 0,1 0 0,-1 0 0,1 1 0,-2 2 0,-3 10 0,-1-1 0,-10 22 0,9-24 0,-85 208 109,-8 17-1583,70-180-5352</inkml:trace>
</inkml:ink>
</file>

<file path=ppt/ink/ink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9:52:22.331"/>
    </inkml:context>
    <inkml:brush xml:id="br0">
      <inkml:brushProperty name="width" value="0.1" units="cm"/>
      <inkml:brushProperty name="height" value="0.1" units="cm"/>
      <inkml:brushProperty name="color" value="#FFC114"/>
    </inkml:brush>
  </inkml:definitions>
  <inkml:trace contextRef="#ctx0" brushRef="#br0">1372 1 24575,'-11'0'0,"9"-1"0,1 1 0,0 0 0,-1 0 0,1 0 0,0 0 0,-1 1 0,1-1 0,0 0 0,-1 0 0,1 1 0,0-1 0,-1 1 0,1-1 0,0 1 0,0 0 0,0-1 0,-1 1 0,1 0 0,0 0 0,0 0 0,0 0 0,-1 2 0,-34 34 0,3 2 0,1 1 0,2 2 0,-29 51 0,45-70 0,-473 849-104,404-690-13,8 3-1,8 3 0,-42 197 0,-61 605 118,131-723 0,11-92 4,-31 260 88,56-400 183,0-12-241,0-1 0,2 1 0,1-1 0,1 1 0,7 44 0,-8-66-32,0-1-1,0 1 1,0-1 0,0 1-1,0-1 1,0 1-1,0-1 1,1 1 0,-1-1-1,0 1 1,0-1-1,0 1 1,0-1-1,1 1 1,-1-1 0,0 0-1,1 1 1,-1-1-1,0 1 1,1-1 0,-1 0-1,0 1 1,1-1-1,-1 0 1,1 1 0,-1-1-1,0 0 1,1 0-1,-1 1 1,1-1-1,-1 0 1,1 0 0,-1 0-1,1 0 1,-1 0-1,1 1 1,-1-1 0,1 0-1,-1 0 1,1 0-1,-1 0 1,1-1 0,0 1-1,-1 0 1,1 0-1,-1 0 1,0 0-1,1 0 1,-1-1 0,1 1-1,-1 0 1,1 0-1,-1-1 1,1 1 0,-1 0-1,1-1 1,19-25-1028,-18 23 596,11-18-6396</inkml:trace>
</inkml:ink>
</file>

<file path=ppt/ink/ink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9:52:22.723"/>
    </inkml:context>
    <inkml:brush xml:id="br0">
      <inkml:brushProperty name="width" value="0.1" units="cm"/>
      <inkml:brushProperty name="height" value="0.1" units="cm"/>
      <inkml:brushProperty name="color" value="#FFC114"/>
    </inkml:brush>
  </inkml:definitions>
  <inkml:trace contextRef="#ctx0" brushRef="#br0">13 0 24575,'-1'0'0,"1"0"0,-1 1 0,0-1 0,1 0 0,-1 0 0,1 1 0,-1-1 0,0 0 0,1 1 0,-1-1 0,1 0 0,-1 1 0,1-1 0,-1 1 0,1-1 0,-1 1 0,1-1 0,0 1 0,-1 0 0,1-1 0,0 1 0,-1-1 0,1 1 0,0 0 0,0-1 0,-1 1 0,1 0 0,0-1 0,0 1 0,0 0 0,0-1 0,0 1 0,0 0 0,0-1 0,0 1 0,0 0 0,0-1 0,1 1 0,-1 0 0,8 33 0,-7-29 0,29 88 0,58 125 0,-86-212 0,1 0 0,1 0 0,-1 0 0,1-1 0,0 1 0,1-1 0,8 9 0,-11-12 0,-1-1 0,1 0 0,0 0 0,-1 1 0,1-1 0,0-1 0,0 1 0,-1 0 0,1 0 0,0-1 0,0 1 0,0-1 0,0 1 0,0-1 0,0 0 0,0 0 0,0 0 0,0 0 0,0 0 0,0 0 0,0 0 0,0-1 0,0 1 0,0-1 0,-1 1 0,1-1 0,0 0 0,0 0 0,0 0 0,-1 0 0,3-2 0,3-2 0,0-1 0,-1-1 0,0 1 0,0-1 0,-1 0 0,1 0 0,6-14 0,26-61 0,-27 55 0,7-18 0,-10 26 0,0-1 0,0 1 0,2 0 0,14-19 0,-24 36 5,1 1-1,0 0 1,0 0-1,-1 0 1,1 0 0,0 0-1,0 0 1,0 0-1,0 0 1,0 0-1,1 0 1,-1 1-1,0-1 1,0 0 0,0 1-1,1-1 1,-1 1-1,0-1 1,1 1-1,-1 0 1,0 0-1,1-1 1,-1 1 0,1 0-1,0 0 1,0 1-88,0 0 1,-1 0-1,1 0 1,0 0 0,-1 0-1,1 0 1,-1 0-1,0 1 1,1-1-1,-1 0 1,0 1 0,0-1-1,0 1 1,0-1-1,0 1 1,0 0-1,0 1 1,8 18-6744</inkml:trace>
</inkml:ink>
</file>

<file path=ppt/ink/ink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9:52:23.317"/>
    </inkml:context>
    <inkml:brush xml:id="br0">
      <inkml:brushProperty name="width" value="0.1" units="cm"/>
      <inkml:brushProperty name="height" value="0.1" units="cm"/>
      <inkml:brushProperty name="color" value="#FFC114"/>
    </inkml:brush>
  </inkml:definitions>
  <inkml:trace contextRef="#ctx0" brushRef="#br0">1004 362 24575,'1'-5'0,"0"-1"0,0 1 0,0-1 0,0 1 0,5-10 0,4-21 0,-10 33 0,0 0 0,0 0 0,0 0 0,0 0 0,0 0 0,-1 0 0,0 0 0,1 0 0,-1 0 0,0 0 0,0 0 0,0 0 0,-1 1 0,1-1 0,-1 0 0,1 1 0,-1-1 0,-2-1 0,0 1 0,1 0 0,0 0 0,-1 1 0,0-1 0,0 1 0,0 0 0,0 0 0,0 1 0,0-1 0,0 1 0,-6-1 0,-8-1 0,-1 1 0,1 1 0,-1 1 0,-33 4 0,10 1 0,1 3 0,0 1 0,0 2 0,1 2 0,1 1 0,0 2 0,-58 34 0,57-27 0,2 3 0,1 0 0,0 3 0,3 1 0,0 2 0,-52 64 0,68-73 0,2 1 0,0 0 0,2 2 0,0-1 0,2 2 0,1 0 0,1 0 0,2 1 0,-8 42 0,12-46 0,2 0 0,0 1 0,2-1 0,1 1 0,1-1 0,1 0 0,1 1 0,1-1 0,1-1 0,1 1 0,17 37 0,-8-30-12,2 0 0,1-1 0,1 0-1,2-2 1,0 0 0,2-2 0,1-1 0,2-1-1,0 0 1,1-3 0,1 0 0,53 28 0,-36-26-33,0-2 0,1-2 1,2-1-1,-1-3 0,2-2 0,0-3 1,0-1-1,67 2 0,-72-9 45,0-3 0,0-2 0,0-1 0,0-3 0,-1-1 0,0-3 0,-1-1 0,0-2 0,0-2 0,-2-2 0,0-2 0,-2-1 0,0-2 0,-1-2 0,-1-2 0,-2-1 0,-1-1 0,-1-2 0,-1-1 0,28-40 0,-28 29 0,-1-2 0,-2-1 0,-3-1 0,-2-1 0,-1-1 0,-3-2 0,-2 0 0,-3 0 0,-1-2 0,6-55 0,-17 76 0,0-1 0,-2 0 0,-2 1 0,-1-1 0,-1 0 0,-2 1 0,-16-55 0,13 64 0,-1-1 0,-1 1 0,-1 1 0,-1 0 0,0 0 0,-2 1 0,-1 1 0,-1 1 0,0 0 0,-38-33 0,32 34-74,-2 2-1,0 0 0,-1 1 0,-1 2 0,0 0 0,0 2 1,-1 1-1,-1 1 0,0 2 0,0 0 0,0 2 1,-1 1-1,0 2 0,0 0 0,1 2 0,-43 5 1,-8 6-6285</inkml:trace>
</inkml:ink>
</file>

<file path=ppt/ink/ink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9:52:23.820"/>
    </inkml:context>
    <inkml:brush xml:id="br0">
      <inkml:brushProperty name="width" value="0.1" units="cm"/>
      <inkml:brushProperty name="height" value="0.1" units="cm"/>
      <inkml:brushProperty name="color" value="#FFC114"/>
    </inkml:brush>
  </inkml:definitions>
  <inkml:trace contextRef="#ctx0" brushRef="#br0">354 21 24575,'0'-1'0,"-1"0"0,1 0 0,0 0 0,-1 0 0,1 0 0,-1 0 0,1 0 0,-1 0 0,1 1 0,-1-1 0,0 0 0,1 0 0,-1 0 0,0 1 0,0-1 0,0 0 0,1 1 0,-1-1 0,0 0 0,0 1 0,0-1 0,0 1 0,0 0 0,0-1 0,0 1 0,0 0 0,0 0 0,-1-1 0,1 1 0,0 0 0,-2 0 0,-35 0 0,23 2 0,1 1 0,-1 0 0,1 1 0,0 1 0,0 0 0,1 1 0,-1 1 0,1 0 0,1 0 0,-1 1 0,-21 19 0,24-18 0,1 0 0,0 0 0,1 0 0,-1 1 0,2 1 0,0-1 0,0 1 0,1 0 0,0 1 0,1-1 0,0 1 0,1 0 0,0 1 0,-2 13 0,5-19 5,1 1 1,-1-1-1,2 0 0,-1 0 0,1 0 0,0 0 1,0 0-1,1 0 0,0 0 0,0 0 1,1 0-1,-1-1 0,2 1 0,-1-1 0,1 0 1,0 0-1,0 0 0,0 0 0,1-1 0,0 0 1,0 0-1,9 7 0,-2-3-154,0-1 1,1 0-1,0-1 1,1 0-1,-1-1 1,1-1-1,0 0 1,1-1-1,24 5 1,20-2-6678</inkml:trace>
</inkml:ink>
</file>

<file path=ppt/ink/ink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9:52:24.653"/>
    </inkml:context>
    <inkml:brush xml:id="br0">
      <inkml:brushProperty name="width" value="0.1" units="cm"/>
      <inkml:brushProperty name="height" value="0.1" units="cm"/>
      <inkml:brushProperty name="color" value="#FFC114"/>
    </inkml:brush>
  </inkml:definitions>
  <inkml:trace contextRef="#ctx0" brushRef="#br0">194 43 24575,'0'-1'0,"0"0"0,-1 1 0,1-1 0,0 0 0,0 0 0,0 1 0,-1-1 0,1 0 0,0 1 0,-1-1 0,1 0 0,0 1 0,-1-1 0,1 0 0,-1 1 0,1-1 0,-1 1 0,1-1 0,-1 1 0,0-1 0,1 1 0,-1-1 0,0 1 0,1 0 0,-1-1 0,0 1 0,1 0 0,-1-1 0,0 1 0,0 0 0,0 0 0,1 0 0,-1 0 0,0 0 0,0 0 0,1 0 0,-1 0 0,0 0 0,0 0 0,1 0 0,-2 1 0,-1-1 0,-1 1 0,1-1 0,0 1 0,0 0 0,0 0 0,0 1 0,0-1 0,-5 4 0,-6 5 0,1 2 0,1 0 0,0 0 0,1 1 0,0 0 0,1 1 0,0 0 0,1 1 0,-10 21 0,17-31 0,-1 1 0,1-1 0,0 1 0,1 0 0,-1 0 0,1-1 0,0 1 0,0 0 0,1 0 0,0 0 0,0 0 0,0 0 0,1 0 0,0 0 0,0 0 0,0 0 0,1-1 0,0 1 0,0 0 0,1-1 0,-1 0 0,1 1 0,0-1 0,1 0 0,-1 0 0,1-1 0,0 1 0,0-1 0,9 8 0,-7-8 0,0 0 0,0 0 0,0 0 0,1-1 0,-1 0 0,1-1 0,0 1 0,0-1 0,0 0 0,0-1 0,0 0 0,0 0 0,0 0 0,11-1 0,-7-1 0,-1 0 0,0-1 0,0 0 0,0 0 0,0-1 0,0-1 0,-1 0 0,1 0 0,15-10 0,-17 9 0,0-1 0,0 1 0,-1-2 0,1 1 0,-2-1 0,1 0 0,-1-1 0,0 0 0,0 0 0,6-11 0,-9 13 0,-1 0 0,1-1 0,-1 1 0,0-1 0,0 1 0,-1-1 0,0 0 0,0 1 0,-1-1 0,0 0 0,0 0 0,0 1 0,-1-1 0,0 0 0,-3-9 0,2 7 0,-1 1 0,0-1 0,0 1 0,-1 0 0,0 0 0,-1 1 0,1-1 0,-1 1 0,-1 0 0,0 0 0,0 1 0,0-1 0,0 1 0,-1 1 0,0-1 0,-1 1 0,1 1 0,-1-1 0,0 1 0,0 0 0,-15-4 0,152 10 0,-79-2 0,-27-2 0,0 2 0,0 1 0,1 1 0,35 7 0,-54-8 0,0 1 0,0-1 0,0 1 0,-1 0 0,1 0 0,0 1 0,-1-1 0,1 1 0,-1 0 0,0 1 0,0-1 0,0 0 0,-1 1 0,1 0 0,-1 0 0,0 0 0,0 0 0,0 1 0,0-1 0,-1 1 0,0 0 0,0 0 0,0 0 0,-1 0 0,2 8 0,-1-2 0,0 1 0,-2 0 0,1-1 0,-1 1 0,-1-1 0,0 1 0,-1 0 0,0-1 0,-4 14 0,34-70 0,58-72 0,-86 117 0,13-15 0,0 0 0,17-15 0,-27 27 0,1 0 0,-1 1 0,1-1 0,-1 0 0,1 1 0,0 0 0,0 0 0,0 0 0,0 1 0,0-1 0,0 1 0,1 0 0,-1 0 0,0 0 0,1 1 0,4 0 0,-7 0 0,0 0 0,-1 0 0,1 1 0,0 0 0,0-1 0,-1 1 0,1 0 0,0-1 0,-1 1 0,1 0 0,-1 0 0,1 1 0,-1-1 0,1 0 0,-1 0 0,0 1 0,0-1 0,0 1 0,1-1 0,-1 1 0,-1-1 0,1 1 0,0-1 0,0 1 0,-1 0 0,1 0 0,0 2 0,1 7 0,0 0 0,-1 0 0,1 19 0,2 16 0,-4-45 0,1 1 0,-1-1 0,1 0 0,0 1 0,-1-1 0,1 0 0,0 1 0,0-1 0,-1 0 0,1 0 0,0 0 0,0 0 0,1 0 0,-1 0 0,0 0 0,0 0 0,0-1 0,1 1 0,-1 0 0,0-1 0,0 1 0,1-1 0,-1 1 0,1-1 0,-1 0 0,0 0 0,1 1 0,-1-1 0,1 0 0,-1 0 0,1 0 0,-1 0 0,1-1 0,-1 1 0,0 0 0,3-1 0,6-2 0,0-1 0,0 0 0,0 0 0,10-7 0,4-2 0,-14 9 0,0 1 0,0-1 0,0 2 0,0-1 0,1 1 0,-1 1 0,13-1 0,-20 2 0,-1 0 0,1 0 0,-1 1 0,1-1 0,-1 0 0,1 1 0,-1 0 0,0 0 0,1 0 0,-1 0 0,0 0 0,0 0 0,1 0 0,-1 1 0,0-1 0,0 1 0,0 0 0,-1-1 0,1 1 0,0 0 0,-1 0 0,1 0 0,-1 0 0,0 0 0,1 1 0,-1-1 0,0 0 0,0 1 0,-1-1 0,1 0 0,0 1 0,-1-1 0,0 1 0,1-1 0,-1 4 0,0 7-273,0 1 0,0-1 0,-1 1 0,-5 20 0,-4 11-6553</inkml:trace>
</inkml:ink>
</file>

<file path=ppt/ink/ink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9:52:27.104"/>
    </inkml:context>
    <inkml:brush xml:id="br0">
      <inkml:brushProperty name="width" value="0.1" units="cm"/>
      <inkml:brushProperty name="height" value="0.1" units="cm"/>
      <inkml:brushProperty name="color" value="#FFC114"/>
    </inkml:brush>
  </inkml:definitions>
  <inkml:trace contextRef="#ctx0" brushRef="#br0">11896 8560 24575,'2'-2'0,"-1"0"0,1 1 0,-1-1 0,1 0 0,-1 0 0,0 1 0,1-1 0,-1 0 0,0 0 0,0-1 0,-1 1 0,1 0 0,0 0 0,0-4 0,-1 4 0,0 1 0,0 0 0,0-1 0,-1 1 0,1-1 0,0 1 0,-1 0 0,1-1 0,-1 1 0,1 0 0,-1-1 0,0 1 0,0 0 0,1 0 0,-1 0 0,0 0 0,-2-2 0,-1 0 0,0 0 0,1 0 0,-1 1 0,-1 0 0,1 0 0,0 0 0,-1 0 0,1 1 0,0-1 0,-1 1 0,0 0 0,-7 0 0,-84-3 0,-119 9 0,-97 24 0,248-22 0,-1182 67 0,1139-73 0,-989-4 0,964-1 0,0-6 0,1-6 0,-213-53 0,338 67 0,-1 1 0,1-2 0,-1 1 0,1-1 0,0 0 0,-1 0 0,1-1 0,-7-5 0,11 6 0,-1 1 0,1-1 0,0 0 0,0 0 0,0 0 0,0 0 0,0 0 0,0-1 0,1 1 0,0 0 0,0-1 0,0 1 0,0-1 0,0 1 0,1-1 0,-1 0 0,1-3 0,-1-54 0,1 28 0,-6-47 0,-58-227 0,17 101 0,-169-1213 0,206 1252 0,7 0 0,25-232 0,12-40 0,3-19 0,3 154 0,-13 125 0,3-223 0,-22 269 0,37-211 0,-26 228 0,83-413 0,-29 303 0,-3 14 0,-55 150 0,10-100 0,1-60 0,-1 59 0,-13 96 0,4-71 0,-15 124 0,-1 0 0,-1 0 0,0 0 0,-1 0 0,0 1 0,-1-1 0,-1 0 0,0 1 0,-1 0 0,-1 0 0,-7-14 0,7 17 0,0 1 0,-1 0 0,0 0 0,-1 0 0,0 1 0,0 0 0,0 1 0,-1-1 0,0 2 0,-1-1 0,0 2 0,1-1 0,-2 1 0,-12-4 0,-30-9 0,-111-20 0,-62 6 0,173 26 0,-3347-261-582,3156 261 582,-1001-15 0,656 22 582,585-1-582,0 0 0,-1 0 0,1 0 0,-1 0 0,1-1 0,0 0 0,-1 0 0,1 0 0,-7-3 0,10 3 0,-1-1 0,1 1 0,0 0 0,0-1 0,-1 1 0,1 0 0,0-1 0,0 0 0,1 1 0,-1-1 0,0 0 0,1 1 0,-1-1 0,1 0 0,-1 1 0,1-1 0,0 0 0,-1 0 0,1 0 0,0 1 0,0-1 0,1 0 0,-1 0 0,0 0 0,0 1 0,1-3 0,0-1 0,0-1 0,-1 1 0,1-1 0,-1 1 0,-1-1 0,1 1 0,-1-1 0,-2-8 0,2 11 0,-1 0 0,1 0 0,-1 0 0,1 1 0,-1-1 0,0 1 0,0-1 0,0 1 0,0 0 0,-1-1 0,1 1 0,0 1 0,-1-1 0,0 0 0,1 0 0,-7-2 0,-9-4 0,-1 1 0,0 1 0,-1 1 0,0 0 0,0 2 0,-26-2 0,-125 3 0,97 4 0,-72 0 0,-186-3 0,241-3 0,-147-27 0,215 26 0,0-2 0,0 0 0,1-2 0,0 0 0,-35-21 0,-94-75 0,34 22 0,-53-11 0,166 93 0,0-1 0,1 0 0,-1 0 0,1-1 0,-1 1 0,1-1 0,0 1 0,0-1 0,0 0 0,1 0 0,-1-1 0,0 1 0,-2-7 0,2 3 0,0-2 0,0 1 0,1 0 0,1 0 0,-2-14 0,-1 0-1365,-1 5-5461</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8:53:37.807"/>
    </inkml:context>
    <inkml:brush xml:id="br0">
      <inkml:brushProperty name="width" value="0.05" units="cm"/>
      <inkml:brushProperty name="height" value="0.05" units="cm"/>
      <inkml:brushProperty name="color" value="#F6630D"/>
    </inkml:brush>
  </inkml:definitions>
  <inkml:trace contextRef="#ctx0" brushRef="#br0">251 294 24575,'3'0'0,"0"-1"0,-1 0 0,1 1 0,0-1 0,0 0 0,-1-1 0,1 1 0,0 0 0,-1-1 0,1 1 0,-1-1 0,0 0 0,3-2 0,28-30 0,-32 33 0,6-8 0,0 1 0,-1-1 0,0-1 0,0 1 0,-1-1 0,0 0 0,-1 0 0,0 0 0,-1-1 0,0 0 0,2-13 0,-5 20 0,1 0 0,-1 0 0,0 0 0,0 0 0,0 0 0,-1 0 0,1 0 0,-1 0 0,0 0 0,0 0 0,-1 0 0,1 1 0,-1-1 0,0 0 0,1 1 0,-2-1 0,1 1 0,0 0 0,-1 0 0,1 0 0,-1 0 0,0 0 0,0 0 0,0 1 0,-1 0 0,1-1 0,0 1 0,-1 0 0,1 1 0,-1-1 0,0 1 0,0-1 0,-7 0 0,5 1 0,1 0 0,-1 1 0,0-1 0,0 2 0,0-1 0,0 1 0,1-1 0,-1 2 0,0-1 0,1 1 0,-1-1 0,1 2 0,-1-1 0,1 0 0,0 1 0,0 0 0,0 1 0,-5 3 0,-7 6 0,0 2 0,1 0 0,-19 22 0,22-23 0,2 0 0,0 0 0,0 2 0,1-1 0,1 1 0,1 0 0,0 1 0,1 0 0,1 0 0,1 1 0,0 0 0,1 0 0,-2 30 0,6-43 0,0-1 0,0 1 0,1-1 0,-1 1 0,1-1 0,0 1 0,1-1 0,-1 1 0,1-1 0,0 0 0,0 0 0,0 0 0,0 0 0,1 0 0,-1-1 0,1 1 0,0-1 0,0 1 0,1-1 0,-1 0 0,1 0 0,-1-1 0,1 1 0,0-1 0,0 0 0,0 0 0,0 0 0,0 0 0,1-1 0,-1 0 0,9 2 0,-1-1 0,-1 0 0,1-1 0,-1 0 0,1-1 0,-1-1 0,0 1 0,1-2 0,-1 0 0,0 0 0,1-1 0,17-7 0,-14 3 0,-2 0 0,1-1 0,-1-1 0,0 0 0,0-1 0,-1-1 0,20-22 0,-23 23 0,-2 0 0,1 0 0,-1 0 0,-1-1 0,0 0 0,-1 0 0,0 0 0,0-1 0,-1 0 0,3-18 0,-6 5 0,-4 18 0,-2 14 0,-2 17 0,5-9 0,1 0 0,0 0 0,1 1 0,1-1 0,0 0 0,1 1 0,1-1 0,0 0 0,1-1 0,1 1 0,12 26 0,-13-33 0,0 0 0,0 0 0,1 0 0,0-1 0,0 0 0,1 0 0,-1 0 0,2-1 0,-1 0 0,1 0 0,0 0 0,0-1 0,1 0 0,-1 0 0,1-1 0,0 0 0,0-1 0,1 0 0,-1 0 0,1 0 0,15 2 0,22-5-1365,-3-3-5461</inkml:trace>
</inkml:ink>
</file>

<file path=ppt/ink/ink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9:52:27.508"/>
    </inkml:context>
    <inkml:brush xml:id="br0">
      <inkml:brushProperty name="width" value="0.1" units="cm"/>
      <inkml:brushProperty name="height" value="0.1" units="cm"/>
      <inkml:brushProperty name="color" value="#FFC114"/>
    </inkml:brush>
  </inkml:definitions>
  <inkml:trace contextRef="#ctx0" brushRef="#br0">558 17 24575,'0'-1'0,"0"1"0,0-1 0,0 0 0,-1 0 0,1 0 0,0 1 0,-1-1 0,1 0 0,0 1 0,-1-1 0,1 0 0,-1 0 0,1 1 0,-1-1 0,1 1 0,-1-1 0,0 1 0,1-1 0,-1 1 0,0-1 0,1 1 0,-1-1 0,0 1 0,0 0 0,0-1 0,1 1 0,-1 0 0,0 0 0,0 0 0,0 0 0,1 0 0,-1-1 0,0 1 0,-1 1 0,-35 1 0,30-1 0,-60 8 0,1 4 0,1 3 0,0 2 0,-96 42 0,153-57 0,1 0 0,0 0 0,0 0 0,0 1 0,-9 6 0,15-9 0,0 0 0,-1 0 0,1 0 0,0 0 0,0 0 0,0 0 0,0 1 0,0-1 0,0 0 0,0 1 0,1-1 0,-1 1 0,0-1 0,1 1 0,-1-1 0,1 1 0,0-1 0,-1 1 0,1 0 0,0-1 0,0 1 0,0-1 0,0 1 0,0 0 0,0-1 0,1 4 0,4 7 0,0 0 0,1 0 0,1-1 0,-1 0 0,17 21 0,12 19 0,-22-26 0,-2 0 0,0 0 0,-2 1 0,7 30 0,16 109 0,2 11 0,-30-164-195,0 0 0,1 0 0,0-1 0,0 1 0,1-1 0,13 17 0,-1-4-6631</inkml:trace>
</inkml:ink>
</file>

<file path=ppt/ink/ink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9:37:59.251"/>
    </inkml:context>
    <inkml:brush xml:id="br0">
      <inkml:brushProperty name="width" value="0.1" units="cm"/>
      <inkml:brushProperty name="height" value="0.1" units="cm"/>
      <inkml:brushProperty name="color" value="#F6630D"/>
    </inkml:brush>
  </inkml:definitions>
  <inkml:trace contextRef="#ctx0" brushRef="#br0">1 13 24575,'4'0'0,"7"0"0,1-5 0,-6-1 0,-4 4 0</inkml:trace>
</inkml:ink>
</file>

<file path=ppt/ink/ink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9:38:00.791"/>
    </inkml:context>
    <inkml:brush xml:id="br0">
      <inkml:brushProperty name="width" value="0.1" units="cm"/>
      <inkml:brushProperty name="height" value="0.1" units="cm"/>
      <inkml:brushProperty name="color" value="#F6630D"/>
    </inkml:brush>
  </inkml:definitions>
  <inkml:trace contextRef="#ctx0" brushRef="#br0">373 114 24575,'6'-9'0,"-11"5"0,4 4 0,0 0 0,0 0 0,0 0 0,0 1 0,0-1 0,0 0 0,1 0 0,-1 1 0,0-1 0,0 0 0,0 1 0,0-1 0,0 1 0,0-1 0,1 1 0,-1 0 0,0-1 0,1 1 0,-1 0 0,0 0 0,0 0 0,-9 15 0,0 1 0,1 0 0,0 0 0,2 0 0,0 1 0,-4 21 0,-22 113 0,-24 339 0,25-178 0,-3-30 0,-45 397 0,41 3 0,40-516 0,25 199 0,-25-360 0,0-1 0,0 1 0,0-1 0,1 0 0,-1 0 0,4 7 0,-4-11 0,-1 0 0,1 0 0,-1-1 0,1 1 0,0 0 0,-1 0 0,1 0 0,0-1 0,0 1 0,-1 0 0,1-1 0,0 1 0,0 0 0,0-1 0,0 1 0,0-1 0,0 0 0,0 1 0,0-1 0,0 0 0,0 0 0,0 1 0,0-1 0,0 0 0,0 0 0,0 0 0,0 0 0,0 0 0,0-1 0,0 1 0,0 0 0,0 0 0,0-1 0,0 1 0,0 0 0,0-1 0,2 0 0,52-26 0,1 2 0,1 3 0,1 3 0,84-18 0,-32 22 10,114-1 0,116 13-563,-206 4-166,1493 32-3244,-1069-17 3284,277 10 574,559 12-290,-1309-36 313,181-2 1293,-254 0-989,-4 0 14,0 0-1,0-1 0,-1 0 1,1 0-1,0 0 1,14-6-1,-22 7-198,0 0 0,1 0 0,-1 0 1,0 0-1,0 0 0,0 0 0,1 0 0,-1-1 0,0 1 0,0 0 0,0 0 0,0 0 0,0 0 0,1-1 1,-1 1-1,0 0 0,0 0 0,0 0 0,0 0 0,0-1 0,0 1 0,0 0 0,0 0 0,0 0 0,0-1 1,0 1-1,0 0 0,0 0 0,0 0 0,0-1 0,0 1 0,0 0 0,0 0 0,0 0 0,0-1 1,0 1-1,0 0 0,0 0 0,0 0 0,0-1 0,0 1 0,0 0 0,-1 0 0,1 0 0,0 0 0,0-1 1,0 1-1,0 0 0,0 0 0,-1 0 0,1 0 0,0 0 0,0 0 0,0-1 0,-1 1 0,1 0 1,0 0-1,0 0 0,0 0 0,-1 0 0,1 0 0,0 0 0,-14-7 111,-44-10 521,43 13-617,0 0-1,0-1 1,1 0-1,-26-14 0,36 16-51,0 0-1,0 0 0,0 0 0,0-1 0,1 1 1,-1-1-1,1 0 0,0 0 0,0 0 0,0 0 1,1-1-1,-1 1 0,1-1 0,0 0 0,0 0 0,1 0 1,0 0-1,-1 0 0,1-5 0,-2-19 1,1-1 0,2 1 0,5-46 0,21-88 0,-18 122 0,212-980-385,48 10 188,-224 864 391,6 1 0,94-191 0,-144 337-194,5-9 0,0-1 0,-1 1 0,0-1 0,-1 1 0,3-16 0,-5 22 0,-1 0 0,0 1 0,0-1 0,0 1 0,0-1 0,-1 0 0,1 1 0,-1-1 0,1 1 0,-1-1 0,0 1 0,0-1 0,0 1 0,0-1 0,0 1 0,-1 0 0,1 0 0,-1 0 0,0 0 0,1 0 0,-1 0 0,0 0 0,0 0 0,0 1 0,0-1 0,-1 1 0,-1-2 0,-8-3 0,0 0 0,-1 1 0,1 1 0,-1 0 0,0 0 0,-16-2 0,-86-6 0,101 11 0,-630-9-184,425 12-767,-371-1 433,-2385 30-3873,2581-21 4240,-810 29-696,829-10 5515,369-27-3339,12-1-797,14-1-1521,2 0-5700</inkml:trace>
</inkml:ink>
</file>

<file path=ppt/ink/ink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9:38:01.325"/>
    </inkml:context>
    <inkml:brush xml:id="br0">
      <inkml:brushProperty name="width" value="0.1" units="cm"/>
      <inkml:brushProperty name="height" value="0.1" units="cm"/>
      <inkml:brushProperty name="color" value="#F6630D"/>
    </inkml:brush>
  </inkml:definitions>
  <inkml:trace contextRef="#ctx0" brushRef="#br0">84 604 24575,'1'35'0,"11"53"0,-8-63 0,0-1 0,-2 1 0,-1-1 0,-3 50 0,-7-27 0,-2-2 0,-2 0 0,-2 0 0,-36 74 0,46-115 0,3-10 0,2-15 0,6-22 0,3 1 0,0-1 0,20-49 0,-2 4 0,33-125 0,125-295 0,-179 495 0,28-57 0,-30 64 0,0-1 0,1 1 0,-1 0 0,1 0 0,1 1 0,-1 0 0,12-9 0,-15 12 0,0 1 0,-1 0 0,1 0 0,0 1 0,0-1 0,0 0 0,0 0 0,0 1 0,0-1 0,0 1 0,0 0 0,0 0 0,0-1 0,0 1 0,0 1 0,0-1 0,0 0 0,0 0 0,0 1 0,0-1 0,0 1 0,0 0 0,0-1 0,0 1 0,-1 0 0,1 0 0,0 0 0,0 0 0,-1 1 0,1-1 0,-1 0 0,1 1 0,1 1 0,2 4 0,1 0 0,-1 0 0,0 0 0,-1 0 0,0 1 0,6 15 0,2 14 0,-1 0 0,-2 0 0,5 40 0,6 121 0,-16-154 0,6 104-52,28 217-1261,-29-315-5513</inkml:trace>
</inkml:ink>
</file>

<file path=ppt/ink/ink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9:38:01.669"/>
    </inkml:context>
    <inkml:brush xml:id="br0">
      <inkml:brushProperty name="width" value="0.1" units="cm"/>
      <inkml:brushProperty name="height" value="0.1" units="cm"/>
      <inkml:brushProperty name="color" value="#F6630D"/>
    </inkml:brush>
  </inkml:definitions>
  <inkml:trace contextRef="#ctx0" brushRef="#br0">23 70 24575,'-5'0'0,"-5"0"0,2 0 0,8 0 0,14 0 0,13 0 0,16 0 0,14-4 0,17-3 0,14-3 0,6-1 0,5-3 0,5 1 0,-15 2-8191</inkml:trace>
</inkml:ink>
</file>

<file path=ppt/ink/ink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9:38:02.037"/>
    </inkml:context>
    <inkml:brush xml:id="br0">
      <inkml:brushProperty name="width" value="0.1" units="cm"/>
      <inkml:brushProperty name="height" value="0.1" units="cm"/>
      <inkml:brushProperty name="color" value="#F6630D"/>
    </inkml:brush>
  </inkml:definitions>
  <inkml:trace contextRef="#ctx0" brushRef="#br0">1 253 24575,'0'100'0,"4"212"0,1-236 0,3 0 0,20 80 0,-27-150 0,0 0 0,0 0 0,1 0 0,0-1 0,1 1 0,-1-1 0,5 8 0,-6-13 0,-1 1 0,0-1 0,0 0 0,0 0 0,0 1 0,0-1 0,1 0 0,-1 0 0,0 0 0,0 1 0,0-1 0,0 0 0,1 0 0,-1 0 0,0 0 0,0 0 0,1 1 0,-1-1 0,0 0 0,0 0 0,1 0 0,-1 0 0,0 0 0,0 0 0,1 0 0,-1 0 0,0 0 0,0 0 0,1 0 0,-1 0 0,0 0 0,0 0 0,1 0 0,-1 0 0,0 0 0,4-10 0,-3-15 0,-3 0 0,-19-331 0,21 284 0,2 0 0,25-140 0,-21 185 0,1 0 0,1 1 0,14-30 0,-18 47 0,1 0 0,-1 0 0,2 0 0,-1 0 0,1 1 0,1 0 0,0 0 0,0 1 0,0 0 0,1 0 0,15-10 0,-20 15 0,0 0 0,0 0 0,0 1 0,1-1 0,-1 1 0,1 0 0,-1 0 0,0 0 0,1 1 0,0-1 0,-1 1 0,1 0 0,-1 0 0,1 0 0,-1 0 0,1 1 0,0-1 0,-1 1 0,1 0 0,-1 0 0,0 0 0,1 1 0,-1-1 0,0 1 0,0 0 0,0 0 0,0 0 0,0 0 0,0 0 0,-1 1 0,1-1 0,-1 1 0,1 0 0,2 5 0,2 1 0,-1 1 0,0 0 0,-1 1 0,0-1 0,-1 1 0,0 0 0,-1 0 0,0 0 0,3 20 0,-5-8-91,0 0 0,-2-1 0,0 1 0,-2 0 0,0 0 0,-2-1 0,0 1 0,-1-1 0,-2-1 0,0 1 0,-1-1 0,-1 0 0,-1-1 0,-22 29 0,9-18-6735</inkml:trace>
</inkml:ink>
</file>

<file path=ppt/ink/ink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9:38:02.402"/>
    </inkml:context>
    <inkml:brush xml:id="br0">
      <inkml:brushProperty name="width" value="0.1" units="cm"/>
      <inkml:brushProperty name="height" value="0.1" units="cm"/>
      <inkml:brushProperty name="color" value="#F6630D"/>
    </inkml:brush>
  </inkml:definitions>
  <inkml:trace contextRef="#ctx0" brushRef="#br0">1 427 24575,'18'-5'0,"-17"4"0,-1 1 0,1-1 0,0 1 0,-1 0 0,1-1 0,0 1 0,0 0 0,-1-1 0,1 1 0,0 0 0,0 0 0,-1 0 0,1-1 0,0 1 0,0 0 0,-1 0 0,1 0 0,0 0 0,0 0 0,0 1 0,-1-1 0,1 0 0,0 0 0,0 0 0,-1 1 0,1-1 0,0 0 0,0 1 0,-1-1 0,1 1 0,0-1 0,-1 1 0,1-1 0,-1 1 0,1-1 0,-1 1 0,1 0 0,-1-1 0,1 1 0,-1-1 0,1 1 0,-1 0 0,0 0 0,0-1 0,1 1 0,-1 0 0,0 0 0,0-1 0,0 1 0,0 0 0,0 1 0,4 13 0,-1 1 0,-1-1 0,0 25 0,1 8 0,10 84 0,12 81 0,-23-166 0,-7-26 0,5-21 0,-1 0 0,1 0 0,0 1 0,0-1 0,-1 0 0,1 0 0,0 0 0,-1 1 0,1-1 0,-1 0 0,1 0 0,0 0 0,-1 0 0,1 0 0,0 0 0,-1 0 0,1 0 0,-1 0 0,1 0 0,0 0 0,-1 0 0,1 0 0,-1 0 0,1 0 0,0 0 0,-1 0 0,1 0 0,0-1 0,-1 1 0,1 0 0,0 0 0,-1 0 0,1-1 0,0 1 0,-1 0 0,1 0 0,0-1 0,-1 1 0,1 0 0,0-1 0,-1 0 0,-3-3 0,1-1 0,-1 1 0,1-1 0,0-1 0,0 1 0,0 0 0,0-1 0,1 1 0,0-1 0,1 1 0,-2-8 0,-10-71 0,13 77 0,-4-51 0,2 0 0,3-1 0,16-104 0,-1 75 0,49-153 0,-63 235 0,4-12 0,1 0 0,0 0 0,18-32 0,-22 47 0,0-1 0,-1 0 0,1 1 0,1-1 0,-1 1 0,0 0 0,1 0 0,-1 0 0,7-3 0,-7 5 0,-1 0 0,1 0 0,-1 0 0,1 0 0,0 1 0,-1-1 0,1 1 0,0-1 0,-1 1 0,1 0 0,0 0 0,0 1 0,-1-1 0,1 0 0,0 1 0,-1 0 0,4 1 0,4 2 0,-2 0 0,1 1 0,0 0 0,-1 1 0,0 0 0,-1 0 0,1 1 0,-1 0 0,0 0 0,-1 1 0,11 15 0,1 4 0,-2 1 0,18 41 0,-26-49 0,0 0 0,-1 0 0,-1 1 0,-1 0 0,-1 0 0,-1 0 0,0 1 0,-2 34 0,-1-47 0,0 0 0,-2 0 0,1 0 0,-1-1 0,0 1 0,-1 0 0,1-1 0,-2 0 0,1 1 0,-2-1 0,1 0 0,-1-1 0,0 1 0,0-1 0,-1 0 0,0-1 0,0 1 0,0-1 0,-1 0 0,0-1 0,-1 1 0,1-1 0,-10 4 0,6-4-91,0-1 0,0-1 0,0 0 0,0 0 0,0-1 0,-1-1 0,1 0 0,-1 0 0,1-1 0,-1-1 0,1 0 0,-1 0 0,1-1 0,-16-5 0,-8-5-6735</inkml:trace>
</inkml:ink>
</file>

<file path=ppt/ink/ink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9:38:06.357"/>
    </inkml:context>
    <inkml:brush xml:id="br0">
      <inkml:brushProperty name="width" value="0.1" units="cm"/>
      <inkml:brushProperty name="height" value="0.1" units="cm"/>
      <inkml:brushProperty name="color" value="#F6630D"/>
    </inkml:brush>
  </inkml:definitions>
  <inkml:trace contextRef="#ctx0" brushRef="#br0">1 56 24575,'0'-4'0,"4"-3"0,7 2 0,6 0 0,4 2 0,9 0 0,7-2 0,8-2 0,10 1 0,4 2 0,2 1 0,0 1 0,-1 1 0,-7 1 0,-7 0 0,-11 0-8191</inkml:trace>
</inkml:ink>
</file>

<file path=ppt/ink/ink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9:38:06.843"/>
    </inkml:context>
    <inkml:brush xml:id="br0">
      <inkml:brushProperty name="width" value="0.1" units="cm"/>
      <inkml:brushProperty name="height" value="0.1" units="cm"/>
      <inkml:brushProperty name="color" value="#F6630D"/>
    </inkml:brush>
  </inkml:definitions>
  <inkml:trace contextRef="#ctx0" brushRef="#br0">68 0 24575,'-3'49'0,"-2"0"0,-15 68 0,11-76 0,2 1 0,1 0 0,1 78 0,5-119 0,0 1 0,0-1 0,0 1 0,0-1 0,0 1 0,1-1 0,-1 1 0,0-1 0,1 1 0,-1-1 0,1 1 0,0-1 0,-1 0 0,1 1 0,0-1 0,0 0 0,0 0 0,1 2 0,-1-3 0,-1 0 0,1 0 0,0 1 0,0-1 0,0 0 0,-1 0 0,1 0 0,0 0 0,0 0 0,0 0 0,-1 0 0,1 0 0,0 0 0,0 0 0,0-1 0,-1 1 0,1 0 0,0-1 0,0 1 0,-1 0 0,1-1 0,0 1 0,-1-1 0,2 0 0,6-6 0,1 0 0,-1-1 0,13-18 0,-6 10 0,-10 10 0,1 1 0,0-1 0,0 1 0,0 1 0,1-1 0,0 1 0,0 0 0,14-5 0,-16 7 0,0 1 0,-1 0 0,1 1 0,1-1 0,-1 1 0,0 0 0,0 0 0,0 0 0,0 1 0,0 0 0,0 0 0,-1 0 0,1 1 0,0-1 0,5 4 0,2 1 0,-1 1 0,0 0 0,0 0 0,-1 1 0,0 1 0,-1-1 0,0 2 0,0-1 0,-1 1 0,0 1 0,-1-1 0,0 1 0,0 1 0,-1-1 0,-1 1 0,0 0 0,-1 0 0,0 1 0,4 23 0,-8-33 0,0 0 0,0 1 0,0-1 0,0 0 0,0 0 0,-1 0 0,0 0 0,1 0 0,-1 0 0,0 0 0,-1 0 0,1 0 0,0 0 0,-1-1 0,0 1 0,-3 3 0,2-1 0,-2-1 0,1 0 0,-1 0 0,1-1 0,-1 0 0,0 1 0,0-2 0,-8 4 0,-7 2 0,-1-1 0,-1-1 0,-35 5 0,52-10 0,-52 7-682,-77 0-1,97-7-6143</inkml:trace>
</inkml:ink>
</file>

<file path=ppt/ink/ink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9:38:07.260"/>
    </inkml:context>
    <inkml:brush xml:id="br0">
      <inkml:brushProperty name="width" value="0.1" units="cm"/>
      <inkml:brushProperty name="height" value="0.1" units="cm"/>
      <inkml:brushProperty name="color" value="#F6630D"/>
    </inkml:brush>
  </inkml:definitions>
  <inkml:trace contextRef="#ctx0" brushRef="#br0">139 37 24575,'0'-2'0,"0"0"0,0 0 0,0 0 0,0 1 0,0-1 0,-1 0 0,1 0 0,-1 0 0,1 0 0,-1 0 0,0 0 0,0 1 0,0-1 0,-1-2 0,1 3 0,0 0 0,1 1 0,-1-1 0,0 1 0,0-1 0,1 1 0,-1-1 0,0 1 0,0 0 0,0-1 0,1 1 0,-1 0 0,0 0 0,0 0 0,0-1 0,0 1 0,0 0 0,0 0 0,1 0 0,-1 0 0,0 0 0,-1 1 0,-2 0 0,1 0 0,0 1 0,0-1 0,0 1 0,0 0 0,0-1 0,0 2 0,1-1 0,-1 0 0,0 0 0,1 1 0,0-1 0,0 1 0,-4 6 0,-2 6 0,0 0 0,1 1 0,0 1 0,2-1 0,-7 32 0,5-8 0,-3 55 0,9-83 0,1-1 0,0 1 0,1 0 0,0 0 0,1-1 0,0 1 0,7 21 0,-7-29 0,-1-1 0,1 0 0,-1 0 0,1 0 0,0 1 0,0-2 0,0 1 0,1 0 0,-1 0 0,1-1 0,-1 1 0,1-1 0,0 0 0,0 0 0,0 0 0,0 0 0,0 0 0,0-1 0,1 1 0,-1-1 0,0 0 0,1 0 0,-1 0 0,1-1 0,0 1 0,-1-1 0,1 0 0,-1 0 0,1 0 0,4-1 0,-2 0 0,0 0 0,-1 0 0,1 0 0,0-1 0,0 0 0,-1 0 0,1 0 0,-1-1 0,0 0 0,0 0 0,0 0 0,0 0 0,0-1 0,-1 0 0,7-7 0,-5 4 0,-1-1 0,0 1 0,0-1 0,0-1 0,-1 1 0,-1 0 0,1-1 0,-1 0 0,2-12 0,-2 5 0,0 0 0,-1 0 0,-1 0 0,-1-1 0,0 1 0,-2 0 0,1 0 0,-2 0 0,0 0 0,-1 0 0,-6-17 0,7 27-68,1 1 0,-1 0-1,1-1 1,-1 1 0,-1 1 0,1-1-1,-1 0 1,0 1 0,0 0 0,0 0-1,0 0 1,-1 0 0,0 1 0,1 0-1,-1 0 1,0 0 0,-1 0-1,1 1 1,-8-3 0,-10 0-6758</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8:53:48.383"/>
    </inkml:context>
    <inkml:brush xml:id="br0">
      <inkml:brushProperty name="width" value="0.05" units="cm"/>
      <inkml:brushProperty name="height" value="0.05" units="cm"/>
      <inkml:brushProperty name="color" value="#F6630D"/>
    </inkml:brush>
  </inkml:definitions>
  <inkml:trace contextRef="#ctx0" brushRef="#br0">5 52 24575,'0'-5'0,"0"-5"0,0-7 0,0 5 0,5 4 0,1 9 0,0 12 0,-1 14 0,-2 12 0,-1 8 0,-1 6 0,0 7 0,-1 8 0,0 2 0,-5-3 0,-2-2 0,-3-9 0,-1-12-8191</inkml:trace>
</inkml:ink>
</file>

<file path=ppt/ink/ink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9:38:07.648"/>
    </inkml:context>
    <inkml:brush xml:id="br0">
      <inkml:brushProperty name="width" value="0.1" units="cm"/>
      <inkml:brushProperty name="height" value="0.1" units="cm"/>
      <inkml:brushProperty name="color" value="#F6630D"/>
    </inkml:brush>
  </inkml:definitions>
  <inkml:trace contextRef="#ctx0" brushRef="#br0">142 115 24575,'0'-2'0,"0"0"0,0 1 0,0-1 0,0 0 0,-1 0 0,1 1 0,0-1 0,-1 0 0,1 0 0,-1 1 0,0-1 0,1 1 0,-1-1 0,0 0 0,0 1 0,0-1 0,0 1 0,-1-2 0,0 3 0,1-1 0,0 0 0,0 0 0,0 1 0,0-1 0,-1 1 0,1 0 0,0-1 0,-1 1 0,1 0 0,0-1 0,-1 1 0,1 0 0,0 0 0,-1 0 0,1 0 0,0 1 0,-3-1 0,0 2 0,-1-1 0,1 1 0,0 0 0,-1 0 0,1 0 0,0 0 0,0 1 0,0-1 0,1 1 0,-1 0 0,1 1 0,-5 5 0,1 1 0,1 1 0,0-1 0,1 2 0,0-1 0,1 0 0,1 1 0,-1 0 0,2 0 0,0 0 0,0 0 0,1 0 0,0 0 0,1 1 0,1-1 0,0 0 0,1 0 0,0 0 0,0 0 0,2 0 0,-1 0 0,6 11 0,-7-20 0,0 1 0,0-1 0,0 0 0,0 0 0,0 0 0,0 0 0,1 0 0,0 0 0,-1-1 0,1 1 0,0-1 0,0 0 0,1 0 0,-1 0 0,0 0 0,1-1 0,-1 1 0,1-1 0,-1 0 0,1 0 0,0 0 0,-1 0 0,1-1 0,7 1 0,-5-2 0,1 0 0,0-1 0,-1 1 0,1-1 0,-1-1 0,1 1 0,-1-1 0,0 0 0,0-1 0,0 1 0,-1-1 0,11-9 0,-5 3 0,-1 0 0,1 0 0,-2-2 0,1 1 0,-2-1 0,0 0 0,0-1 0,-1 0 0,0 0 0,6-21 0,-10 26 0,-1 0 0,0-1 0,0 1 0,-1-1 0,0 1 0,0-1 0,-1 1 0,0-1 0,-1 1 0,0-1 0,0 1 0,-1-1 0,0 1 0,0 0 0,-1-1 0,0 1 0,-1 1 0,0-1 0,-6-10 0,5 12-59,0 1 0,-1-1-1,1 1 1,-1 0-1,0 0 1,0 1 0,-1 0-1,1 0 1,-1 0 0,0 1-1,0 0 1,0 0 0,0 1-1,-1 0 1,1 0 0,-1 0-1,1 1 1,-1 1-1,0-1 1,1 1 0,-1 0-1,-12 3 1,-13 2-6767</inkml:trace>
</inkml:ink>
</file>

<file path=ppt/ink/ink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9:38:08.306"/>
    </inkml:context>
    <inkml:brush xml:id="br0">
      <inkml:brushProperty name="width" value="0.1" units="cm"/>
      <inkml:brushProperty name="height" value="0.1" units="cm"/>
      <inkml:brushProperty name="color" value="#F6630D"/>
    </inkml:brush>
  </inkml:definitions>
  <inkml:trace contextRef="#ctx0" brushRef="#br0">58 186 24575,'0'-35'0,"0"28"0,0 25 0,1 94 0,-3 130 0,-6-202 0,8-39 0,-1 1 0,1-1 0,0 1 0,-1-1 0,0 0 0,1 1 0,-1-1 0,0 0 0,0 0 0,1 1 0,-1-1 0,0 0 0,0 0 0,0 0 0,-1 0 0,1 0 0,0 0 0,0 0 0,0-1 0,-1 1 0,1 0 0,0-1 0,-2 2 0,2-3 0,0 1 0,0 0 0,0-1 0,0 1 0,0 0 0,0-1 0,0 1 0,1-1 0,-1 0 0,0 1 0,0-1 0,0 0 0,1 1 0,-1-1 0,0 0 0,1 0 0,-1 1 0,1-1 0,-1 0 0,1 0 0,-1 0 0,1 0 0,-1 0 0,1 0 0,0 0 0,0 0 0,0 0 0,-1 0 0,1 0 0,0-1 0,-4-38 0,4 36 0,-3-45 0,3 0 0,2 1 0,11-68 0,-10 98 0,1 0 0,1 0 0,0 0 0,1 0 0,1 1 0,1 0 0,1 0 0,0 1 0,1 0 0,0 1 0,1 0 0,14-14 0,-24 27 0,1 1 0,-1-1 0,1 1 0,0-1 0,0 1 0,-1-1 0,1 1 0,0 0 0,0 0 0,0 0 0,0 0 0,0 0 0,1 0 0,-1 1 0,0-1 0,0 1 0,0-1 0,1 1 0,-1 0 0,3 0 0,-3 1 0,0-1 0,0 1 0,0 0 0,-1 0 0,1 0 0,0 0 0,-1 0 0,1 0 0,0 1 0,-1-1 0,0 1 0,1-1 0,-1 1 0,0-1 0,0 1 0,0 0 0,0-1 0,1 3 0,3 7 0,-1 0 0,-1 1 0,0-1 0,0 0 0,-1 1 0,1 16 0,18 199 0,-15-152 0,4-91 0,2-13 0,-9 20 0,51-143 0,-45 130 0,2 1 0,0 1 0,1-1 0,28-33 0,-37 49 0,1 1 0,0 0 0,0 0 0,1 0 0,-1 1 0,1-1 0,0 1 0,7-3 0,-11 5 0,1 0 0,-1 1 0,1-1 0,-1 1 0,1 0 0,0-1 0,-1 1 0,1 0 0,0 0 0,-1 0 0,1 0 0,0 0 0,-1 1 0,1-1 0,0 0 0,-1 1 0,1-1 0,-1 1 0,1 0 0,-1-1 0,1 1 0,-1 0 0,1 0 0,-1 0 0,0 0 0,0 0 0,1 0 0,-1 1 0,0-1 0,0 0 0,0 0 0,1 4 0,4 5 0,0 0 0,-1 1 0,0 0 0,-1 0 0,-1 1 0,0-1 0,0 1 0,1 18 0,2 101 0,-6-107 0,-2 185-1365,1-183-5461</inkml:trace>
</inkml:ink>
</file>

<file path=ppt/ink/ink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9:38:09.159"/>
    </inkml:context>
    <inkml:brush xml:id="br0">
      <inkml:brushProperty name="width" value="0.1" units="cm"/>
      <inkml:brushProperty name="height" value="0.1" units="cm"/>
      <inkml:brushProperty name="color" value="#F6630D"/>
    </inkml:brush>
  </inkml:definitions>
  <inkml:trace contextRef="#ctx0" brushRef="#br0">28 139 24575,'-1'-18'0,"0"31"0,-2 21 0,-9 64 0,2 168 0,10-241 0,3-83 0,2 0 0,4 1 0,1-1 0,3 2 0,33-88 0,-43 134 0,1 0 0,1 0 0,0 0 0,0 0 0,1 1 0,0-1 0,1 1 0,9-9 0,-13 15 0,0 0 0,0 0 0,1 1 0,-1-1 0,1 1 0,0 0 0,0 0 0,0 0 0,0 1 0,0-1 0,0 1 0,0 0 0,0 0 0,1 0 0,-1 1 0,0 0 0,1 0 0,-1 0 0,0 0 0,1 0 0,-1 1 0,0 0 0,7 2 0,5 2 0,-1 1 0,0 0 0,-1 1 0,1 1 0,12 9 0,-19-12 0,-1 0 0,0 1 0,-1-1 0,1 1 0,-1 1 0,0-1 0,0 1 0,-1 0 0,0 1 0,7 12 0,-11-16 0,0 0 0,0 0 0,0 1 0,0-1 0,-1 0 0,0 0 0,0 0 0,0 0 0,0 1 0,0-1 0,-1 0 0,0 0 0,0 0 0,0 0 0,0 0 0,-1 0 0,0 0 0,1 0 0,-1-1 0,-1 1 0,1 0 0,0-1 0,-1 0 0,0 0 0,0 0 0,-5 5 0,-8 6 0,-1 0 0,-1-1 0,-33 19 0,40-25 0,-12 12 0,24-11 0,14-2 0,-5-6 0,0-1 0,0 1 0,1-1 0,-1-1 0,11-3 0,-7 2 0,-1 0 0,0 1 0,20 0 0,-30 2 0,1 0 0,-1 0 0,0 1 0,1-1 0,-1 1 0,0 0 0,0 0 0,1 0 0,-1 1 0,0-1 0,0 0 0,0 1 0,0 0 0,-1 0 0,1 0 0,0 0 0,-1 0 0,3 4 0,-3-3 0,0-1 0,0 1 0,-1 1 0,1-1 0,-1 0 0,0 0 0,0 0 0,0 1 0,0-1 0,-1 1 0,1-1 0,-1 0 0,0 1 0,0-1 0,0 1 0,0-1 0,-1 1 0,0-1 0,1 0 0,-1 1 0,0-1 0,-1 0 0,1 0 0,0 0 0,-1 0 0,-2 5 0,0-2 0,-1 1 0,1 0 0,-1-1 0,0 0 0,-1 0 0,1 0 0,-1-1 0,0 0 0,0 0 0,-12 6 0,15-9-42,-13 7-223,-1-1 0,-1 0 1,1-1-1,-34 8 1,33-13-6562</inkml:trace>
</inkml:ink>
</file>

<file path=ppt/ink/ink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9:38:14.018"/>
    </inkml:context>
    <inkml:brush xml:id="br0">
      <inkml:brushProperty name="width" value="0.1" units="cm"/>
      <inkml:brushProperty name="height" value="0.1" units="cm"/>
      <inkml:brushProperty name="color" value="#F6630D"/>
    </inkml:brush>
  </inkml:definitions>
  <inkml:trace contextRef="#ctx0" brushRef="#br0">0 7 24575,'0'-5'0,"0"3"0,5 3 0,1 5 0,0 10 0,-2 8 0,0 9 0,-2 8 0,-1 7 0,-1 4 0,0 2 0,5 2 0,1-4 0,0-12-8191</inkml:trace>
</inkml:ink>
</file>

<file path=ppt/ink/ink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9:38:14.341"/>
    </inkml:context>
    <inkml:brush xml:id="br0">
      <inkml:brushProperty name="width" value="0.1" units="cm"/>
      <inkml:brushProperty name="height" value="0.1" units="cm"/>
      <inkml:brushProperty name="color" value="#F6630D"/>
    </inkml:brush>
  </inkml:definitions>
  <inkml:trace contextRef="#ctx0" brushRef="#br0">18 136 24575,'0'-5'0,"-1"1"0,1-1 0,-1 1 0,0-1 0,-1 1 0,-1-5 0,2 6 0,0 1 0,0 0 0,0-1 0,0 0 0,0 1 0,1-1 0,-1 0 0,1 1 0,0-1 0,0 0 0,0 1 0,0-1 0,0 0 0,1 1 0,-1-1 0,1 0 0,-1 1 0,1-1 0,0 1 0,2-4 0,-1 3 0,0 0 0,0 0 0,0 1 0,0-1 0,0 1 0,1-1 0,-1 1 0,1 0 0,-1 0 0,1 0 0,0 1 0,0-1 0,0 1 0,0-1 0,6-1 0,-2 1 0,0 1 0,1 0 0,-1 0 0,0 1 0,1 0 0,13 1 0,2 3 0,1 0 0,-1 2 0,32 12 0,-31-9 0,1 1 0,-2 1 0,1 2 0,-1 0 0,-1 1 0,26 23 0,-40-30 0,-1 0 0,0 0 0,0 1 0,0 0 0,-1 1 0,0-1 0,-1 1 0,6 13 0,-9-16 0,0 1 0,0-1 0,0 0 0,-1 1 0,0-1 0,0 1 0,-1-1 0,0 1 0,0-1 0,0 1 0,-1-1 0,0 1 0,0-1 0,-4 9 0,2-5 0,-2-1 0,0 1 0,0-2 0,0 1 0,-1 0 0,0-1 0,-1 0 0,0-1 0,0 1 0,-1-1 0,0-1 0,0 1 0,-10 5 0,-9 4 0,-1 0 0,0-2 0,-30 10 0,21-11-341,0-1 0,0-2-1,-59 7 1,41-11-6485</inkml:trace>
</inkml:ink>
</file>

<file path=ppt/ink/ink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9:38:14.743"/>
    </inkml:context>
    <inkml:brush xml:id="br0">
      <inkml:brushProperty name="width" value="0.1" units="cm"/>
      <inkml:brushProperty name="height" value="0.1" units="cm"/>
      <inkml:brushProperty name="color" value="#F6630D"/>
    </inkml:brush>
  </inkml:definitions>
  <inkml:trace contextRef="#ctx0" brushRef="#br0">22 57 24575,'-8'-6'0,"-5"-5"0,13 11 0,0-1 0,0 1 0,0 0 0,-1-1 0,1 1 0,0 0 0,0 0 0,0-1 0,0 1 0,0 0 0,0-1 0,1 1 0,-1 0 0,0 0 0,0-1 0,0 1 0,0 0 0,0 0 0,0-1 0,0 1 0,1 0 0,-1 0 0,0-1 0,0 1 0,0 0 0,0 0 0,1-1 0,-1 1 0,0 0 0,0 0 0,1 0 0,-1 0 0,0 0 0,0-1 0,1 1 0,-1 0 0,0 0 0,0 0 0,1 0 0,-1 0 0,0 0 0,1 0 0,-1 0 0,0 0 0,0 0 0,1 0 0,-1 0 0,0 0 0,1 0 0,-1 0 0,1 0 0,31-4 0,1 2 0,0 1 0,35 3 0,-5 0 0,123-1 0,-209-11 0,-19-2 0,29 11 0,0-2 0,0 2 0,0-1 0,-21 2 0,31 0 0,0 1 0,0-1 0,0 0 0,0 1 0,0 0 0,1 0 0,-1 0 0,0 0 0,0 0 0,1 0 0,-1 1 0,1-1 0,-1 1 0,1 0 0,0 0 0,0 0 0,-1 0 0,1 0 0,1 0 0,-1 0 0,-3 5 0,-1 6 0,1 0 0,0 1 0,1-1 0,1 1 0,0 0 0,-2 25 0,3 91 0,2-87 0,2 218-1365,-2-226-5461</inkml:trace>
</inkml:ink>
</file>

<file path=ppt/ink/ink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9:38:15.823"/>
    </inkml:context>
    <inkml:brush xml:id="br0">
      <inkml:brushProperty name="width" value="0.1" units="cm"/>
      <inkml:brushProperty name="height" value="0.1" units="cm"/>
      <inkml:brushProperty name="color" value="#F6630D"/>
    </inkml:brush>
  </inkml:definitions>
  <inkml:trace contextRef="#ctx0" brushRef="#br0">704 111 24575,'-22'1'0,"1"1"0,-1 1 0,1 1 0,0 0 0,1 2 0,-1 1 0,1 0 0,-23 12 0,4 2 0,1 1 0,1 1 0,-35 30 0,44-30 0,1 1 0,2 2 0,0 0 0,2 2 0,0 0 0,2 2 0,2 0 0,0 1 0,2 1 0,2 1 0,-21 61 0,29-70 0,0 1 0,2 1 0,1-1 0,1 1 0,1 0 0,1-1 0,1 1 0,2 0 0,0 0 0,2-1 0,1 0 0,1 1 0,1-2 0,1 1 0,1-1 0,1 0 0,16 27 0,-9-24 0,2 0 0,0-2 0,1 0 0,2-2 0,0 0 0,2-1 0,37 26 0,-24-22 0,2-3 0,0-1 0,2-1 0,72 24 0,-27-19 0,1-5 0,1-3 0,1-4 0,160 5 0,-121-17 0,-1-6 0,226-35 0,-263 21 0,0-3 0,-2-4 0,0-4 0,134-66 0,-177 72 0,-1-2 0,-2-2 0,0-2 0,-2-1 0,-2-2 0,0-2 0,-3-2 0,-1-1 0,-1-1 0,-2-2 0,-2-1 0,-2-1 0,-2-2 0,-1 0 0,-3-2 0,-1 0 0,-3-2 0,-2 0 0,14-69 0,-26 99 0,-1-1 0,0 1 0,-1 0 0,-2-1 0,1 1 0,-2 0 0,0-1 0,-9-28 0,10 41 0,-1 0 0,0 1 0,-1-1 0,0 0 0,1 1 0,-2 0 0,1 0 0,-1 0 0,1 0 0,-1 0 0,-1 1 0,1-1 0,-1 1 0,1 0 0,-1 1 0,0-1 0,-1 1 0,1 0 0,-1 0 0,1 1 0,-1-1 0,0 1 0,0 1 0,0-1 0,0 1 0,0 0 0,0 0 0,-12 1 0,9 0 0,1 1 0,-1 1 0,1-1 0,-10 4 0,9-2 0,0-1 0,0 0 0,-16 1 0,22-3 0,1 0 0,-1 0 0,1-1 0,-1 1 0,0 0 0,1-1 0,-1 0 0,1 0 0,0 0 0,-1 0 0,1 0 0,0 0 0,-1 0 0,1-1 0,0 1 0,0-1 0,-3-2 0,-22-26 0,17 19 0,0 0 0,0 0 0,-1 1 0,0 1 0,-1-1 0,0 2 0,0 0 0,-28-13 0,-3 5 0,-1 3 0,-69-12 0,-97-4 0,143 21 0,-225-22 0,-442 12 0,671 20 0,0 3 0,1 3 0,-84 20 0,116-19 0,2 0 0,-1 2 0,1 0 0,0 2 0,2 2 0,-1 0 0,2 2 0,0 0 0,-24 23 0,35-24 120,13-16-188,0 1 1,1-1-1,-1 1 1,1 0-1,-1-1 1,1 1-1,-1 0 1,1 0-1,0-1 1,-1 1-1,1 0 1,0 0-1,0 0 1,-1-1-1,1 1 1,0 0-1,0 0 1,0 0-1,0 0 1,0-1-1,1 3 1</inkml:trace>
</inkml:ink>
</file>

<file path=ppt/ink/ink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9:38:18.944"/>
    </inkml:context>
    <inkml:brush xml:id="br0">
      <inkml:brushProperty name="width" value="0.1" units="cm"/>
      <inkml:brushProperty name="height" value="0.1" units="cm"/>
      <inkml:brushProperty name="color" value="#F6630D"/>
    </inkml:brush>
  </inkml:definitions>
  <inkml:trace contextRef="#ctx0" brushRef="#br0">1 0 24575,'9'0'0,"8"0"0,11 0 0,13 0 0,10 0 0,6 0 0,6 0 0,-2 0 0,-3 0 0,-6 0 0,-12 0-8191</inkml:trace>
</inkml:ink>
</file>

<file path=ppt/ink/ink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9:38:19.336"/>
    </inkml:context>
    <inkml:brush xml:id="br0">
      <inkml:brushProperty name="width" value="0.1" units="cm"/>
      <inkml:brushProperty name="height" value="0.1" units="cm"/>
      <inkml:brushProperty name="color" value="#F6630D"/>
    </inkml:brush>
  </inkml:definitions>
  <inkml:trace contextRef="#ctx0" brushRef="#br0">0 0 24575,'0'5'0,"5"1"0,6 0 0,6-1 0,4-2 0,4-1 0,7-1 0,2-1 0,5 0 0,0 0 0,4-5 0,-7-1-8191</inkml:trace>
  <inkml:trace contextRef="#ctx0" brushRef="#br0" timeOffset="1">220 245 24575,'4'0'0,"7"0"0,5 0 0,6 0 0,7 0 0,0 0-8191</inkml:trace>
</inkml:ink>
</file>

<file path=ppt/ink/ink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9:38:19.665"/>
    </inkml:context>
    <inkml:brush xml:id="br0">
      <inkml:brushProperty name="width" value="0.1" units="cm"/>
      <inkml:brushProperty name="height" value="0.1" units="cm"/>
      <inkml:brushProperty name="color" value="#F6630D"/>
    </inkml:brush>
  </inkml:definitions>
  <inkml:trace contextRef="#ctx0" brushRef="#br0">0 1 24575,'0'5'0,"0"5"0,5 2 0,6-1 0,10-8 0,7-3 0,7-3 0,-2 0-8191</inkml:trace>
  <inkml:trace contextRef="#ctx0" brushRef="#br0" timeOffset="1">56 302 24575,'-5'4'0,"3"2"0,7 0 0,7-1 0,6-2 0,9-1 0,10-1 0,7-5 0,-3-2-8191</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8:53:48.742"/>
    </inkml:context>
    <inkml:brush xml:id="br0">
      <inkml:brushProperty name="width" value="0.05" units="cm"/>
      <inkml:brushProperty name="height" value="0.05" units="cm"/>
      <inkml:brushProperty name="color" value="#F6630D"/>
    </inkml:brush>
  </inkml:definitions>
  <inkml:trace contextRef="#ctx0" brushRef="#br0">1 478 24575,'0'-7'0,"0"0"0,0 0 0,0-1 0,1 1 0,0 0 0,1 0 0,-1 0 0,1 0 0,1 0 0,-1 0 0,1 1 0,1-1 0,-1 1 0,1 0 0,0 0 0,0 0 0,1 0 0,0 1 0,0 0 0,0 0 0,0 0 0,1 0 0,0 1 0,0 0 0,0 0 0,1 1 0,-1 0 0,1 0 0,-1 0 0,13-3 0,12-1 0,0 1 0,52-4 0,32-5 0,-102 12 0,0 0 0,-1-1 0,1-1 0,-1 0 0,0 0 0,18-13 0,-25 15 0,-1 0 0,1-1 0,-1 0 0,0 0 0,-1 0 0,1 0 0,-1-1 0,0 1 0,0-1 0,0 0 0,0 0 0,-1 0 0,0 0 0,0-1 0,-1 1 0,1 0 0,-1-1 0,1-6 0,-2 5 0,1 0 0,-1-1 0,-1 1 0,1 0 0,-1 0 0,0 0 0,-1 0 0,0 0 0,0 0 0,-1 0 0,1 0 0,-1 1 0,-7-11 0,10 16 0,-1-1 0,0 1 0,1 0 0,-1 0 0,0 0 0,0 0 0,0 0 0,0 0 0,0 0 0,0 0 0,0 0 0,0 0 0,0 1 0,0-1 0,0 0 0,-1 1 0,1-1 0,0 1 0,0-1 0,-3 1 0,3 0 0,0 0 0,0 0 0,0 1 0,0-1 0,0 0 0,0 1 0,0-1 0,1 1 0,-1-1 0,0 1 0,0 0 0,0-1 0,1 1 0,-1 0 0,0 0 0,1-1 0,-1 1 0,1 0 0,-1 0 0,1 0 0,-1 1 0,-2 4 0,0 2 0,0-1 0,1 0 0,0 0 0,1 1 0,-1 8 0,-4 343 0,9-214 0,-2-118-682,4 36-1,1-32-6143</inkml:trace>
</inkml:ink>
</file>

<file path=ppt/ink/ink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9:38:13.066"/>
    </inkml:context>
    <inkml:brush xml:id="br0">
      <inkml:brushProperty name="width" value="0.1" units="cm"/>
      <inkml:brushProperty name="height" value="0.1" units="cm"/>
      <inkml:brushProperty name="color" value="#F6630D"/>
    </inkml:brush>
  </inkml:definitions>
  <inkml:trace contextRef="#ctx0" brushRef="#br0">0 0 24575,'1186'48'-1927,"-919"-33"812,251 17-928,467 22 1144,1-36 288,-933-18 645,-22 1 310,1-2 1,0 0-1,-1-3 0,1 0 0,34-10 1,-64 14-301,0-1 0,0 1 0,-1-1 0,1 1 0,0-1 0,0 0 0,0 1 0,-1-1 0,1 0 0,0 0 0,-1 0 0,1-1 0,-1 1 0,1 0 0,-1 0 0,1-1 0,-1 1 0,0-1 0,0 0 0,0 1 0,0-1 0,0 0 0,0 1 0,0-1 0,0 0 0,-1 0 0,1-2 0,-4-16-4972</inkml:trace>
</inkml:ink>
</file>

<file path=ppt/ink/ink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9:38:13.407"/>
    </inkml:context>
    <inkml:brush xml:id="br0">
      <inkml:brushProperty name="width" value="0.1" units="cm"/>
      <inkml:brushProperty name="height" value="0.1" units="cm"/>
      <inkml:brushProperty name="color" value="#F6630D"/>
    </inkml:brush>
  </inkml:definitions>
  <inkml:trace contextRef="#ctx0" brushRef="#br0">0 28 24575,'0'-5'0,"0"-6"0,5 4 0,6 3 0,6 6 0,9 8 0,10 7 0,7 5 0,7 8 0,3 4 0,3 5 0,-5 5 0,-5 0 0,-11 2 0,-12 2 0,-18-2 0,-20 0 0,-7-8-8191</inkml:trace>
</inkml:ink>
</file>

<file path=ppt/ink/ink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9:38:22.645"/>
    </inkml:context>
    <inkml:brush xml:id="br0">
      <inkml:brushProperty name="width" value="0.1" units="cm"/>
      <inkml:brushProperty name="height" value="0.1" units="cm"/>
      <inkml:brushProperty name="color" value="#F6630D"/>
    </inkml:brush>
  </inkml:definitions>
  <inkml:trace contextRef="#ctx0" brushRef="#br0">244 1 24575,'-1'5'0,"0"1"0,0-1 0,-1 1 0,1-1 0,-1 1 0,0-1 0,-6 9 0,-6 19 0,-9 55 0,-22 162 0,17 96 0,13 306 0,3-67-609,-68 582 609,77-1139-131,0-11 6,1-1 0,2 1 0,-1-1 0,4 24 0,2-18-6701</inkml:trace>
</inkml:ink>
</file>

<file path=ppt/ink/ink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9:38:23.021"/>
    </inkml:context>
    <inkml:brush xml:id="br0">
      <inkml:brushProperty name="width" value="0.1" units="cm"/>
      <inkml:brushProperty name="height" value="0.1" units="cm"/>
      <inkml:brushProperty name="color" value="#F6630D"/>
    </inkml:brush>
  </inkml:definitions>
  <inkml:trace contextRef="#ctx0" brushRef="#br0">39 1 24575,'-22'12'0,"5"-3"0,20-6 0,12-1 0,338 1 4,-189-5-231,3658 65-6671,-3793-62 6764,815-5-598,-821 2 613,105-12 1075,-112 11-813,-1-1 0,0 0-1,0-1 1,0 0-1,27-15 1,-12-2-2040</inkml:trace>
</inkml:ink>
</file>

<file path=ppt/ink/ink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9:38:23.980"/>
    </inkml:context>
    <inkml:brush xml:id="br0">
      <inkml:brushProperty name="width" value="0.1" units="cm"/>
      <inkml:brushProperty name="height" value="0.1" units="cm"/>
      <inkml:brushProperty name="color" value="#F6630D"/>
    </inkml:brush>
  </inkml:definitions>
  <inkml:trace contextRef="#ctx0" brushRef="#br0">0 26 24575,'0'-1'0,"0"1"0,0-1 0,1 0 0,-1 0 0,0 1 0,0-1 0,1 0 0,-1 1 0,0-1 0,1 0 0,-1 1 0,1-1 0,-1 0 0,1 1 0,-1-1 0,1 1 0,-1-1 0,1 1 0,0-1 0,-1 1 0,1-1 0,0 1 0,-1 0 0,1-1 0,0 1 0,-1 0 0,2-1 0,24-3 0,-22 3 0,63-3 0,124 8 0,-108 0 0,2933 69-9156,-124-75 8297,-2469-8 3638,-401 9-2478,-18 1-101,1 0 1,-1 0 0,0 0 0,1 0-1,-1-1 1,1 1 0,-1-1 0,0 0-1,1-1 1,-1 1 0,0-1-1,0 1 1,5-5 0,-9 6-178,1 0 0,-1 0 0,0-1 0,0 1 0,0 0 0,0 0 0,0-1 0,0 1 0,0 0-1,0-1 1,0 1 0,0 0 0,0 0 0,0-1 0,0 1 0,0 0 0,-1-1 0,1 1 0,0 0 0,0 0 0,0-1 0,0 1 0,0 0 0,-1 0 0,1-1 0,0 1 0,0 0 0,0 0 0,-1 0 0,1 0 0,0-1 0,0 1 0,-1 0 0,1 0-1,0 0 1,0 0 0,-1 0 0,1 0 0,0-1 0,0 1 0,-1 0 0,1 0 0,0 0 0,-1 0 0,1 0 0,-11-4 368,-1 1 1,1 0-1,0 1 0,-1 0 0,0 0 1,-13 1-1,-75 3-61,68 0-330,0 1 0,0 2 0,0 1 0,-54 17 0,77-20 0,0 1 0,0 0 0,0 0 0,0 1 0,1 0 0,0 0 0,0 1 0,0 0 0,1 1 0,0-1 0,0 1 0,1 1 0,-1-1 0,2 1 0,-1 0 0,1 1 0,0-1 0,1 1 0,-7 18 0,5-1 0,1-1 0,1 1 0,1 0 0,1 39 0,12 107 0,-8-146 0,78 658 0,-40-372 0,28 765 0,-72 5 0,-73-1152 0,54 55 0,0 0 0,-1 2 0,-1 0 0,0 2 0,-36-11 0,-142-30 0,-40 10-604,-1 11 0,-1 10-1,-339 15 1,363 15-5170</inkml:trace>
</inkml:ink>
</file>

<file path=ppt/ink/ink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9:38:33.216"/>
    </inkml:context>
    <inkml:brush xml:id="br0">
      <inkml:brushProperty name="width" value="0.1" units="cm"/>
      <inkml:brushProperty name="height" value="0.1" units="cm"/>
      <inkml:brushProperty name="color" value="#F6630D"/>
    </inkml:brush>
  </inkml:definitions>
  <inkml:trace contextRef="#ctx0" brushRef="#br0">133 38 24575,'0'-2'0,"0"1"0,0-1 0,-1 1 0,1-1 0,0 0 0,-1 1 0,1-1 0,-1 1 0,0-1 0,0 1 0,1 0 0,-1-1 0,0 1 0,0 0 0,0-1 0,0 1 0,0 0 0,-1 0 0,1 0 0,0 0 0,-1 0 0,1 0 0,0 0 0,-1 0 0,1 1 0,-1-1 0,1 1 0,-4-2 0,3 2 0,0-1 0,0 1 0,-1 0 0,1-1 0,0 1 0,0 0 0,0 0 0,-1 0 0,1 1 0,0-1 0,0 0 0,0 1 0,0 0 0,0-1 0,0 1 0,0 0 0,0 0 0,0 0 0,0 0 0,0 0 0,-2 2 0,1 2 0,-1-1 0,1 0 0,0 1 0,0 0 0,1 0 0,0-1 0,0 1 0,0 1 0,-2 9 0,-9 55 0,9-46 0,0 7-136,1-1-1,1 1 1,2 0-1,1 0 1,1-1-1,1 1 1,2 0-1,2-1 0,17 53 1,-11-53-6690</inkml:trace>
</inkml:ink>
</file>

<file path=ppt/ink/ink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9:38:33.621"/>
    </inkml:context>
    <inkml:brush xml:id="br0">
      <inkml:brushProperty name="width" value="0.1" units="cm"/>
      <inkml:brushProperty name="height" value="0.1" units="cm"/>
      <inkml:brushProperty name="color" value="#F6630D"/>
    </inkml:brush>
  </inkml:definitions>
  <inkml:trace contextRef="#ctx0" brushRef="#br0">57 56 24575,'0'0'0,"0"-1"0,0 1 0,0-1 0,0 1 0,0-1 0,1 1 0,-1-1 0,0 1 0,0-1 0,0 1 0,1 0 0,-1-1 0,0 1 0,0-1 0,1 1 0,-1 0 0,1-1 0,-1 1 0,0 0 0,1-1 0,-1 1 0,1 0 0,-1-1 0,1 1 0,-1 0 0,0 0 0,0 0 0,1 0 0,-1 0 0,0 0 0,0 0 0,0 0 0,1 0 0,-1 0 0,0 0 0,0 0 0,0 0 0,1 0 0,-1 0 0,0 0 0,0 1 0,0-1 0,0 0 0,0 0 0,1 0 0,-1 0 0,0 0 0,0 0 0,0 1 0,0-1 0,0 0 0,0 0 0,1 0 0,-1 0 0,0 1 0,0-1 0,0 0 0,0 0 0,0 0 0,0 0 0,0 1 0,0-1 0,0 0 0,0 0 0,0 0 0,0 1 0,0-1 0,0 0 0,0 0 0,0 0 0,0 1 0,0-1 0,0 0 0,0 0 0,0 0 0,-1 0 0,1 1 0,0-1 0,0 0 0,0 0 0,0 0 0,0 0 0,0 0 0,-1 1 0,1-1 0,0 0 0,0 0 0,0 0 0,0 0 0,-14 31 0,3 1 0,0-1 0,3 2 0,0-1 0,2 1 0,1 1 0,2-1 0,2 57 0,1-85 0,1-1 0,-1 0 0,1 0 0,0 1 0,0-1 0,0 0 0,0 0 0,1 0 0,0 0 0,-1 0 0,2-1 0,-1 1 0,0-1 0,1 1 0,-1-1 0,7 6 0,-7-8 0,1 1 0,-1-1 0,1 1 0,0-1 0,0 0 0,0 0 0,0 0 0,0 0 0,0-1 0,0 1 0,0-1 0,0 1 0,0-1 0,0 0 0,0-1 0,1 1 0,-1 0 0,0-1 0,0 0 0,0 0 0,0 0 0,-1 0 0,6-3 0,1 0 0,-2 0 0,1 0 0,0-1 0,-1-1 0,0 1 0,0-1 0,0 0 0,-1-1 0,0 0 0,0 0 0,-1 0 0,7-12 0,-5 7 0,-1 0 0,-1-1 0,0 1 0,-1-1 0,0 0 0,-1-1 0,0 1 0,0-17 0,-2 17 0,-1-1 0,0 1 0,-1 0 0,0-1 0,-1 1 0,-1 0 0,0-1 0,-7-15 0,7 21 0,-1 0 0,0 0 0,0 0 0,-1 0 0,0 0 0,0 1 0,-1 0 0,0 0 0,0 1 0,-1-1 0,0 2 0,-11-9 0,13 11 12,0 0 0,0 0 0,0 1 0,0 0 0,-1 0 0,1 0 0,-1 1 0,1-1 0,-7 1 0,10 0-67,0 1 0,0 0 0,0 0 0,0 0 0,-1 1 0,1-1 0,0 0 0,0 1 0,0 0 0,0-1 0,0 1 0,0 0 0,1 0 0,-1 0 0,0 0 0,0 0 0,1 0 0,-1 1 0,0-1 0,1 1 0,-1-1 0,1 1 0,0-1 0,0 1 0,-1 0 0,-1 3 0,-4 14-6771</inkml:trace>
</inkml:ink>
</file>

<file path=ppt/ink/ink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9:38:34.201"/>
    </inkml:context>
    <inkml:brush xml:id="br0">
      <inkml:brushProperty name="width" value="0.1" units="cm"/>
      <inkml:brushProperty name="height" value="0.1" units="cm"/>
      <inkml:brushProperty name="color" value="#F6630D"/>
    </inkml:brush>
  </inkml:definitions>
  <inkml:trace contextRef="#ctx0" brushRef="#br0">79 214 24575,'1'-10'0,"0"1"0,1 0 0,0-1 0,0 1 0,1 0 0,1 0 0,-1 0 0,1 1 0,1-1 0,0 1 0,0 0 0,10-12 0,-8 11 0,-1 2 0,1-1 0,1 1 0,-1 0 0,1 1 0,0-1 0,1 2 0,-1-1 0,1 1 0,0 0 0,16-5 0,-23 9 0,1 1 0,-1-1 0,1 0 0,-1 1 0,1-1 0,-1 1 0,1 0 0,-1 0 0,1 0 0,0 0 0,-1 1 0,1-1 0,-1 0 0,1 1 0,-1 0 0,1 0 0,-1 0 0,0 0 0,1 0 0,-1 0 0,0 0 0,0 1 0,0-1 0,0 1 0,0 0 0,0 0 0,0-1 0,0 1 0,-1 0 0,1 1 0,-1-1 0,0 0 0,1 0 0,-1 0 0,0 1 0,0-1 0,0 1 0,-1-1 0,1 1 0,0 2 0,1 7 0,0 0 0,-1 0 0,0 0 0,-1 0 0,0 0 0,-1 0 0,-3 16 0,0-8 0,0-1 0,-1 1 0,-1-1 0,-1 0 0,-1 0 0,0-1 0,-2 0 0,0-1 0,0 0 0,-2-1 0,0 0 0,-1 0 0,-1-1 0,0-1 0,-1 0 0,0-2 0,-1 1 0,-19 10 0,-1-4 0,26-14 0,-1 0 0,1 1 0,0 1 0,-16 13 0,26-20 0,0 0 0,-1 0 0,1 0 0,0 0 0,0 0 0,0 0 0,0 0 0,0 0 0,-1 0 0,1 1 0,0-1 0,0 0 0,0 0 0,0 0 0,0 0 0,0 0 0,0 0 0,0 1 0,0-1 0,-1 0 0,1 0 0,0 0 0,0 0 0,0 1 0,0-1 0,0 0 0,0 0 0,0 0 0,0 0 0,0 1 0,0-1 0,0 0 0,0 0 0,0 0 0,0 0 0,0 0 0,1 1 0,-1-1 0,0 0 0,0 0 0,0 0 0,0 0 0,0 0 0,0 1 0,0-1 0,0 0 0,0 0 0,1 0 0,-1 0 0,12 2 0,23-6 0,-29 3 0,35-5 40,1 2 0,53 2 0,-82 3-175,1 0 0,0 1 0,-1 0 0,1 1 0,-1 1 0,0 0 0,0 0 0,0 1 0,-1 1 0,23 14 0,-18-8-6691</inkml:trace>
</inkml:ink>
</file>

<file path=ppt/ink/ink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9:38:34.852"/>
    </inkml:context>
    <inkml:brush xml:id="br0">
      <inkml:brushProperty name="width" value="0.1" units="cm"/>
      <inkml:brushProperty name="height" value="0.1" units="cm"/>
      <inkml:brushProperty name="color" value="#F6630D"/>
    </inkml:brush>
  </inkml:definitions>
  <inkml:trace contextRef="#ctx0" brushRef="#br0">2 42 24575,'0'-35'0,"0"28"0,0 24 0,-1 33 0,0-11 0,2 1 0,6 41 0,-6-70 0,1 0 0,1 0 0,0 0 0,0 0 0,1-1 0,1 0 0,-1 1 0,2-2 0,-1 1 0,1-1 0,1 1 0,8 7 0,-12-13 0,1-1 0,0 1 0,0-1 0,1 0 0,-1 0 0,1-1 0,-1 1 0,1-1 0,0 0 0,0-1 0,0 1 0,0-1 0,0 0 0,0 0 0,0 0 0,0-1 0,0 1 0,0-1 0,1-1 0,-1 1 0,0-1 0,0 0 0,0 0 0,0 0 0,8-4 0,-3 1 0,0 0 0,-1-1 0,0 0 0,0-1 0,0 0 0,0 0 0,-1-1 0,0 0 0,-1 0 0,1-1 0,9-14 0,-6 6 0,-2 0 0,0-1 0,0-1 0,-2 1 0,6-19 0,-9 23 0,-1 0 0,0 0 0,-1 0 0,0 0 0,-1 0 0,-1 0 0,0 0 0,-2-15 0,-2 20 0,-2 14 0,-3 16 0,2 27 0,2-1 0,1 1 0,5 75 0,1-52 0,-3-26 0,1 49 0,1-86 0,0-1 0,0 1 0,1-1 0,0 1 0,0-1 0,1 0 0,0 0 0,5 9 0,3-5-1365</inkml:trace>
</inkml:ink>
</file>

<file path=ppt/ink/ink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9:38:38.523"/>
    </inkml:context>
    <inkml:brush xml:id="br0">
      <inkml:brushProperty name="width" value="0.1" units="cm"/>
      <inkml:brushProperty name="height" value="0.1" units="cm"/>
      <inkml:brushProperty name="color" value="#F6630D"/>
    </inkml:brush>
  </inkml:definitions>
  <inkml:trace contextRef="#ctx0" brushRef="#br0">463 0 24575,'-9'1'0,"0"0"0,0 0 0,1 1 0,-1 0 0,1 1 0,-1-1 0,1 2 0,0-1 0,-9 6 0,-12 8 0,-28 22 0,25-16 0,12-10 0,-104 78 0,112-80 0,-1 0 0,1 1 0,1 1 0,0 0 0,1 0 0,-16 30 0,24-40 0,0 0 0,1 0 0,0 0 0,-1 0 0,1 0 0,0 1 0,1-1 0,-1 0 0,1 1 0,-1-1 0,1 1 0,0-1 0,0 0 0,0 1 0,1-1 0,-1 1 0,1-1 0,0 0 0,0 0 0,0 1 0,0-1 0,1 0 0,-1 0 0,3 3 0,0-2 0,-1 0 0,1 0 0,0 0 0,0-1 0,1 1 0,-1-1 0,1 0 0,0-1 0,-1 1 0,1-1 0,0 0 0,1 0 0,-1 0 0,10 1 0,39 4 0,0-2 0,1-2 0,71-6 0,-46 1 0,-38 0 0,-12 1 0,45 2 0,-69-1 0,1 1 0,-1 0 0,0 0 0,1 1 0,-1-1 0,0 1 0,0 1 0,0-1 0,0 1 0,0 0 0,-1 1 0,10 6 0,-13-8-39,0 0 0,0 0 0,0 0 0,-1 1 0,1-1 0,0 1 0,-1-1 0,0 1 0,0-1 0,1 1 0,-2 0 0,1-1 0,0 1 0,0 0 0,-1 0 0,0 0 0,1 0 0,-1 0 0,0-1 0,0 1 0,-1 0 0,1 0 0,-1 0 0,1 0 0,-1 0 0,0-1 0,0 1 0,0 0 0,0-1 0,-1 1 0,1-1 0,-1 1 0,1-1 0,-4 4 0,-15 12-6787</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8:53:49.117"/>
    </inkml:context>
    <inkml:brush xml:id="br0">
      <inkml:brushProperty name="width" value="0.05" units="cm"/>
      <inkml:brushProperty name="height" value="0.05" units="cm"/>
      <inkml:brushProperty name="color" value="#F6630D"/>
    </inkml:brush>
  </inkml:definitions>
  <inkml:trace contextRef="#ctx0" brushRef="#br0">53 43 24575,'0'-4'0,"1"0"0,0 0 0,0 0 0,1-1 0,-1 2 0,1-1 0,0 0 0,4-6 0,-6 10 0,0 0 0,0 0 0,0 0 0,0 0 0,0 0 0,0 1 0,0-1 0,0 0 0,0 0 0,0 0 0,0 0 0,0 0 0,1 1 0,-1-1 0,0 0 0,0 0 0,0 0 0,0 0 0,0 0 0,0 0 0,0 1 0,0-1 0,1 0 0,-1 0 0,0 0 0,0 0 0,0 0 0,0 0 0,0 0 0,1 0 0,-1 0 0,0 0 0,0 0 0,0 0 0,0 0 0,0 0 0,1 0 0,-1 0 0,0 0 0,0 0 0,0 0 0,0 0 0,0 0 0,1 0 0,-1 0 0,0 0 0,0 0 0,0 0 0,0 0 0,0 0 0,1 0 0,-1 0 0,0-1 0,0 1 0,0 0 0,0 0 0,-1 16 0,-49 397 0,29-208-1365,18-172-5461</inkml:trace>
</inkml:ink>
</file>

<file path=ppt/ink/ink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9:38:39.050"/>
    </inkml:context>
    <inkml:brush xml:id="br0">
      <inkml:brushProperty name="width" value="0.1" units="cm"/>
      <inkml:brushProperty name="height" value="0.1" units="cm"/>
      <inkml:brushProperty name="color" value="#F6630D"/>
    </inkml:brush>
  </inkml:definitions>
  <inkml:trace contextRef="#ctx0" brushRef="#br0">0 111 24575,'1'-4'0,"-1"-1"0,1 1 0,-1 0 0,1 0 0,1 0 0,-1-1 0,0 1 0,1 0 0,0 1 0,0-1 0,0 0 0,0 0 0,1 1 0,-1 0 0,1-1 0,0 1 0,6-5 0,-4 4 0,0 0 0,1 0 0,-1 1 0,1 0 0,-1 0 0,1 0 0,0 1 0,0-1 0,1 2 0,-1-1 0,8-1 0,23 2 0,1 1 0,0 1 0,0 2 0,0 2 0,47 13 0,-2-3 0,20 3 0,168 7 0,-250-22 0,-21-3 0,0 0 0,0 0 0,1 0 0,-1 0 0,0 0 0,0 0 0,1 1 0,-1-1 0,0 0 0,0 0 0,0 0 0,1 0 0,-1 1 0,0-1 0,0 0 0,0 0 0,0 0 0,1 1 0,-1-1 0,0 0 0,0 0 0,0 1 0,0-1 0,0 0 0,0 0 0,0 1 0,0-1 0,0 0 0,0 0 0,0 1 0,0-1 0,0 0 0,0 1 0,-1 1 0,-1 1 0,1-1 0,-1 0 0,0 1 0,0-1 0,0 0 0,0 0 0,-3 2 0,-10 11 0,1 0 0,1 0 0,1 2 0,1-1 0,0 1 0,1 1 0,1 0 0,1 0 0,0 1 0,-8 32 0,13-37 0,0 0 0,1 0 0,1 1 0,0-1 0,1 0 0,1 1 0,0-1 0,1 0 0,0 0 0,1 0 0,1 0 0,0 0 0,1-1 0,9 18 0,-11-25 0,0-1 0,0 0 0,1 0 0,0-1 0,0 1 0,0-1 0,1 1 0,-1-1 0,1-1 0,0 1 0,0-1 0,1 1 0,-1-2 0,1 1 0,-1-1 0,1 1 0,0-1 0,0-1 0,0 1 0,0-1 0,0 0 0,0-1 0,0 1 0,0-1 0,0 0 0,7-2 0,0 1 0,0-1 0,-1-1 0,1 0 0,-1 0 0,0-1 0,0-1 0,0 0 0,-1-1 0,1 0 0,-1 0 0,16-14 0,-18 13 0,1-2 0,-1 1 0,-1-1 0,0 0 0,0-1 0,-1 0 0,0 0 0,0 0 0,-1-1 0,-1 0 0,0 0 0,0-1 0,-1 0 0,-1 1 0,0-1 0,-1 0 0,0-1 0,0 1 0,-1 0 0,-1 0 0,0-1 0,-1 1 0,0 0 0,-1 0 0,-1 0 0,1 0 0,-2 0 0,0 0 0,0 1 0,-1-1 0,-12-20 0,9 21-114,0-1 1,0 1-1,-1 0 0,-1 1 0,0 0 1,0 0-1,-1 1 0,0 1 0,0 0 1,-1 0-1,-23-10 0,1 4-6712</inkml:trace>
</inkml:ink>
</file>

<file path=ppt/ink/ink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9:38:39.422"/>
    </inkml:context>
    <inkml:brush xml:id="br0">
      <inkml:brushProperty name="width" value="0.1" units="cm"/>
      <inkml:brushProperty name="height" value="0.1" units="cm"/>
      <inkml:brushProperty name="color" value="#F6630D"/>
    </inkml:brush>
  </inkml:definitions>
  <inkml:trace contextRef="#ctx0" brushRef="#br0">250 107 24575,'0'-4'0,"0"-1"0,-1 0 0,0 1 0,0-1 0,0 1 0,-1-1 0,1 1 0,-1 0 0,0-1 0,0 1 0,-1 0 0,1 0 0,-1 0 0,0 1 0,0-1 0,0 1 0,0-1 0,-1 1 0,1 0 0,-1 0 0,0 1 0,0-1 0,0 1 0,0 0 0,-5-2 0,5 2 0,0 1 0,0-1 0,-1 1 0,1 0 0,0 0 0,-1 0 0,1 1 0,0 0 0,-1 0 0,1 0 0,-1 0 0,1 0 0,0 1 0,-1 0 0,1 0 0,0 0 0,-1 1 0,1-1 0,0 1 0,0 0 0,0 0 0,1 0 0,-1 1 0,0-1 0,1 1 0,-5 5 0,0 1 0,1 1 0,1 0 0,-1 1 0,2 0 0,-1 0 0,2 0 0,-1 1 0,2-1 0,-1 1 0,2 0 0,-1 0 0,2 0 0,-1 15 0,1-12 0,1 1 0,0 0 0,1 0 0,1 0 0,1-1 0,0 1 0,1-1 0,1 0 0,11 26 0,-11-31 0,1-1 0,0 0 0,0-1 0,1 1 0,0-1 0,0-1 0,1 1 0,0-1 0,0-1 0,1 1 0,0-1 0,0-1 0,0 0 0,1 0 0,13 4 0,-16-7 0,-1 0 0,1 0 0,0-1 0,-1 0 0,1 0 0,0 0 0,0-1 0,-1 0 0,1-1 0,0 1 0,0-1 0,-1-1 0,1 1 0,0-1 0,-1 0 0,0-1 0,1 1 0,-1-1 0,0 0 0,0-1 0,-1 0 0,1 0 0,-1 0 0,9-9 0,-6 4 8,-1 0-1,0-1 1,0 0-1,-1 0 1,0-1-1,-1 0 1,-1 1-1,1-2 1,-2 1-1,1 0 1,-2-1-1,0 0 1,0 1-1,-1-1 1,0-16-1,-1 13-121,-1 1 0,0 0-1,-1-1 1,-1 1 0,0 0 0,-1 0-1,0 0 1,-1 1 0,-1 0 0,0-1-1,-1 2 1,-10-15 0,-9-6-6712</inkml:trace>
</inkml:ink>
</file>

<file path=ppt/ink/ink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9:38:39.958"/>
    </inkml:context>
    <inkml:brush xml:id="br0">
      <inkml:brushProperty name="width" value="0.1" units="cm"/>
      <inkml:brushProperty name="height" value="0.1" units="cm"/>
      <inkml:brushProperty name="color" value="#F6630D"/>
    </inkml:brush>
  </inkml:definitions>
  <inkml:trace contextRef="#ctx0" brushRef="#br0">120 102 24575,'0'13'0,"-1"0"0,-1 0 0,0 0 0,-1 0 0,0 0 0,-8 18 0,-36 69 0,2-7 0,44-91 0,0-1 0,1 1 0,-1-1 0,0 0 0,1 1 0,0-1 0,-1 1 0,1-1 0,0 1 0,0 0 0,0-1 0,0 1 0,0-1 0,0 1 0,0-1 0,0 1 0,1-1 0,-1 1 0,0-1 0,1 1 0,0-1 0,-1 1 0,1-1 0,0 0 0,0 1 0,-1-1 0,1 0 0,0 1 0,0-1 0,1 0 0,-1 0 0,0 0 0,0 0 0,0 0 0,1 0 0,-1-1 0,3 2 0,4 1 0,1 0 0,0-1 0,0 0 0,0 0 0,14 0 0,2 1 0,55 15 0,32 4 0,-98-20 0,-1-1 0,0-1 0,0 0 0,0 0 0,0-2 0,20-3 0,-30 4 0,0 0 0,0 0 0,1-1 0,-1 1 0,0-1 0,-1 1 0,1-1 0,0 0 0,0 0 0,-1 0 0,1-1 0,-1 1 0,0 0 0,1-1 0,-1 0 0,0 1 0,-1-1 0,1 0 0,0 0 0,-1 0 0,0 0 0,0 0 0,1-1 0,-2 1 0,2-4 0,0-9 0,0 1 0,-2-1 0,1 1 0,-4-21 0,2 6 0,-1-8 0,-1 0 0,-2 1 0,-2-1 0,-17-56 0,22 89 14,0-1-1,0 1 0,-1 0 0,0-1 1,0 1-1,0 0 0,0 1 1,-6-7-1,7 9-87,0 0-1,-1 0 1,1 1 0,0-1 0,0 1-1,-1-1 1,1 1 0,-1 0 0,1 0-1,-1 0 1,1 0 0,-1 0 0,0 1-1,1-1 1,-1 1 0,0-1 0,0 1-1,1 0 1,-6 1 0,-9 2-6752</inkml:trace>
</inkml:ink>
</file>

<file path=ppt/ink/ink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9:38:40.360"/>
    </inkml:context>
    <inkml:brush xml:id="br0">
      <inkml:brushProperty name="width" value="0.1" units="cm"/>
      <inkml:brushProperty name="height" value="0.1" units="cm"/>
      <inkml:brushProperty name="color" value="#F6630D"/>
    </inkml:brush>
  </inkml:definitions>
  <inkml:trace contextRef="#ctx0" brushRef="#br0">155 213 24575,'1'-30'0,"8"-59"0,-9 87 0,1 1 0,-1-1 0,0 1 0,0-1 0,0 0 0,0 1 0,0-1 0,0 1 0,0-1 0,0 0 0,-1 1 0,1-1 0,-1 1 0,1-1 0,-1 1 0,1-1 0,-2-1 0,1 3 0,1-1 0,-1 0 0,0 1 0,0-1 0,0 1 0,1-1 0,-1 1 0,0-1 0,0 1 0,0-1 0,0 1 0,0 0 0,0 0 0,0-1 0,0 1 0,0 0 0,0 0 0,0 0 0,0 0 0,-1 0 0,-3 1 0,1 0 0,-1 1 0,1-1 0,0 1 0,0-1 0,-1 1 0,1 1 0,1-1 0,-1 0 0,-6 6 0,2-1 0,0 1 0,0 0 0,1 1 0,0-1 0,1 1 0,0 1 0,0-1 0,1 1 0,0 0 0,1 1 0,0-1 0,0 1 0,2-1 0,-1 1 0,-1 21 0,3-24 0,1 0 0,0-1 0,0 1 0,1 0 0,0 0 0,1-1 0,0 1 0,0-1 0,1 1 0,-1-1 0,1 0 0,1 0 0,0 0 0,0 0 0,0-1 0,1 1 0,0-1 0,0 0 0,0-1 0,1 1 0,0-1 0,0 0 0,8 5 0,-7-6 0,1 1 0,0-1 0,-1-1 0,2 0 0,-1 0 0,0 0 0,0-1 0,1 0 0,0 0 0,-1-1 0,1-1 0,0 1 0,-1-1 0,1-1 0,0 0 0,-1 0 0,11-3 0,-12 2 0,0 0 0,0-1 0,0 0 0,0 0 0,-1-1 0,0 0 0,0 0 0,0 0 0,0-1 0,-1 0 0,1 0 0,-1 0 0,0-1 0,-1 1 0,0-1 0,1-1 0,-2 1 0,1 0 0,-1-1 0,4-11 0,-4 7 0,0 0 0,0-1 0,-1 1 0,-1 0 0,0-1 0,-1 0 0,0 1 0,-1-1 0,0 1 0,0-1 0,-1 1 0,-1 0 0,0 0 0,-1 0 0,0 0 0,0 0 0,-1 1 0,-1-1 0,0 1 0,0 1 0,-1-1 0,0 1 0,0 0 0,-1 1 0,-1 0 0,1 0 0,-1 1 0,0 0 0,-1 0 0,0 1 0,0 1 0,0-1 0,-17-5 0,23 10-114,-1 0 1,0 0-1,0 0 0,0 0 0,0 1 1,0 0-1,0 0 0,0 0 0,0 1 1,1-1-1,-9 3 0,-14 7-6712</inkml:trace>
</inkml:ink>
</file>

<file path=ppt/ink/ink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9:38:40.894"/>
    </inkml:context>
    <inkml:brush xml:id="br0">
      <inkml:brushProperty name="width" value="0.1" units="cm"/>
      <inkml:brushProperty name="height" value="0.1" units="cm"/>
      <inkml:brushProperty name="color" value="#F6630D"/>
    </inkml:brush>
  </inkml:definitions>
  <inkml:trace contextRef="#ctx0" brushRef="#br0">263 0 24575,'-3'1'0,"1"-1"0,-1 1 0,1 0 0,0 0 0,-1 0 0,1 0 0,0 1 0,0-1 0,0 0 0,0 1 0,0 0 0,0-1 0,0 1 0,-2 3 0,-24 30 0,27-34 0,-35 57 0,2 1 0,-35 86 0,19-38 0,48-105 0,1 0 0,0 0 0,0 1 0,0-1 0,0 0 0,0 1 0,1-1 0,-1 1 0,1-1 0,0 1 0,0-1 0,0 1 0,0-1 0,0 1 0,0-1 0,1 5 0,0-6 0,0 1 0,0-1 0,0 1 0,1-1 0,-1 1 0,0-1 0,0 0 0,1 1 0,-1-1 0,1 0 0,-1 0 0,1 0 0,0 0 0,-1 0 0,1-1 0,0 1 0,0 0 0,-1-1 0,1 0 0,0 1 0,0-1 0,0 0 0,2 0 0,26 3 0,41-2 0,-44-2 0,0 1 0,35 6 0,-35-1 0,55 7 0,-75-12 0,0 1 0,1-1 0,-1-1 0,0 0 0,0 0 0,0 0 0,0-1 0,0 0 0,7-3 0,-11 4 0,-1-1 0,1 1 0,0-1 0,-1 0 0,1 0 0,-1 0 0,0-1 0,0 1 0,0 0 0,0-1 0,0 0 0,0 1 0,-1-1 0,1 0 0,-1 0 0,0 0 0,0 0 0,0 0 0,0 0 0,0 0 0,-1 0 0,0 0 0,1 0 0,-1 0 0,0-1 0,0 1 0,-1 0 0,0-4 0,-2-11 0,0-1 0,-2 1 0,-11-30 0,7 22 0,-48-165-1365,49 167-5461</inkml:trace>
</inkml:ink>
</file>

<file path=ppt/ink/ink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9:38:41.346"/>
    </inkml:context>
    <inkml:brush xml:id="br0">
      <inkml:brushProperty name="width" value="0.1" units="cm"/>
      <inkml:brushProperty name="height" value="0.1" units="cm"/>
      <inkml:brushProperty name="color" value="#F6630D"/>
    </inkml:brush>
  </inkml:definitions>
  <inkml:trace contextRef="#ctx0" brushRef="#br0">167 162 24575,'5'-5'0,"-2"1"0,1-1 0,0 0 0,-1 0 0,0 0 0,0 0 0,0 0 0,-1-1 0,0 1 0,0-1 0,0 0 0,-1 0 0,1 1 0,-2-1 0,2-9 0,-2 12 0,0 0 0,-1 1 0,1-1 0,-1 0 0,1 0 0,-1 0 0,0 1 0,0-1 0,0 0 0,0 1 0,0-1 0,-1 1 0,1-1 0,-1 1 0,0 0 0,0 0 0,1-1 0,-2 1 0,1 0 0,0 1 0,0-1 0,0 0 0,-1 1 0,1-1 0,-1 1 0,1 0 0,-1 0 0,0 0 0,1 0 0,-1 0 0,0 0 0,0 1 0,-3-1 0,1 1 0,1 0 0,0 0 0,-1 0 0,1 0 0,0 1 0,-1 0 0,1 0 0,0 0 0,0 0 0,0 1 0,0-1 0,0 1 0,0 0 0,0 1 0,1-1 0,-1 0 0,1 1 0,-1 0 0,1 0 0,0 0 0,0 0 0,0 1 0,1-1 0,-1 1 0,1-1 0,-3 8 0,-2 1 0,1 1 0,0 0 0,1 1 0,1-1 0,0 1 0,1 0 0,-2 14 0,3-5 0,0 0 0,2 0 0,0 0 0,2 0 0,0 0 0,7 27 0,-6-42 0,-1 1 0,1-1 0,0-1 0,1 1 0,0 0 0,0-1 0,0 0 0,11 13 0,-11-16 0,0 0 0,0-1 0,0 0 0,0 1 0,1-1 0,-1-1 0,1 1 0,0-1 0,0 0 0,0 0 0,0 0 0,0 0 0,0-1 0,1 0 0,6 1 0,-6-2 0,-1 0 0,1 0 0,0-1 0,-1 0 0,1 0 0,0 0 0,-1 0 0,1-1 0,-1 0 0,0 0 0,0 0 0,1-1 0,-2 0 0,1 0 0,0 0 0,0 0 0,-1-1 0,0 0 0,0 0 0,0 0 0,0-1 0,5-7 0,-3 2 0,1 0 0,-2 0 0,1-1 0,-1 0 0,-1 0 0,0-1 0,-1 1 0,0-1 0,2-21 0,-3 22-59,-1-1 0,-1 0-1,0 0 1,-1 0-1,0 1 1,-1-1 0,0 0-1,-1 1 1,0-1 0,-1 1-1,0 0 1,-1 0 0,0 1-1,-1-1 1,0 1-1,0 0 1,-1 1 0,0-1-1,-1 1 1,0 1 0,-1-1-1,-13-9 1,-2 3-6767</inkml:trace>
</inkml:ink>
</file>

<file path=ppt/ink/ink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9:38:41.829"/>
    </inkml:context>
    <inkml:brush xml:id="br0">
      <inkml:brushProperty name="width" value="0.1" units="cm"/>
      <inkml:brushProperty name="height" value="0.1" units="cm"/>
      <inkml:brushProperty name="color" value="#F6630D"/>
    </inkml:brush>
  </inkml:definitions>
  <inkml:trace contextRef="#ctx0" brushRef="#br0">146 22 24575,'3'3'0,"-1"-1"0,-1 1 0,1 0 0,0-1 0,-1 1 0,1 0 0,-1 0 0,0 0 0,0 0 0,0 0 0,0 0 0,-1 1 0,1-1 0,-1 0 0,0 0 0,0 0 0,0 1 0,0-1 0,0 0 0,-1 0 0,0 0 0,1 1 0,-1-1 0,0 0 0,-1 0 0,0 3 0,-6 11 0,-1 0 0,0 0 0,-15 19 0,12-17 0,-19 26 0,15-22 0,1 0 0,-14 30 0,28-52 0,1 0 0,-1 1 0,1-1 0,-1 0 0,1 1 0,0-1 0,-1 1 0,1-1 0,0 0 0,0 1 0,0-1 0,0 1 0,0-1 0,1 0 0,-1 1 0,0-1 0,1 1 0,-1-1 0,0 0 0,1 0 0,0 1 0,-1-1 0,1 0 0,0 0 0,0 1 0,-1-1 0,1 0 0,0 0 0,0 0 0,0 0 0,1 0 0,-1-1 0,0 1 0,0 0 0,0 0 0,0-1 0,1 1 0,-1-1 0,0 1 0,1-1 0,2 1 0,8 3 0,1-1 0,0-1 0,24 2 0,-15-2 0,40 8 0,108 32 0,-167-41 0,-1 0 0,1 0 0,0-1 0,-1 1 0,1-1 0,-1 1 0,1-1 0,0 0 0,-1 0 0,1 0 0,0 0 0,-1-1 0,1 1 0,0-1 0,-1 1 0,1-1 0,-1 0 0,1 0 0,-1 0 0,0 0 0,4-3 0,-3 1 0,0 0 0,-1 0 0,1 0 0,-1 0 0,0 0 0,0 0 0,0-1 0,0 1 0,-1-1 0,1 0 0,-1 1 0,0-1 0,0 0 0,0-5 0,4-31 0,-2 0 0,-2-1 0,-8-70 0,5 85 0,-8-35 0,9 55 0,-1-1 0,1 0 0,-2 1 0,1 0 0,-1-1 0,0 1 0,0 0 0,-1 0 0,0 1 0,-7-9 0,10 12-80,0 1 0,-1 0-1,1 0 1,-1 0 0,1 0-1,-1 0 1,0 0 0,1 0-1,-1 0 1,0 1 0,0-1 0,0 0-1,1 1 1,-1 0 0,0-1-1,-3 1 1</inkml:trace>
</inkml:ink>
</file>

<file path=ppt/ink/ink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9:38:42.562"/>
    </inkml:context>
    <inkml:brush xml:id="br0">
      <inkml:brushProperty name="width" value="0.1" units="cm"/>
      <inkml:brushProperty name="height" value="0.1" units="cm"/>
      <inkml:brushProperty name="color" value="#F6630D"/>
    </inkml:brush>
  </inkml:definitions>
  <inkml:trace contextRef="#ctx0" brushRef="#br0">1 23 24575,'362'13'0,"-49"-1"0,587-9-618,-840-3 639,-29 1-21,-22 0 0,0 0 0,0-1 0,0 0 0,0-1 0,0 1 0,0-2 0,0 1 0,0-1 0,16-6 0,-25 8 0,0-1 0,0 1 0,0 0 0,0 0 0,0 0 0,0-1 0,0 1 1,0 0-1,0 0 0,0 0 0,0-1 0,0 1 0,0 0 0,0 0 0,0 0 0,0-1 0,0 1 0,0 0 0,0 0 0,0 0 0,0-1 1,0 1-1,-1 0 0,1 0 0,0 0 0,0 0 0,0-1 0,0 1 0,0 0 0,-1 0 0,1 0 0,0 0 0,0 0 0,0-1 0,0 1 0,-1 0 1,1 0-1,0 0 0,0 0 0,0 0 0,-1 0 0,1 0 0,0 0 0,0 0 0,0 0 0,-1 0 0,1 0 0,0 0 0,0 0 0,0 0 0,-1 0 1,-13-4 95,-82-19-964,66 18-5958</inkml:trace>
</inkml:ink>
</file>

<file path=ppt/ink/ink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9:38:43.012"/>
    </inkml:context>
    <inkml:brush xml:id="br0">
      <inkml:brushProperty name="width" value="0.1" units="cm"/>
      <inkml:brushProperty name="height" value="0.1" units="cm"/>
      <inkml:brushProperty name="color" value="#F6630D"/>
    </inkml:brush>
  </inkml:definitions>
  <inkml:trace contextRef="#ctx0" brushRef="#br0">1 23 24575,'0'-4'0,"0"-7"0,0 3 0,0 9 0,0 7 0,0 13 0,0 11 0,0 10 0,0 7 0,0 5 0,0 6 0,0 3 0,0 0 0,0-1 0,0-8 0,0-2 0,0-11-8191</inkml:trace>
</inkml:ink>
</file>

<file path=ppt/ink/ink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9:38:43.371"/>
    </inkml:context>
    <inkml:brush xml:id="br0">
      <inkml:brushProperty name="width" value="0.1" units="cm"/>
      <inkml:brushProperty name="height" value="0.1" units="cm"/>
      <inkml:brushProperty name="color" value="#F6630D"/>
    </inkml:brush>
  </inkml:definitions>
  <inkml:trace contextRef="#ctx0" brushRef="#br0">81 77 24575,'0'-2'0,"0"0"0,0 0 0,-1 0 0,1 0 0,0 0 0,-1 0 0,0 0 0,1 0 0,-1 0 0,0 0 0,0 0 0,0 1 0,0-1 0,0 0 0,0 0 0,-1 1 0,-2-3 0,4 3 0,-1 1 0,0 0 0,0-1 0,0 1 0,1 0 0,-1-1 0,0 1 0,0 0 0,0 0 0,0 0 0,0 0 0,0 0 0,1 0 0,-1 0 0,0 0 0,0 0 0,0 0 0,0 1 0,0-1 0,1 0 0,-1 0 0,0 1 0,0-1 0,0 1 0,1-1 0,-1 1 0,0-1 0,0 1 0,1-1 0,-1 1 0,1 0 0,-1-1 0,0 1 0,1 0 0,-1-1 0,1 1 0,0 0 0,-1 0 0,1 0 0,0-1 0,-1 1 0,1 0 0,0 1 0,-7 11 0,2 1 0,0 1 0,1-1 0,0 0 0,1 1 0,0 0 0,2 0 0,-1 0 0,2 0 0,0 0 0,4 28 0,-2-27 0,1 0 0,1-1 0,0 1 0,1-1 0,0 0 0,1 0 0,1-1 0,0 1 0,1-2 0,1 1 0,10 12 0,-13-19 0,0-1 0,0 0 0,1-1 0,0 1 0,0-1 0,0-1 0,1 1 0,0-1 0,-1 0 0,1-1 0,1 0 0,-1 0 0,0-1 0,1 0 0,-1-1 0,1 1 0,0-2 0,-1 1 0,1-1 0,0 0 0,-1-1 0,1 0 0,-1-1 0,1 1 0,-1-2 0,1 1 0,-1-1 0,0 0 0,0-1 0,-1 0 0,1 0 0,-1-1 0,1 0 0,-2 0 0,1-1 0,0 1 0,-1-2 0,0 1 0,-1-1 0,1 1 0,4-10 0,-1 0 0,-1 0 0,0-1 0,-2 0 0,1 0 0,-2-1 0,-1 0 0,0 0 0,-1 0 0,1-26 0,-4 33 0,1 0 0,-2 0 0,1 0 0,-1 0 0,-1 0 0,0 0 0,-1 1 0,0-1 0,0 1 0,-1-1 0,-1 1 0,0 0 0,0 1 0,-1-1 0,0 1 0,-13-15 0,16 21-45,0 0-1,-1 0 1,1 0-1,-1 1 1,1 0-1,-1-1 1,0 1-1,0 1 1,0-1-1,-1 0 1,1 1-1,0 0 1,0 0-1,-1 0 1,1 1-1,-1-1 1,1 1-1,0 0 1,-1 0-1,1 1 1,-1-1-1,1 1 1,0 0-1,-1 0 0,1 1 1,0-1-1,0 1 1,0 0-1,-7 4 1,-15 11-6781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8:55:03.356"/>
    </inkml:context>
    <inkml:brush xml:id="br0">
      <inkml:brushProperty name="width" value="0.05" units="cm"/>
      <inkml:brushProperty name="height" value="0.05" units="cm"/>
      <inkml:brushProperty name="color" value="#F6630D"/>
    </inkml:brush>
  </inkml:definitions>
  <inkml:trace contextRef="#ctx0" brushRef="#br0">193 0 24575,'-5'5'0,"-1"6"0,-4 10 0,-1 11 0,-3 10 0,-3 11 0,0 11 0,0 8 0,-3 1 0,2 3 0,-1-3 0,4-5 0,3-4 0,5-8 0,3-14-8191</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8:53:49.510"/>
    </inkml:context>
    <inkml:brush xml:id="br0">
      <inkml:brushProperty name="width" value="0.05" units="cm"/>
      <inkml:brushProperty name="height" value="0.05" units="cm"/>
      <inkml:brushProperty name="color" value="#F6630D"/>
    </inkml:brush>
  </inkml:definitions>
  <inkml:trace contextRef="#ctx0" brushRef="#br0">163 200 24575,'0'-11'0,"0"0"0,-1 1 0,0 0 0,-1-1 0,0 1 0,-4-12 0,5 20 0,1 0 0,-1 0 0,0 0 0,0 0 0,0 0 0,0 0 0,0 1 0,0-1 0,-1 0 0,1 1 0,-1-1 0,1 1 0,-1-1 0,0 1 0,1 0 0,-1-1 0,0 1 0,0 0 0,0 0 0,0 0 0,0 1 0,0-1 0,0 0 0,0 1 0,0 0 0,0-1 0,0 1 0,0 0 0,0 0 0,-1 0 0,1 0 0,0 0 0,0 1 0,0-1 0,0 1 0,0-1 0,-2 2 0,-1 0 0,1 0 0,0 0 0,0 1 0,0 0 0,0 0 0,0 0 0,0 0 0,1 0 0,-1 1 0,1 0 0,0-1 0,0 1 0,1 0 0,-1 1 0,1-1 0,0 0 0,0 1 0,0-1 0,-1 8 0,-2 5 0,1 0 0,0 0 0,2 0 0,-2 20 0,4-20 0,0 0 0,1 0 0,1 0 0,0 0 0,1 0 0,6 17 0,-7-28 0,-1-1 0,1 1 0,1-1 0,-1 0 0,1 1 0,-1-1 0,2 0 0,-1-1 0,0 1 0,1 0 0,0-1 0,0 0 0,0 0 0,1 0 0,-1-1 0,1 1 0,0-1 0,0 0 0,0 0 0,0-1 0,7 3 0,-7-5 0,0 1 0,0-1 0,1 0 0,-1 0 0,0-1 0,0 1 0,0-1 0,0 0 0,1-1 0,-2 1 0,1-1 0,0 0 0,0 0 0,0-1 0,-1 1 0,0-1 0,1 0 0,4-5 0,6-4 0,0-1 0,-1-1 0,18-22 0,-12 11 0,31-35 0,-45 54 0,-1 1 0,1 0 0,0 0 0,1 0 0,-1 1 0,1 0 0,11-5 0,-16 8 0,-1 1 0,1-1 0,0 1 0,0-1 0,0 1 0,0 0 0,0 0 0,0 0 0,0 0 0,0 0 0,0 0 0,0 1 0,0-1 0,0 1 0,0-1 0,0 1 0,0 0 0,0-1 0,-1 1 0,1 0 0,0 0 0,-1 0 0,1 1 0,-1-1 0,1 0 0,-1 1 0,1-1 0,-1 1 0,0-1 0,2 4 0,4 5 0,-1 1 0,0 0 0,-1 1 0,5 12 0,4 8 0,-10-25 0,0-1 0,1 1 0,0-1 0,0-1 0,0 1 0,1-1 0,0 0 0,0 0 0,0 0 0,0-1 0,1 0 0,0-1 0,0 1 0,0-1 0,0 0 0,0-1 0,1 0 0,-1 0 0,1-1 0,0 1 0,-1-2 0,1 1 0,0-1 0,-1 0 0,1-1 0,0 0 0,-1 0 0,1-1 0,0 1 0,-1-2 0,0 1 0,0-1 0,0 0 0,0-1 0,0 1 0,0-1 0,-1-1 0,0 1 0,0-1 0,0 0 0,0-1 0,-1 1 0,0-1 0,0 0 0,-1-1 0,1 1 0,-1-1 0,-1 1 0,6-16 0,-6 11 0,-1-1 0,0 0 0,-1 0 0,0 0 0,-1 0 0,-1 1 0,0-1 0,0 0 0,-1 0 0,-1 0 0,0 1 0,0-1 0,-1 1 0,-1 0 0,0 0 0,0 1 0,-1-1 0,0 1 0,-9-10 0,7 9 0,0 1 0,-1 0 0,-1 0 0,0 1 0,0 0 0,-1 1 0,-17-11 0,20 14 0,0 1 0,0 0 0,-1 1 0,0 0 0,1 0 0,-1 0 0,0 1 0,0 1 0,-1 0 0,1 0 0,-12 1 0,-7 4-1365,4 4-5461</inkml:trace>
</inkml:ink>
</file>

<file path=ppt/ink/ink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9:38:43.746"/>
    </inkml:context>
    <inkml:brush xml:id="br0">
      <inkml:brushProperty name="width" value="0.1" units="cm"/>
      <inkml:brushProperty name="height" value="0.1" units="cm"/>
      <inkml:brushProperty name="color" value="#F6630D"/>
    </inkml:brush>
  </inkml:definitions>
  <inkml:trace contextRef="#ctx0" brushRef="#br0">8 6 24575,'0'-4'0,"5"2"0,1 7 0,0 7 0,-2 6 0,0 5 0,-2 3 0,-1 1 0,-1 6 0,-4 2 0,-2 0 0,-1-2 0,-2-2 0,-1-6-8191</inkml:trace>
</inkml:ink>
</file>

<file path=ppt/ink/ink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9:38:44.090"/>
    </inkml:context>
    <inkml:brush xml:id="br0">
      <inkml:brushProperty name="width" value="0.1" units="cm"/>
      <inkml:brushProperty name="height" value="0.1" units="cm"/>
      <inkml:brushProperty name="color" value="#F6630D"/>
    </inkml:brush>
  </inkml:definitions>
  <inkml:trace contextRef="#ctx0" brushRef="#br0">113 114 24575,'0'-1'0,"0"-1"0,0 1 0,0-1 0,0 1 0,0-1 0,0 1 0,0-1 0,-1 1 0,1-1 0,-1 1 0,1 0 0,-1-1 0,1 1 0,-1-1 0,0 1 0,0 0 0,0 0 0,-1-2 0,1 2 0,0 1 0,1 0 0,-1-1 0,0 1 0,0 0 0,0-1 0,0 1 0,0 0 0,1 0 0,-1 0 0,0 0 0,0 0 0,0 0 0,0 0 0,0 0 0,0 0 0,0 0 0,1 1 0,-1-1 0,0 0 0,0 1 0,-1 0 0,-2 1 0,0 0 0,0 1 0,0 0 0,1-1 0,-1 1 0,1 1 0,-1-1 0,1 0 0,0 1 0,-3 5 0,0 3 0,0 0 0,1 0 0,0 0 0,1 1 0,1 0 0,0 0 0,-2 19 0,2-4 0,2 0 0,3 41 0,-1-64 0,-1-1 0,1 1 0,0 0 0,0-1 0,0 1 0,0-1 0,1 1 0,0-1 0,0 0 0,0 1 0,0-1 0,1 0 0,-1-1 0,1 1 0,0 0 0,1-1 0,-1 1 0,0-1 0,1 0 0,0 0 0,0-1 0,0 1 0,0-1 0,0 0 0,0 0 0,1 0 0,-1 0 0,0-1 0,1 0 0,0 0 0,-1 0 0,1 0 0,0-1 0,-1 0 0,1 0 0,0 0 0,-1 0 0,1-1 0,0 0 0,-1 0 0,1 0 0,-1 0 0,1-1 0,-1 0 0,8-4 0,0-1 0,-1 0 0,0-1 0,0-1 0,0 1 0,-1-2 0,-1 1 0,0-1 0,0-1 0,-1 0 0,0 0 0,-1-1 0,0 1 0,-1-2 0,7-17 0,-8 19 0,-2 0 0,1 0 0,-2-1 0,1 1 0,-2-1 0,1 0 0,-2 1 0,1-1 0,-2 0 0,1 1 0,-2-1 0,1 0 0,-2 1 0,1-1 0,-2 1 0,-8-20 0,9 26 4,0-1 1,0 1-1,-1 0 0,0 1 0,0-1 0,0 1 0,0 0 0,-1 0 0,1 0 1,-1 0-1,0 1 0,0 0 0,-1 0 0,1 0 0,-1 1 0,1-1 0,-1 1 1,0 1-1,0-1 0,0 1 0,1 0 0,-1 0 0,-1 1 0,1 0 0,0 0 1,0 0-1,0 1 0,-11 2 0,11-2-54,1 1 1,-1-1-1,1 1 1,-1 0-1,1 1 1,0-1-1,0 1 1,0 0-1,0 0 1,0 1-1,1 0 1,-1-1-1,1 1 1,0 1-1,0-1 1,1 1-1,-1-1 1,1 1-1,0 0 1,0 0-1,1 0 1,-1 1-1,1-1 1,0 1-1,1-1 1,-1 1-1,1-1 1,0 1-1,0 11 1,3 9-6777</inkml:trace>
</inkml:ink>
</file>

<file path=ppt/ink/ink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9:38:44.450"/>
    </inkml:context>
    <inkml:brush xml:id="br0">
      <inkml:brushProperty name="width" value="0.1" units="cm"/>
      <inkml:brushProperty name="height" value="0.1" units="cm"/>
      <inkml:brushProperty name="color" value="#F6630D"/>
    </inkml:brush>
  </inkml:definitions>
  <inkml:trace contextRef="#ctx0" brushRef="#br0">140 137 24575,'2'-1'0,"-1"-1"0,0 0 0,0 1 0,0-1 0,0 0 0,0 0 0,-1 0 0,1 0 0,0 1 0,-1-1 0,0 0 0,1 0 0,-1 0 0,0 0 0,0 0 0,0 0 0,0 0 0,0 0 0,0 0 0,-1-3 0,-1 1 0,1-1 0,0 1 0,-1-1 0,0 1 0,0 0 0,0 0 0,-1 0 0,1 0 0,-5-4 0,5 5 0,0 0 0,-1 1 0,0-1 0,1 1 0,-1-1 0,0 1 0,0 0 0,-1 0 0,1 1 0,0-1 0,-6-1 0,7 2 0,0 1 0,0-1 0,1 1 0,-1 0 0,0 0 0,0 0 0,0 0 0,0 0 0,1 0 0,-1 1 0,0-1 0,0 0 0,0 1 0,1 0 0,-1-1 0,0 1 0,1 0 0,-1 0 0,1 0 0,-1 0 0,1 0 0,-1 0 0,-1 3 0,-2 1 0,1 2 0,-1-1 0,2 0 0,-1 1 0,1 0 0,0 0 0,0 0 0,0 0 0,1 0 0,0 1 0,1-1 0,-1 14 0,0 0 0,1 0 0,1 0 0,5 29 0,-4-39 0,1-1 0,0 1 0,1-1 0,0 0 0,0 0 0,1 0 0,1 0 0,0 0 0,0-1 0,1 0 0,12 15 0,-13-19 0,1 1 0,-1-1 0,2 0 0,-1-1 0,0 1 0,1-1 0,0-1 0,0 1 0,0-1 0,0 0 0,0-1 0,1 0 0,-1 0 0,1 0 0,-1-1 0,1 0 0,8 0 0,-3-1 0,-1-1 0,1 0 0,0-1 0,0 0 0,-1 0 0,0-2 0,1 1 0,-1-2 0,0 0 0,-1 0 0,1-1 0,-1 0 0,-1-1 0,1 0 0,18-17 0,-22 17 0,0 0 0,-1 0 0,0-1 0,0 0 0,-1 0 0,0-1 0,0 1 0,-1-1 0,0 0 0,0 0 0,-1 0 0,0-1 0,-1 1 0,0-1 0,-1 0 0,0 1 0,0-1 0,-1 0 0,0 0 0,-1 1 0,-3-15 0,3 16 7,-1 0 0,-1 0-1,0 0 1,0 0 0,0 1-1,-1-1 1,0 1-1,-1 0 1,0 0 0,0 0-1,0 1 1,-1 0 0,1 0-1,-2 0 1,1 1 0,0 0-1,-15-8 1,15 10-72,0 0 1,0 0-1,0 1 1,0 0-1,0 0 1,-1 0-1,1 1 0,-1 0 1,1 0-1,-1 1 1,0 0-1,1 0 1,-1 0-1,1 1 0,-1 0 1,1 1-1,-1-1 1,1 1-1,0 0 1,0 1-1,-1-1 1,-9 7-1,-10 9-6761</inkml:trace>
</inkml:ink>
</file>

<file path=ppt/ink/ink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9:38:44.810"/>
    </inkml:context>
    <inkml:brush xml:id="br0">
      <inkml:brushProperty name="width" value="0.1" units="cm"/>
      <inkml:brushProperty name="height" value="0.1" units="cm"/>
      <inkml:brushProperty name="color" value="#F6630D"/>
    </inkml:brush>
  </inkml:definitions>
  <inkml:trace contextRef="#ctx0" brushRef="#br0">114 251 24575,'4'-1'0,"-1"0"0,0 0 0,0 0 0,1-1 0,-1 1 0,0-1 0,0 1 0,-1-1 0,1 0 0,0 0 0,-1-1 0,1 1 0,-1 0 0,1-1 0,-1 0 0,0 1 0,0-1 0,-1 0 0,1 0 0,2-5 0,-4 8 0,0 0 0,0-1 0,0 1 0,1 0 0,-1-1 0,0 1 0,0 0 0,0-1 0,0 1 0,0 0 0,0-1 0,0 1 0,0 0 0,0-1 0,0 1 0,0-1 0,0 1 0,0 0 0,0-1 0,0 1 0,0 0 0,0-1 0,-1 1 0,1 0 0,0-1 0,0 1 0,0 0 0,0 0 0,-1-1 0,1 1 0,0 0 0,0-1 0,-1 1 0,1 0 0,0 0 0,-1-1 0,-15 2 0,-16 13 0,22-8 0,0 1 0,1 1 0,-1-1 0,1 2 0,1-1 0,0 1 0,0 0 0,1 1 0,0 0 0,0 0 0,-6 15 0,11-20 0,-1 0 0,2 0 0,-1 0 0,0 0 0,1 0 0,0 0 0,0 1 0,1-1 0,-1 1 0,1-1 0,0 0 0,1 1 0,-1-1 0,1 0 0,0 1 0,0-1 0,1 0 0,0 0 0,-1 0 0,2 0 0,-1 0 0,1 0 0,-1-1 0,1 1 0,1-1 0,-1 0 0,7 7 0,-3-5 0,1 0 0,0-1 0,0 1 0,0-2 0,1 1 0,-1-1 0,1 0 0,0-1 0,0 0 0,1 0 0,-1-1 0,13 1 0,9 0 0,0-1 0,46-3 0,-65 0 0,0 0 0,0 0 0,0-1 0,-1-1 0,1 0 0,0-1 0,-1 0 0,0-1 0,0 0 0,19-12 0,-23 12 0,-1 1 0,0-1 0,-1-1 0,0 1 0,1-1 0,-2 0 0,1 0 0,-1-1 0,0 1 0,0-1 0,-1 0 0,1 0 0,-2 0 0,1-1 0,-1 1 0,0-1 0,-1 1 0,2-9 0,-3 3 0,0-1 0,-1 1 0,0-1 0,-1 1 0,-1 0 0,0 0 0,-1 0 0,0 0 0,-1 0 0,0 1 0,-1 0 0,0 0 0,-1 1 0,0-1 0,-12-12 0,9 12 0,0-1 0,-1 2 0,0-1 0,-1 2 0,-1-1 0,0 2 0,0-1 0,0 2 0,-1 0 0,-1 1 0,1 0 0,-24-7 0,32 12-151,0 1-1,0 0 0,0 0 0,-1 0 1,1 1-1,0 0 0,0 0 1,-8 2-1,-6 4-6674</inkml:trace>
</inkml:ink>
</file>

<file path=ppt/ink/ink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9:38:48.674"/>
    </inkml:context>
    <inkml:brush xml:id="br0">
      <inkml:brushProperty name="width" value="0.1" units="cm"/>
      <inkml:brushProperty name="height" value="0.1" units="cm"/>
      <inkml:brushProperty name="color" value="#F6630D"/>
    </inkml:brush>
  </inkml:definitions>
  <inkml:trace contextRef="#ctx0" brushRef="#br0">153 112 24575,'-17'5'0,"0"1"0,1 1 0,0 1 0,0 0 0,-24 18 0,37-25 0,1 0 0,0 0 0,0 1 0,0-1 0,1 1 0,-1-1 0,0 1 0,1 0 0,-1 0 0,1 0 0,-1 0 0,1 0 0,0 0 0,0 0 0,0 0 0,0 0 0,0 0 0,0 1 0,1-1 0,-1 0 0,1 1 0,-1-1 0,1 5 0,1-4 0,0 0 0,0 0 0,1 0 0,-1 0 0,0 0 0,1 0 0,0-1 0,0 1 0,0-1 0,0 1 0,0-1 0,0 0 0,1 0 0,-1 0 0,1 0 0,-1 0 0,5 2 0,28 15 0,0-2 0,1-1 0,1-1 0,0-3 0,67 15 0,-90-24 0,1 0 0,-1-1 0,1-1 0,-1 0 0,1-1 0,16-1 0,-28 0 0,1 1 0,-1-1 0,0 0 0,1 0 0,-1 0 0,0-1 0,1 1 0,-1-1 0,0 0 0,0 0 0,0 0 0,-1 0 0,1 0 0,0 0 0,-1-1 0,1 0 0,-1 1 0,0-1 0,0 0 0,0 0 0,0 0 0,-1 0 0,1 0 0,-1-1 0,0 1 0,0 0 0,0-1 0,0 1 0,-1-1 0,1-4 0,-1-1 0,0 0 0,0 0 0,-1-1 0,0 1 0,-1 0 0,0 0 0,-1 0 0,1 1 0,-2-1 0,1 1 0,-1-1 0,-1 1 0,-8-12 0,2 3 0,-2 0 0,0 2 0,0-1 0,-2 2 0,-18-16 0,22 22 20,0 0 0,-1 0 0,0 1 0,-1 1 0,-17-7 0,23 10-144,-1 1 0,1 0 1,-1 0-1,1 1 0,-1-1 0,0 2 1,0-1-1,0 1 0,1 0 0,-1 1 1,-8 1-1,-3 4-6702</inkml:trace>
</inkml:ink>
</file>

<file path=ppt/ink/ink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9:38:49.190"/>
    </inkml:context>
    <inkml:brush xml:id="br0">
      <inkml:brushProperty name="width" value="0.1" units="cm"/>
      <inkml:brushProperty name="height" value="0.1" units="cm"/>
      <inkml:brushProperty name="color" value="#F6630D"/>
    </inkml:brush>
  </inkml:definitions>
  <inkml:trace contextRef="#ctx0" brushRef="#br0">268 20 24575,'-8'7'0,"-1"-1"0,1 0 0,-1 0 0,0-1 0,-10 4 0,-25 16 0,21-9 0,1 2 0,-27 27 0,41-38 0,1 1 0,0 1 0,1-1 0,0 1 0,0 0 0,0 0 0,2 1 0,-1 0 0,-4 14 0,8-22 0,0 1 0,1 1 0,-1-1 0,1 0 0,0 0 0,-1 0 0,1 0 0,1 0 0,-1 0 0,0 0 0,1 0 0,0 0 0,-1 0 0,1 0 0,0 0 0,1 0 0,-1 0 0,0-1 0,3 4 0,-1-2 0,0-1 0,0 0 0,1 0 0,-1 0 0,1 0 0,0 0 0,0 0 0,0-1 0,0 0 0,0 0 0,7 2 0,3 0 0,1 0 0,-1-1 0,1-1 0,0 0 0,0-1 0,28-2 0,-13-2 0,-1-1 0,0-1 0,0-2 0,0-1 0,-1-1 0,0-1 0,-1-2 0,0-1 0,-1 0 0,0-3 0,45-34 0,-67 46 0,0 0 0,0-1 0,0 1 0,0-1 0,0 0 0,-1 0 0,0 0 0,0 0 0,-1-1 0,1 1 0,-1-1 0,2-8 0,-4 11 0,1 0 0,-1 0 0,1-1 0,-1 1 0,-1 0 0,1-1 0,0 1 0,-1 0 0,1 0 0,-1 0 0,0-1 0,0 1 0,0 0 0,-1 0 0,1 0 0,-1 0 0,1 1 0,-1-1 0,0 0 0,0 1 0,0-1 0,-1 1 0,1-1 0,-3-1 0,-16-11-241,0 2 0,-1 0 0,-29-13 0,45 23-160,-11-5-6425</inkml:trace>
</inkml:ink>
</file>

<file path=ppt/ink/ink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9:38:49.596"/>
    </inkml:context>
    <inkml:brush xml:id="br0">
      <inkml:brushProperty name="width" value="0.1" units="cm"/>
      <inkml:brushProperty name="height" value="0.1" units="cm"/>
      <inkml:brushProperty name="color" value="#F6630D"/>
    </inkml:brush>
  </inkml:definitions>
  <inkml:trace contextRef="#ctx0" brushRef="#br0">103 270 24575,'7'-7'0,"-1"-1"0,0 0 0,0 0 0,-1-1 0,6-12 0,11-18 0,-11 25 0,-8 11 0,0-1 0,0 1 0,0-1 0,-1 0 0,1 0 0,-1 0 0,0 0 0,0 0 0,0-1 0,-1 1 0,2-7 0,-3 11 0,-1 0 0,1 0 0,0 0 0,-1 0 0,1 0 0,0-1 0,-1 1 0,1 0 0,0 0 0,-1 0 0,1 0 0,0 0 0,-1 0 0,1 0 0,0 0 0,-1 0 0,1 0 0,0 0 0,-1 1 0,1-1 0,0 0 0,-1 0 0,1 0 0,0 0 0,-1 0 0,1 1 0,0-1 0,-1 0 0,1 0 0,0 1 0,0-1 0,-1 0 0,1 1 0,-14 9 0,-9 8 0,1 2 0,0 0 0,2 1 0,1 2 0,0-1 0,-19 34 0,35-52 0,1 0 0,0 0 0,0 0 0,0 0 0,1 1 0,-1-1 0,1 0 0,0 1 0,0-1 0,1 1 0,-1-1 0,1 1 0,0-1 0,0 1 0,1-1 0,-1 1 0,1-1 0,0 0 0,0 1 0,1-1 0,-1 0 0,1 0 0,0 1 0,0-1 0,0-1 0,0 1 0,1 0 0,0 0 0,0-1 0,0 0 0,0 1 0,0-1 0,1-1 0,-1 1 0,1 0 0,0-1 0,0 1 0,0-1 0,0 0 0,0-1 0,7 3 0,-1-1 0,-1-1 0,1 1 0,-1-2 0,1 1 0,0-1 0,0-1 0,0 0 0,-1 0 0,1-1 0,0 0 0,0-1 0,-1 0 0,1-1 0,-1 0 0,0 0 0,0-1 0,0 0 0,0 0 0,-1-1 0,1 0 0,-1-1 0,0 0 0,-1 0 0,0-1 0,0 0 0,0 0 0,-1-1 0,0 1 0,0-1 0,-1-1 0,0 1 0,0-1 0,-1 0 0,0 0 0,-1 0 0,4-15 0,-4 7 14,0 0-1,-1 0 0,-1-1 0,-1 1 1,0-1-1,-1 1 0,-1-1 1,-4-17-1,4 28-33,-1 0 0,1-1 0,-1 1 0,0 0-1,0 1 1,-1-1 0,0 0 0,0 1 0,-6-7 0,6 10-66,0-1 1,0 1-1,0-1 1,0 1-1,0 0 0,-1 1 1,1-1-1,-1 1 1,0 0-1,0 0 0,0 0 1,0 0-1,0 1 1,-7-1-1,-18 1-6740</inkml:trace>
</inkml:ink>
</file>

<file path=ppt/ink/ink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9:38:50.106"/>
    </inkml:context>
    <inkml:brush xml:id="br0">
      <inkml:brushProperty name="width" value="0.1" units="cm"/>
      <inkml:brushProperty name="height" value="0.1" units="cm"/>
      <inkml:brushProperty name="color" value="#F6630D"/>
    </inkml:brush>
  </inkml:definitions>
  <inkml:trace contextRef="#ctx0" brushRef="#br0">271 14 24575,'-1'1'0,"1"0"0,-1 1 0,1-1 0,-1 0 0,1 0 0,-1 0 0,0 0 0,1 0 0,-1 0 0,0 0 0,0 0 0,0 0 0,0-1 0,0 1 0,0 0 0,0-1 0,-2 2 0,-25 14 0,17-10 0,-7 5 0,1 1 0,0 1 0,0 1 0,2 0 0,0 1 0,0 1 0,1 0 0,1 1 0,1 0 0,1 1 0,0 1 0,1-1 0,1 2 0,-7 21 0,15-37 0,0 0 0,0 0 0,0 0 0,0-1 0,1 1 0,0 0 0,0 0 0,0 0 0,0 0 0,0 0 0,1 0 0,0 0 0,0 0 0,0 0 0,0-1 0,0 1 0,3 3 0,-2-4 0,0 0 0,1 0 0,-1 0 0,1-1 0,-1 1 0,1-1 0,0 0 0,0 0 0,0 0 0,0 0 0,1 0 0,-1-1 0,0 1 0,1-1 0,-1 0 0,1 0 0,-1 0 0,7 0 0,17 1 0,1-2 0,0 0 0,-1-2 0,1-2 0,-1 0 0,36-11 0,1 2 0,-18 5 0,-23 5 0,1-1 0,-1-1 0,0-2 0,39-15 0,-58 20 0,0 0 0,0 0 0,0 0 0,0-1 0,-1 0 0,1 0 0,-1 0 0,0 0 0,0 0 0,0 0 0,0-1 0,-1 0 0,1 0 0,-1 1 0,0-1 0,0 0 0,2-8 0,-2 5 0,-2 1 0,1 0 0,-1 0 0,1-1 0,-2 1 0,1 0 0,-1 0 0,0-1 0,0 1 0,-1 0 0,-2-8 0,-6-9 0,0 1 0,-2 1 0,0-1 0,-2 2 0,-19-24 0,13 21-1365,2 6-5461</inkml:trace>
</inkml:ink>
</file>

<file path=ppt/ink/ink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9:38:50.576"/>
    </inkml:context>
    <inkml:brush xml:id="br0">
      <inkml:brushProperty name="width" value="0.1" units="cm"/>
      <inkml:brushProperty name="height" value="0.1" units="cm"/>
      <inkml:brushProperty name="color" value="#F6630D"/>
    </inkml:brush>
  </inkml:definitions>
  <inkml:trace contextRef="#ctx0" brushRef="#br0">250 258 24575,'9'-18'0,"-1"0"0,0 0 0,-2-1 0,0 0 0,-1-1 0,-2 1 0,4-32 0,-7 48 0,0 0 0,1 0 0,-1 1 0,-1-1 0,1 0 0,0 0 0,-1 0 0,1 1 0,-1-1 0,0 0 0,0 1 0,0-1 0,0 0 0,0 1 0,-1-1 0,1 1 0,-1 0 0,1 0 0,-1-1 0,0 1 0,0 0 0,0 0 0,0 0 0,0 1 0,-1-1 0,1 1 0,0-1 0,-1 1 0,1 0 0,-1 0 0,0 0 0,1 0 0,-1 0 0,0 0 0,0 1 0,1-1 0,-1 1 0,0 0 0,0 0 0,0 0 0,1 0 0,-1 1 0,0-1 0,0 1 0,0-1 0,1 1 0,-1 0 0,0 0 0,-3 2 0,-7 4 0,1 0 0,-1 1 0,1 1 0,1 0 0,-1 1 0,2 0 0,-1 0 0,1 1 0,1 1 0,0-1 0,0 1 0,2 1 0,-1 0 0,-8 22 0,7-12 0,1 0 0,1 0 0,1 1 0,1 0 0,1 0 0,1 0 0,1 0 0,2 29 0,1-42 0,0-1 0,1 0 0,0 0 0,0-1 0,1 1 0,1 0 0,-1-1 0,1 0 0,1 0 0,0 0 0,0 0 0,1-1 0,0 0 0,13 14 0,-16-19 0,2 1 0,-1 0 0,0-1 0,1 0 0,-1 0 0,1 0 0,0 0 0,0-1 0,0 0 0,0 0 0,1 0 0,-1-1 0,1 0 0,-1 0 0,1 0 0,-1 0 0,1-1 0,-1 0 0,1 0 0,-1-1 0,1 0 0,-1 0 0,1 0 0,-1 0 0,0-1 0,0 0 0,1 0 0,7-5 0,-5 2 0,1 0 0,-1-1 0,0 0 0,0 0 0,0-1 0,-1 0 0,0-1 0,0 0 0,-1 0 0,9-15 0,-8 10 0,0-1 0,-1 0 0,-1 0 0,0 0 0,-1-1 0,5-28 0,-7 27 0,0 0 0,-1 0 0,-1 0 0,-1 0 0,0 0 0,-1 0 0,0 0 0,-2 0 0,0 0 0,0 1 0,-2 0 0,0 0 0,0 0 0,-13-19 0,14 28 14,0-1-1,0 1 0,0 1 0,-1-1 1,0 1-1,0 0 0,0 0 1,-8-4-1,10 7-106,0-1 0,0 1 1,0 1-1,-1-1 0,1 1 0,0-1 0,-1 1 0,1 1 1,-1-1-1,0 0 0,1 1 0,-1 0 0,1 0 1,-1 1-1,-4 0 0,-10 5-6733</inkml:trace>
</inkml:ink>
</file>

<file path=ppt/ink/ink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9:38:51.042"/>
    </inkml:context>
    <inkml:brush xml:id="br0">
      <inkml:brushProperty name="width" value="0.1" units="cm"/>
      <inkml:brushProperty name="height" value="0.1" units="cm"/>
      <inkml:brushProperty name="color" value="#F6630D"/>
    </inkml:brush>
  </inkml:definitions>
  <inkml:trace contextRef="#ctx0" brushRef="#br0">165 52 24575,'0'-1'0,"0"1"0,0-1 0,0 1 0,0-1 0,0 1 0,0-1 0,0 1 0,0-1 0,0 1 0,0-1 0,0 1 0,-1-1 0,1 1 0,0 0 0,0-1 0,-1 1 0,1-1 0,0 1 0,-1 0 0,1-1 0,0 1 0,-1-1 0,1 1 0,0 0 0,-1 0 0,1-1 0,-1 1 0,1 0 0,-1 0 0,1-1 0,0 1 0,-1 0 0,1 0 0,-1 0 0,1 0 0,-1 0 0,1 0 0,-1 0 0,1 0 0,-1 0 0,1 0 0,-1 0 0,1 0 0,-1 0 0,1 0 0,-1 0 0,1 0 0,-1 1 0,1-1 0,-1 0 0,1 0 0,-1 1 0,1-1 0,0 0 0,-1 0 0,1 1 0,0-1 0,-1 1 0,-25 18 0,8-4 0,1 0 0,1 1 0,-21 28 0,33-39 0,1 0 0,0 0 0,0 0 0,0 1 0,0-1 0,1 1 0,0 0 0,0-1 0,0 1 0,1 0 0,0 0 0,0 0 0,1 0 0,-1 1 0,1-1 0,1 0 0,-1 0 0,3 8 0,-2-9 0,1-1 0,0 0 0,0 0 0,0 0 0,1 0 0,-1 0 0,1 0 0,0-1 0,0 0 0,0 1 0,1-1 0,-1 0 0,1 0 0,0-1 0,-1 1 0,1-1 0,0 0 0,1 0 0,-1 0 0,0-1 0,1 1 0,4 0 0,11 3 0,0-1 0,0-1 0,32 1 0,-28-5 0,-1 0 0,1-1 0,0-1 0,45-13 0,-66 15 0,1-1 0,-1 1 0,0-1 0,1 0 0,-1 0 0,0 0 0,0 0 0,0 0 0,-1-1 0,1 1 0,-1-1 0,1 0 0,-1 1 0,0-1 0,0 0 0,0-1 0,0 1 0,-1 0 0,1 0 0,-1-1 0,0 1 0,0-1 0,0 1 0,0-1 0,-1 0 0,1-5 0,0-10 0,0 0 0,-2-1 0,-4-32 0,4 43 0,1 2-80,-1-1 0,0 1-1,-1 0 1,1 0 0,-1 0-1,0 0 1,-1 0 0,0 0-1,0 1 1,-1-1 0,1 1 0,-1 0-1,-1 0 1,1 0 0,-1 0-1,-10-9 1,-4 4-6746</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8:53:49.857"/>
    </inkml:context>
    <inkml:brush xml:id="br0">
      <inkml:brushProperty name="width" value="0.05" units="cm"/>
      <inkml:brushProperty name="height" value="0.05" units="cm"/>
      <inkml:brushProperty name="color" value="#F6630D"/>
    </inkml:brush>
  </inkml:definitions>
  <inkml:trace contextRef="#ctx0" brushRef="#br0">27 28 24575,'0'-5'0,"-4"-1"0,-2-4 0,4 4 0,4 7 0,0 9 0,1 7 0,-1 10 0,0 10 0,-6 7 0,-6 6 0,-1-5-8191</inkml:trace>
</inkml:ink>
</file>

<file path=ppt/ink/ink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9:38:54.744"/>
    </inkml:context>
    <inkml:brush xml:id="br0">
      <inkml:brushProperty name="width" value="0.1" units="cm"/>
      <inkml:brushProperty name="height" value="0.1" units="cm"/>
      <inkml:brushProperty name="color" value="#F6630D"/>
    </inkml:brush>
  </inkml:definitions>
  <inkml:trace contextRef="#ctx0" brushRef="#br0">582 0 24575,'-1'6'0,"0"1"0,0-1 0,0 0 0,-1 0 0,-3 8 0,-5 20 0,5 25 0,4-42 0,0-1 0,-1 0 0,-5 20 0,6-31 0,-1 1 0,0-1 0,-1 0 0,1 0 0,-1 0 0,0 0 0,0 0 0,0-1 0,-1 1 0,0-1 0,0 0 0,0 0 0,-6 5 0,-3 0 0,-1-1 0,1 0 0,-2-1 0,1 0 0,-1-1 0,0-1 0,-23 5 0,-112 13 0,141-22 0,-2 0 14,-1-1-1,1 0 0,0 0 0,0-2 1,-1 1-1,1-1 0,0-1 1,-14-5-1,19 6-100,0 0-1,1 0 1,-1-1 0,1 0-1,-1 0 1,1-1 0,0 1-1,1-1 1,-1 0-1,0 0 1,1-1 0,0 1-1,0-1 1,1 0 0,-1 0-1,-4-10 1</inkml:trace>
</inkml:ink>
</file>

<file path=ppt/ink/ink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9:38:56.725"/>
    </inkml:context>
    <inkml:brush xml:id="br0">
      <inkml:brushProperty name="width" value="0.1" units="cm"/>
      <inkml:brushProperty name="height" value="0.1" units="cm"/>
      <inkml:brushProperty name="color" value="#F6630D"/>
    </inkml:brush>
  </inkml:definitions>
  <inkml:trace contextRef="#ctx0" brushRef="#br0">1 1172 24575,'-1'12'0,"2"-1"0,0 1 0,0 0 0,4 12 0,-5-22 0,0-1 0,0 0 0,1 0 0,-1 1 0,0-1 0,1 0 0,-1 0 0,0 0 0,1 0 0,0 1 0,-1-1 0,1 0 0,0 0 0,-1 0 0,1 0 0,0 0 0,0 0 0,0-1 0,0 1 0,0 0 0,0 0 0,0-1 0,0 1 0,0 0 0,0-1 0,1 1 0,-1-1 0,0 0 0,0 1 0,0-1 0,1 0 0,-1 0 0,0 0 0,0 0 0,1 0 0,-1 0 0,0 0 0,0 0 0,1 0 0,-1 0 0,0-1 0,0 1 0,1-1 0,-1 1 0,0-1 0,0 1 0,0-1 0,0 0 0,0 1 0,0-1 0,0 0 0,2-1 0,2-3 0,1 0 0,-1 0 0,0 0 0,0-1 0,-1 1 0,1-1 0,4-9 0,24-51 0,-20 37 0,11-20 0,35-66 0,-50 100 0,0 1 0,1 0 0,1 1 0,0 0 0,19-16 0,-27 26 0,1-1 0,0 2 0,0-1 0,1 0 0,-1 1 0,0 0 0,1 0 0,0 0 0,-1 0 0,1 1 0,0 0 0,0 0 0,0 0 0,0 1 0,0-1 0,-1 1 0,1 0 0,0 1 0,0-1 0,0 1 0,0 0 0,0 0 0,0 1 0,-1-1 0,1 1 0,-1 0 0,1 0 0,-1 1 0,0-1 0,5 4 0,11 9 0,-1 1 0,-1 0 0,0 2 0,25 32 0,-38-44 0,-3-4 0,0 1 0,0-1 0,0 1 0,1-1 0,-1 0 0,1 0 0,-1 0 0,1 0 0,0-1 0,0 1 0,-1-1 0,1 1 0,0-1 0,0 0 0,7 1 0,-7-2 0,-1 0 0,1 0 0,0-1 0,0 1 0,0-1 0,0 0 0,0 0 0,-1 0 0,1 0 0,0 0 0,-1-1 0,1 1 0,-1-1 0,0 0 0,1 1 0,-1-1 0,3-4 0,22-22 0,0-2 0,30-47 0,0 2 0,9-13 0,-45 57 0,1 1 0,2 1 0,1 2 0,1 0 0,47-38 0,-66 61 0,1-1 0,-1 1 0,1 0 0,0 1 0,1 0 0,-1 0 0,0 1 0,1 0 0,-1 0 0,1 1 0,0 0 0,8 1 0,8 1 0,-1 1 0,0 1 0,25 7 0,-43-9 0,0 0 0,0 0 0,0-1 0,1 0 0,-1 0 0,0 0 0,0-1 0,1 0 0,-1 0 0,0-1 0,0 1 0,0-1 0,10-5 0,-7 1 0,1 1 0,-1-2 0,-1 1 0,1-1 0,-1 0 0,-1-1 0,10-11 0,5-11 0,-1-1 0,-2-1 0,24-53 0,-43 85 0,0-1-4,20-41-450,1 1 1,48-69-1</inkml:trace>
</inkml:ink>
</file>

<file path=ppt/ink/ink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9:38:57.477"/>
    </inkml:context>
    <inkml:brush xml:id="br0">
      <inkml:brushProperty name="width" value="0.1" units="cm"/>
      <inkml:brushProperty name="height" value="0.1" units="cm"/>
      <inkml:brushProperty name="color" value="#F6630D"/>
    </inkml:brush>
  </inkml:definitions>
  <inkml:trace contextRef="#ctx0" brushRef="#br0">0 165 24575,'8'-1'0,"-1"-1"0,1 1 0,-1-1 0,0 0 0,8-3 0,12-4 0,126-42 0,-12 4 0,-90 31 0,-32 10 0,0 0 0,1 1 0,0 1 0,39-4 0,-53 8 0,0 1 0,0-1 0,0 1 0,0 0 0,0 0 0,-1 1 0,1 0 0,0 0 0,-1 0 0,0 1 0,1-1 0,-1 1 0,0 0 0,0 1 0,-1-1 0,1 1 0,-1 0 0,0 1 0,0-1 0,0 0 0,5 9 0,-1-1 0,-1 0 0,-1 0 0,0 1 0,-1 0 0,0 0 0,-1 0 0,-1 0 0,4 24 0,-3 3 0,-2 65 0,0 14 0,2-97-1365,2-4-5461</inkml:trace>
</inkml:ink>
</file>

<file path=ppt/ink/ink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9:38:58.645"/>
    </inkml:context>
    <inkml:brush xml:id="br0">
      <inkml:brushProperty name="width" value="0.1" units="cm"/>
      <inkml:brushProperty name="height" value="0.1" units="cm"/>
      <inkml:brushProperty name="color" value="#F6630D"/>
    </inkml:brush>
  </inkml:definitions>
  <inkml:trace contextRef="#ctx0" brushRef="#br0">1 0 24575,'0'1'0,"0"0"0,1 0 0,-1 0 0,0 0 0,1 0 0,-1 0 0,1 0 0,-1-1 0,1 1 0,-1 0 0,1 0 0,0-1 0,0 1 0,-1 0 0,1 0 0,0-1 0,0 1 0,0-1 0,-1 1 0,1-1 0,0 1 0,0-1 0,0 0 0,0 1 0,0-1 0,0 0 0,1 0 0,31 6 0,-31-6 0,269 6 0,-164-8 0,1108 34-643,-1085-24 643,109 4 0,-236-12-46,43-3 209,-43 3-236,-1 0 1,0-1 0,0 1-1,0-1 1,0 1 0,0-1-1,0 0 1,0 0 0,0 0-1,-1 0 1,1 0 0,0 0-1,0-1 1,-1 1 0,1-1-1,-1 1 1,1-1 0,1-2-1</inkml:trace>
</inkml:ink>
</file>

<file path=ppt/ink/ink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9:38:59.227"/>
    </inkml:context>
    <inkml:brush xml:id="br0">
      <inkml:brushProperty name="width" value="0.1" units="cm"/>
      <inkml:brushProperty name="height" value="0.1" units="cm"/>
      <inkml:brushProperty name="color" value="#F6630D"/>
    </inkml:brush>
  </inkml:definitions>
  <inkml:trace contextRef="#ctx0" brushRef="#br0">0 0 24575,'11'9'0,"0"-1"0,1-1 0,-1 0 0,2 0 0,-1-2 0,1 1 0,18 4 0,10 6 0,121 44 0,-102-40 0,-1 3 0,77 40 0,-130-60 0,0 0 0,-1 1 0,0 0 0,0-1 0,0 2 0,0-1 0,-1 1 0,0-1 0,0 1 0,0 1 0,0-1 0,-1 0 0,0 1 0,0 0 0,0-1 0,1 9 0,-2-9 0,-1 1 0,-1 0 0,1 0 0,-1-1 0,0 1 0,0 0 0,-1 0 0,0 0 0,0-1 0,0 1 0,-1-1 0,0 1 0,0-1 0,0 1 0,0-1 0,-1 0 0,-6 10 0,-9 6 0,0 0 0,-1-1 0,0-1 0,-2 0 0,0-2 0,-34 21 0,-5 6 0,54-38-124,-1 0 0,1 1 0,0 0 0,1 0 0,-1 0 0,1 1-1,1 0 1,-1 0 0,2 0 0,-6 16 0</inkml:trace>
</inkml:ink>
</file>

<file path=ppt/ink/ink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9:39:01.219"/>
    </inkml:context>
    <inkml:brush xml:id="br0">
      <inkml:brushProperty name="width" value="0.1" units="cm"/>
      <inkml:brushProperty name="height" value="0.1" units="cm"/>
      <inkml:brushProperty name="color" value="#F6630D"/>
    </inkml:brush>
  </inkml:definitions>
  <inkml:trace contextRef="#ctx0" brushRef="#br0">130 334 24575,'0'0'0,"0"0"0,1 0 0,-1 0 0,0 0 0,1 0 0,-1 0 0,1 0 0,-1 0 0,0 0 0,1 0 0,-1 0 0,1 0 0,-1 0 0,0 0 0,1 1 0,-1-1 0,0 0 0,1 0 0,-1 0 0,0 1 0,1-1 0,-1 0 0,0 0 0,1 1 0,-1-1 0,0 0 0,0 1 0,1-1 0,-1 0 0,0 1 0,0-1 0,0 0 0,0 1 0,1-1 0,-1 0 0,0 1 0,0-1 0,0 1 0,0-1 0,0 0 0,0 1 0,0-1 0,0 1 0,0-1 0,0 0 0,0 1 0,0-1 0,-1 1 0,1-1 0,0 0 0,0 1 0,0-1 0,0 0 0,-1 1 0,1-1 0,0 0 0,0 1 0,0-1 0,-1 1 0,-16 20 0,0-6 0,1 1 0,1 1 0,0 1 0,-20 29 0,32-41 0,0 1 0,0-1 0,0 1 0,1-1 0,-1 1 0,2 0 0,-1 0 0,1 0 0,0 0 0,0 0 0,1 0 0,0 0 0,0 0 0,1 0 0,0 0 0,0 0 0,1 0 0,-1 0 0,5 8 0,0 0 0,2-1 0,0 0 0,0 0 0,1-1 0,1 0 0,0-1 0,1 0 0,0 0 0,1-1 0,0 0 0,27 17 0,-20-16 0,0-1 0,1-1 0,0 0 0,0-2 0,1 0 0,0-2 0,1 0 0,25 4 0,-35-9 0,0 0 0,0-1 0,-1 0 0,1-1 0,0 0 0,0-1 0,-1 0 0,1-1 0,-1 0 0,0-1 0,0 0 0,0-1 0,0 0 0,10-7 0,-16 8 0,0 0 0,0 1 0,0-2 0,-1 1 0,1 0 0,-1-1 0,0 0 0,-1 0 0,1 0 0,-1-1 0,0 1 0,0-1 0,0 1 0,-1-1 0,0 0 0,0 0 0,-1 0 0,1 0 0,-2-1 0,1 1 0,0 0 0,-1 0 0,0-1 0,-1 1 0,1 0 0,-1 0 0,0 0 0,-3-7 0,-2-7 0,-2 0 0,0 1 0,-1 0 0,-1 0 0,-1 1 0,-1 0 0,0 1 0,-1 1 0,-31-30 0,-8-2 0,-93-66 0,97 81 0,-34-26 0,73 52 0,1 0 0,1 0 0,-1-1 0,1 0 0,1 0 0,-11-18 0,16 25 0,0-1 0,0 0 0,0-1 0,0 1 0,0 0 0,1 0 0,-1 0 0,1 0 0,0-1 0,-1 1 0,1 0 0,0 0 0,0 0 0,1-1 0,-1 1 0,0 0 0,1 0 0,-1 0 0,1-1 0,1-1 0,0 0 0,0 1 0,0 0 0,1-1 0,-1 1 0,1 0 0,0 0 0,-1 1 0,2-1 0,-1 1 0,5-4 0,4-1 0,0 1 0,0 0 0,1 1 0,0 0 0,21-4 0,-4 3 0,0 2 0,1 0 0,38 2 0,-49 3 0,0 0 0,-1 1 0,1 1 0,-1 1 0,1 0 0,19 9 0,-34-12 0,0 1 0,0 1 0,0-1 0,0 1 0,-1 0 0,1 0 0,-1 0 0,1 1 0,-1 0 0,0 0 0,-1 0 0,1 0 0,-1 0 0,0 1 0,0-1 0,0 1 0,0 0 0,-1 0 0,0 0 0,0 0 0,0 1 0,-1-1 0,2 8 0,-2-2 0,-1 0 0,0 1 0,-1-1 0,0 0 0,-1 1 0,0-1 0,0 0 0,-1 0 0,-1 0 0,-7 14 0,-10 18 0,-36 56 0,36-63 0,5-8-1365,5-4-5461</inkml:trace>
</inkml:ink>
</file>

<file path=ppt/ink/ink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9:39:01.652"/>
    </inkml:context>
    <inkml:brush xml:id="br0">
      <inkml:brushProperty name="width" value="0.1" units="cm"/>
      <inkml:brushProperty name="height" value="0.1" units="cm"/>
      <inkml:brushProperty name="color" value="#F6630D"/>
    </inkml:brush>
  </inkml:definitions>
  <inkml:trace contextRef="#ctx0" brushRef="#br0">133 61 24575,'0'-1'0,"0"0"0,0 1 0,0-1 0,0 0 0,0 1 0,0-1 0,0 0 0,-1 1 0,1-1 0,0 0 0,0 1 0,-1-1 0,1 0 0,0 1 0,-1-1 0,1 1 0,-1-1 0,1 0 0,-1 1 0,1-1 0,-1 1 0,1 0 0,-1-1 0,1 1 0,-1-1 0,0 1 0,1 0 0,-1-1 0,0 1 0,1 0 0,-1 0 0,0 0 0,1-1 0,-1 1 0,0 0 0,0 0 0,1 0 0,-1 0 0,0 0 0,1 0 0,-1 1 0,0-1 0,0 0 0,1 0 0,-1 0 0,0 1 0,1-1 0,-1 0 0,1 1 0,-1-1 0,-1 1 0,-2 1 0,-1 0 0,1 0 0,-1 1 0,1-1 0,0 1 0,-4 3 0,2 2 0,-1-1 0,1 1 0,1 1 0,0-1 0,0 1 0,0 0 0,-5 17 0,4-10 0,2 0 0,0-1 0,1 1 0,-2 18 0,5-27 0,-1-1 0,1 0 0,1 1 0,-1-1 0,1 0 0,0 1 0,0-1 0,1 0 0,0 0 0,0 0 0,1 0 0,-1 0 0,1-1 0,0 1 0,1-1 0,0 0 0,5 7 0,-3-6 0,0-1 0,1 0 0,-1 0 0,1 0 0,0-1 0,0 0 0,0-1 0,0 0 0,1 0 0,0 0 0,-1-1 0,1 0 0,11 1 0,-4-1 0,0 0 0,1-1 0,-1-1 0,0-1 0,0 0 0,0-1 0,0 0 0,0-1 0,0-1 0,-1 0 0,16-8 0,-22 9 0,0-1 0,0-1 0,-1 0 0,0 0 0,0 0 0,0-1 0,-1 0 0,0 0 0,0 0 0,0-1 0,-1 0 0,0 0 0,0 0 0,-1-1 0,0 0 0,0 0 0,-1 0 0,0 0 0,0 0 0,1-14 0,-2 14 0,0 0 0,-1 0 0,-1-1 0,1 1 0,-2 0 0,1 0 0,-1 0 0,0 0 0,0 0 0,-1 0 0,0 0 0,-1 0 0,0 1 0,0-1 0,0 1 0,-1 0 0,0 0 0,-1 0 0,1 0 0,-1 1 0,-1-1 0,1 1 0,-1 1 0,0-1 0,0 1 0,-1 0 0,0 0 0,0 1 0,0 0 0,0 0 0,0 1 0,-1 0 0,1 0 0,-16-3 0,7 2-151,0 0-1,0 2 0,-1-1 0,1 2 1,0 0-1,-1 1 0,1 1 1,-22 3-1,13 4-6674</inkml:trace>
</inkml:ink>
</file>

<file path=ppt/ink/ink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9:39:02.935"/>
    </inkml:context>
    <inkml:brush xml:id="br0">
      <inkml:brushProperty name="width" value="0.1" units="cm"/>
      <inkml:brushProperty name="height" value="0.1" units="cm"/>
      <inkml:brushProperty name="color" value="#F6630D"/>
    </inkml:brush>
  </inkml:definitions>
  <inkml:trace contextRef="#ctx0" brushRef="#br0">116 306 24575,'-3'0'0,"0"1"0,-1 0 0,1 0 0,0 0 0,0 0 0,0 1 0,0-1 0,0 1 0,0 0 0,1-1 0,-1 1 0,1 1 0,-1-1 0,1 0 0,-4 5 0,-29 42 0,30-38 0,0 0 0,1 0 0,0 0 0,0 1 0,1 0 0,1-1 0,0 1 0,1 0 0,0 0 0,1 0 0,0 0 0,1 0 0,0 0 0,1 0 0,4 16 0,-1-12 0,0 1 0,1-2 0,0 1 0,2-1 0,-1 0 0,2 0 0,0-1 0,1 0 0,0-1 0,17 16 0,-15-17 0,0 0 0,1-2 0,0 1 0,1-2 0,0 0 0,1-1 0,0 0 0,0-1 0,0 0 0,1-2 0,0 0 0,0 0 0,1-2 0,-1 0 0,1-1 0,0 0 0,-1-1 0,19-2 0,-30 0 0,0 1 0,0-1 0,0 0 0,-1 0 0,1 0 0,0-1 0,-1 1 0,0-1 0,1 0 0,-1 0 0,0-1 0,0 0 0,0 1 0,0-1 0,0-1 0,-1 1 0,1 0 0,-1-1 0,0 0 0,0 1 0,0-1 0,-1-1 0,1 1 0,-1 0 0,0-1 0,0 1 0,-1-1 0,1 1 0,-1-1 0,0 0 0,0 1 0,0-8 0,-1-4 0,1 1 0,-2-1 0,0 1 0,-1-1 0,-1 1 0,0 0 0,-1 0 0,0 0 0,-8-15 0,2 7 0,-2 1 0,0 0 0,-2 1 0,0 0 0,-1 1 0,-19-18 0,-114-102 0,54 56 0,89 79 0,0 0 0,0 0 0,1-1 0,0 1 0,0-1 0,0 0 0,1 0 0,-1-1 0,1 1 0,-2-9 0,4 12 0,0-1 0,1 1 0,-1 0 0,1 0 0,0-1 0,0 1 0,0 0 0,1-1 0,-1 1 0,1 0 0,-1-1 0,1 1 0,0 0 0,1 0 0,-1 0 0,0 0 0,1 0 0,0 0 0,-1 0 0,1 1 0,0-1 0,1 0 0,3-2 0,2-3 0,0 2 0,1-1 0,0 1 0,1 1 0,0-1 0,-1 2 0,1-1 0,1 2 0,-1-1 0,1 1 0,-1 1 0,18-3 0,4 2 0,0 1 0,63 5 0,-87-2 0,0-1 0,0 2 0,0-1 0,0 1 0,0 0 0,-1 1 0,1 0 0,-1 0 0,1 1 0,-1 0 0,0 0 0,0 0 0,-1 1 0,1 0 0,6 7 0,-9-7 0,0 0 0,0 1 0,-1-1 0,0 0 0,0 1 0,0 0 0,0 0 0,-1 0 0,0 0 0,0 0 0,-1 0 0,0 0 0,0 1 0,0-1 0,-1 0 0,0 1 0,0-1 0,0 0 0,-3 12 0,-4 9 31,-1 0 0,-1 0 0,-24 47 0,-8 25-1520,32-73-5337</inkml:trace>
</inkml:ink>
</file>

<file path=ppt/ink/ink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9:39:03.387"/>
    </inkml:context>
    <inkml:brush xml:id="br0">
      <inkml:brushProperty name="width" value="0.1" units="cm"/>
      <inkml:brushProperty name="height" value="0.1" units="cm"/>
      <inkml:brushProperty name="color" value="#F6630D"/>
    </inkml:brush>
  </inkml:definitions>
  <inkml:trace contextRef="#ctx0" brushRef="#br0">1 18 24575,'10'-2'0,"-1"2"0,-4 13 0,4 77 0,-9-74 0,0 1 0,2-1 0,0 1 0,1-1 0,1 0 0,0 0 0,13 30 0,-12-35 0,1-1 0,0 0 0,1-1 0,0 1 0,0-1 0,1-1 0,1 0 0,-1 0 0,14 10 0,-19-16 0,0 0 0,1 0 0,-1 0 0,1 0 0,0-1 0,-1 1 0,1-1 0,0 0 0,0 0 0,0 0 0,0 0 0,0-1 0,-1 0 0,1 0 0,0 0 0,0 0 0,0 0 0,0-1 0,0 0 0,0 0 0,0 0 0,0 0 0,-1-1 0,1 1 0,0-1 0,-1 0 0,1 0 0,-1 0 0,0 0 0,5-5 0,0-1 0,-1-1 0,0 1 0,0-1 0,-1-1 0,0 1 0,0-1 0,-1 0 0,-1-1 0,1 1 0,-2-1 0,1 0 0,2-18 0,0-9 0,-2-1 0,0-50 0,-4 28 0,-8 81 0,-3 26 0,-24 475 101,32 3-1067,3-448 466,0-45-6326</inkml:trace>
</inkml:ink>
</file>

<file path=ppt/ink/ink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9:39:04.462"/>
    </inkml:context>
    <inkml:brush xml:id="br0">
      <inkml:brushProperty name="width" value="0.1" units="cm"/>
      <inkml:brushProperty name="height" value="0.1" units="cm"/>
      <inkml:brushProperty name="color" value="#F6630D"/>
    </inkml:brush>
  </inkml:definitions>
  <inkml:trace contextRef="#ctx0" brushRef="#br0">1 32 24575,'0'-1'0,"0"-1"0,1 1 0,-1-1 0,0 1 0,1-1 0,0 1 0,-1 0 0,1-1 0,0 1 0,-1 0 0,1-1 0,0 1 0,0 0 0,0 0 0,0 0 0,0 0 0,1 0 0,-1 0 0,0 0 0,0 0 0,1 0 0,-1 0 0,0 1 0,1-1 0,-1 1 0,1-1 0,-1 1 0,1-1 0,-1 1 0,1 0 0,-1 0 0,1 0 0,-1 0 0,1 0 0,-1 0 0,1 0 0,-1 0 0,1 1 0,-1-1 0,1 0 0,-1 1 0,1 0 0,-1-1 0,0 1 0,1 0 0,-1-1 0,0 1 0,1 0 0,-1 0 0,0 0 0,0 0 0,0 0 0,2 3 0,1 3 0,1 1 0,-1 0 0,0 0 0,-1 0 0,0 0 0,0 1 0,-1 0 0,3 15 0,3 79 0,-7-76 0,31 736-257,3 56-26,82 467 283,-55-672 0,-62-567 132,0-35-74,0 0 0,0 0 1,1 0-1,1 0 1,0 0-1,3 12 0,-4-22-58,0 0 0,0 0 0,0-1 0,0 1 0,0 0 0,0-1 0,0 1 0,1-1 0,-1 1 0,1-1 0,-1 1 0,1-1 0,-1 0 0,1 0 0,0 0 0,0 0 0,-1 0 0,1 0 0,0 0 0,0-1 0,0 1 0,0-1 0,0 1 0,0-1 0,0 0 0,0 0 0,0 0 0,0 0 0,4 0 0,5-2 0,0 0 0,-1 0 0,1-1 0,13-6 0,-10 5 0,109-32-30,0 6 0,3 5-1,0 6 1,165-4 0,515 47-1743,406 103 638,-305-26-248,0-40 692,-795-57 691,158-15 0,-264 10 9,2 1 101,-1 0 0,0-1 0,0 0-1,-1 0 1,1-1 0,0 0 0,0 0-1,-1 0 1,1-1 0,-1 0 0,11-7-1,-16 9-51,0 0-1,0 0 0,-1 0 1,1 0-1,0 0 0,-1 0 1,1 0-1,-1 0 0,1-1 1,-1 1-1,0 0 0,1 0 1,-1 0-1,0 0 0,0-1 1,0 1-1,0 0 1,0 0-1,0 0 0,0 0 1,0-1-1,-1 1 0,1 0 1,0 0-1,-1 0 0,1 0 1,-1 0-1,1-1 0,-1 1 1,1 0-1,-1 0 0,0 0 1,0 1-1,1-1 0,-1 0 1,0 0-1,-1-1 0,-5-4 221,0-1-1,0 1 0,-14-8 0,18 11-376,-56-33-772,-5-1-5831</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8:53:51.060"/>
    </inkml:context>
    <inkml:brush xml:id="br0">
      <inkml:brushProperty name="width" value="0.05" units="cm"/>
      <inkml:brushProperty name="height" value="0.05" units="cm"/>
      <inkml:brushProperty name="color" value="#F6630D"/>
    </inkml:brush>
  </inkml:definitions>
  <inkml:trace contextRef="#ctx0" brushRef="#br0">59 12 24575,'0'-5'0,"-5"-1"0,-6 5 0,-1 7 0,1 12 0,3 7 0,2 10 0,3 7 0,1 1 0,2 3 0,0 3 0,0 2 0,1-3 0,-1 0 0,1-3 0,-1-10-8191</inkml:trace>
</inkml:ink>
</file>

<file path=ppt/ink/ink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9:39:05.490"/>
    </inkml:context>
    <inkml:brush xml:id="br0">
      <inkml:brushProperty name="width" value="0.1" units="cm"/>
      <inkml:brushProperty name="height" value="0.1" units="cm"/>
      <inkml:brushProperty name="color" value="#F6630D"/>
    </inkml:brush>
  </inkml:definitions>
  <inkml:trace contextRef="#ctx0" brushRef="#br0">3 83 24575,'-1'-16'0,"1"14"0,0 1 0,-1-1 0,1 1 0,0-1 0,0 0 0,0 1 0,0-1 0,0 1 0,0-1 0,0 1 0,1-1 0,-1 1 0,1-1 0,-1 1 0,1-1 0,-1 1 0,1-1 0,0 1 0,0-1 0,-1 1 0,1 0 0,0 0 0,0-1 0,1 1 0,-1 0 0,0 0 0,0 0 0,0 0 0,1 0 0,-1 1 0,1-1 0,-1 0 0,0 1 0,3-2 0,10-2 0,-1-1 0,1 2 0,0 0 0,0 1 0,0 0 0,0 1 0,25 1 0,-8 0 0,598 21-376,-451-10-488,2677 119-2720,-2273-126 6701,-575-4-2961,1 0 0,0 0-1,0 1 1,0 0 0,0 1-1,-1 0 1,1 0 0,0 0-1,11 7 1,-8-3-131,-1 1 0,-1 0 0,0 0 0,0 1 0,14 15 0,-8-6-25,0 0 0,-1 1 0,0 1 0,-2 0 0,0 1 0,10 25 0,-17-31 0,1 0 0,-2 1 0,0-1 0,-1 1 0,-1 0 0,0 0 0,-1 0 0,0 0 0,-1 0 0,-3 21 0,-52 575 0,29-261 0,13-183 0,7 0 0,33 331 0,90 159 0,-80-449 0,-33-168 0,-1 0 0,-2-1 0,-5 53 0,-10-14 0,8-53 0,2 0 0,-2 32 0,7-20 0,0 28 0,-1-62 0,0 1 0,-1 0 0,1-1 0,-1 1 0,0-1 0,0 1 0,0-1 0,-1 1 0,1-1 0,-1 0 0,1 1 0,-5 4 0,5-7-41,1-1 0,-1 1-1,0-1 1,1 1-1,-1-1 1,0 1 0,0-1-1,1 0 1,-1 1 0,0-1-1,0 0 1,0 0-1,1 1 1,-1-1 0,0 0-1,0 0 1,0 0 0,0 0-1,1 0 1,-1 0-1,0 0 1,0 0 0,0-1-1,1 1 1,-1 0 0,0 0-1,0-1 1,0 1-1,1-1 1,-1 1 0,0 0-1,-1-2 1</inkml:trace>
</inkml:ink>
</file>

<file path=ppt/ink/ink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9:39:06.639"/>
    </inkml:context>
    <inkml:brush xml:id="br0">
      <inkml:brushProperty name="width" value="0.1" units="cm"/>
      <inkml:brushProperty name="height" value="0.1" units="cm"/>
      <inkml:brushProperty name="color" value="#F6630D"/>
    </inkml:brush>
  </inkml:definitions>
  <inkml:trace contextRef="#ctx0" brushRef="#br0">14 2 24575,'-1'-2'0,"-2"10"0,-3 15 0,3 18 0,2 1 0,6 46 0,-2-12 0,1 91 0,30 416 0,-27-534-55,11 72-1255,-9-87-5516</inkml:trace>
</inkml:ink>
</file>

<file path=ppt/ink/ink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9:39:07"/>
    </inkml:context>
    <inkml:brush xml:id="br0">
      <inkml:brushProperty name="width" value="0.1" units="cm"/>
      <inkml:brushProperty name="height" value="0.1" units="cm"/>
      <inkml:brushProperty name="color" value="#F6630D"/>
    </inkml:brush>
  </inkml:definitions>
  <inkml:trace contextRef="#ctx0" brushRef="#br0">33 295 24575,'-8'-14'0,"4"7"0,0 0 0,1 0 0,0 0 0,0-1 0,-4-14 0,7 20 0,0 0 0,0-1 0,0 1 0,0-1 0,0 1 0,0-1 0,1 1 0,-1 0 0,1-1 0,0 1 0,-1 0 0,1 0 0,0-1 0,0 1 0,1 0 0,-1 0 0,0 0 0,1 0 0,-1 0 0,1 1 0,0-1 0,-1 0 0,1 1 0,2-2 0,12-7 0,-1 1 0,2 1 0,-1 0 0,1 2 0,0 0 0,0 0 0,0 2 0,29-4 0,-19 2 0,165-29-887,277-15 0,203 37-888,849 114-76,-13 138 1,-1443-226 1895,77 13 2283,-131-26-327,-18-4-1018,-17-4-1222,-7 2-5820</inkml:trace>
</inkml:ink>
</file>

<file path=ppt/ink/ink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9:39:07.407"/>
    </inkml:context>
    <inkml:brush xml:id="br0">
      <inkml:brushProperty name="width" value="0.1" units="cm"/>
      <inkml:brushProperty name="height" value="0.1" units="cm"/>
      <inkml:brushProperty name="color" value="#F6630D"/>
    </inkml:brush>
  </inkml:definitions>
  <inkml:trace contextRef="#ctx0" brushRef="#br0">0 1 24575,'9'0'0,"-1"1"0,0 0 0,1 1 0,10 3 0,17 4 0,527 58-214,-310-42-883,1680 219-1957,-1651-202 2923,344 47-689,-1-27 223,-595-60 558,0 1 291,-1-2 0,0-1-1,42-4 1,-69 3-201,0 1 0,0 0 0,0 0 0,1-1 0,-1 0 0,0 1 0,0-1 0,0 0 0,0 0 0,0 0 0,0 0 0,-1 0 0,1 0 0,0-1 0,0 1 0,-1-1 0,3-2 0,-3 3 14,-1 0-1,0 0 1,1-1-1,-1 1 1,0 0-1,0 0 0,0 0 1,0 0-1,0-1 1,0 1-1,0 0 1,0 0-1,-1 0 0,1-1 1,0 1-1,-1 0 1,1 0-1,0 0 1,-1 0-1,0 0 0,1 0 1,-2-2-1,-4-4 212,-1-1 1,0 1-1,0 1 0,0-1 0,-1 1 0,-10-7 0,-38-22-1305,-1 2-5521</inkml:trace>
</inkml:ink>
</file>

<file path=ppt/ink/ink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9:39:07.767"/>
    </inkml:context>
    <inkml:brush xml:id="br0">
      <inkml:brushProperty name="width" value="0.1" units="cm"/>
      <inkml:brushProperty name="height" value="0.1" units="cm"/>
      <inkml:brushProperty name="color" value="#F6630D"/>
    </inkml:brush>
  </inkml:definitions>
  <inkml:trace contextRef="#ctx0" brushRef="#br0">151 11 24575,'0'0'0,"0"0"0,0-1 0,-1 1 0,1 0 0,0 0 0,0-1 0,0 1 0,0 0 0,0 0 0,0-1 0,0 1 0,0 0 0,0-1 0,0 1 0,0 0 0,0 0 0,0-1 0,0 1 0,0 0 0,0-1 0,0 1 0,0 0 0,0 0 0,0-1 0,1 1 0,-1 0 0,0 0 0,0-1 0,0 1 0,0 0 0,1 0 0,-1 0 0,0-1 0,0 1 0,0 0 0,1 0 0,-1 0 0,0 0 0,0-1 0,1 1 0,-1 0 0,0 0 0,0 0 0,1 0 0,-1 0 0,0 0 0,1 0 0,-1 0 0,0 0 0,0 0 0,1 0 0,-1 0 0,0 0 0,1 0 0,-1 0 0,0 0 0,0 0 0,1 0 0,-1 0 0,0 0 0,0 1 0,1-1 0,-1 0 0,0 0 0,2 1 0,-1 0 0,0 0 0,0 0 0,0 0 0,0 1 0,-1-1 0,1 0 0,0 0 0,0 1 0,-1-1 0,1 0 0,0 3 0,3 18 0,-1 1 0,-1 0 0,-1 33 0,1 23 0,12 53 0,13 275 0,-27-361 0,-3-1 0,-1 1 0,-3 0 0,-1-1 0,-2 0 0,-29 75 0,28-95-227,-1-2-1,-1 1 1,-1-2-1,-1 0 1,-19 21-1,-20 16-6598</inkml:trace>
</inkml:ink>
</file>

<file path=ppt/ink/ink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9:38:24.683"/>
    </inkml:context>
    <inkml:brush xml:id="br0">
      <inkml:brushProperty name="width" value="0.1" units="cm"/>
      <inkml:brushProperty name="height" value="0.1" units="cm"/>
      <inkml:brushProperty name="color" value="#F6630D"/>
    </inkml:brush>
  </inkml:definitions>
  <inkml:trace contextRef="#ctx0" brushRef="#br0">1 101 24575,'0'-9'0,"0"1"0,1 0 0,1 0 0,-1 0 0,1 1 0,1-1 0,-1 0 0,1 1 0,1-1 0,5-8 0,-9 15 0,0 1 0,0 0 0,0-1 0,1 1 0,-1 0 0,0-1 0,0 1 0,1 0 0,-1 0 0,0-1 0,0 1 0,1 0 0,-1 0 0,0 0 0,1-1 0,-1 1 0,1 0 0,-1 0 0,0 0 0,1 0 0,-1 0 0,0 0 0,1 0 0,-1 0 0,1 0 0,-1 0 0,0 0 0,1 0 0,-1 0 0,1 0 0,-1 0 0,0 0 0,1 0 0,-1 0 0,0 0 0,1 0 0,-1 1 0,0-1 0,1 0 0,-1 0 0,0 1 0,1-1 0,-1 0 0,0 0 0,0 1 0,1-1 0,-1 0 0,0 1 0,0-1 0,1 0 0,-1 1 0,0-1 0,0 0 0,0 1 0,0-1 0,0 0 0,0 1 0,0-1 0,1 1 0,-1-1 0,0 0 0,0 1 0,6 29 0,1 68 0,-6 113 0,-2-111 0,-1 77 0,13 351 0,-10-507-455,2-1 0,8 33 0,-2-28-6371</inkml:trace>
</inkml:ink>
</file>

<file path=ppt/ink/ink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9:38:25.678"/>
    </inkml:context>
    <inkml:brush xml:id="br0">
      <inkml:brushProperty name="width" value="0.1" units="cm"/>
      <inkml:brushProperty name="height" value="0.1" units="cm"/>
      <inkml:brushProperty name="color" value="#F6630D"/>
    </inkml:brush>
  </inkml:definitions>
  <inkml:trace contextRef="#ctx0" brushRef="#br0">115 115 24575,'0'-15'0,"0"8"0,-1 0 0,2 0 0,-1 0 0,1 0 0,2-8 0,-2 13 0,-1 0 0,1 0 0,0 0 0,0 0 0,0 0 0,0 0 0,1 0 0,-1 0 0,0 1 0,1-1 0,-1 1 0,1-1 0,0 1 0,-1-1 0,1 1 0,0 0 0,0 0 0,0 0 0,0 0 0,0 0 0,4-1 0,20-3 0,1 1 0,0 1 0,0 1 0,0 1 0,53 6 0,-44-2 0,431 29-409,83 4-165,754 14-653,80 4-114,-6-8 4892,-693-19-3551,-192-3 0,-478-23 0,170 0 0,-149-3 0,0-1 0,0-2 0,39-10 0,-74 14 0,39-12 0,-39 12 0,1 1 0,-1-1 0,1 0 0,0 1 0,-1-1 0,1 0 0,-1 0 0,0 0 0,1 0 0,-1 0 0,0-1 0,0 1 0,1 0 0,-1-1 0,0 1 0,0-1 0,-1 1 0,1-1 0,1-2 0,-2 4 0,0 0 0,0 0 0,0-1 0,0 1 0,0 0 0,0 0 0,0 0 0,0 0 0,0 0 0,0 0 0,0 0 0,0 0 0,0-1 0,0 1 0,0 0 0,0 0 0,-1 0 0,1 0 0,0 0 0,0 0 0,0 0 0,0 0 0,0 0 0,0 0 0,0 0 0,0 0 0,0 0 0,0 0 0,-1 0 0,1-1 0,0 1 0,0 0 0,0 0 0,0 0 0,0 0 0,0 0 0,0 0 0,-1 0 0,1 0 0,0 0 0,0 1 0,0-1 0,0 0 0,0 0 0,0 0 0,0 0 0,0 0 0,-1 0 0,1 0 0,0 0 0,0 0 0,0 0 0,0 0 0,0 0 0,0 0 0,0 0 0,0 1 0,-12 6 0,-9 11 0,11-3 0,0-1 0,2 2 0,-1-1 0,2 1 0,0 1 0,-6 23 0,-22 108 0,31-129 0,-11 74 0,-7 169 0,25 96 0,2-268 0,4 0 0,4-1 0,4 0 0,55 167 0,-69-249 0,-1 0 0,0 0 0,0 1 0,0-1 0,-1 1 0,1 14 0,-2-20 0,-1 0 0,1 0 0,-1 0 0,1 0 0,-1-1 0,0 1 0,0 0 0,1 0 0,-1 0 0,-1-1 0,1 1 0,0 0 0,0-1 0,-1 1 0,1-1 0,0 1 0,-1-1 0,0 0 0,1 0 0,-1 0 0,0 0 0,1 0 0,-1 0 0,0 0 0,0 0 0,0-1 0,0 1 0,0-1 0,0 1 0,0-1 0,-2 0 0,-36 5 0,1-2 0,0-2 0,-41-3 0,10 0 0,-1598-46-2180,-2-32-1090,931 42 2750,-1439-43-310,2099 78 793,-311-17-59,360 15 261,30 5-159,0 0 0,0 1 0,0-1 0,-1 0 0,1 0 0,0 0 0,0 0 0,0 0 0,0 0 0,0 0 0,-1 0 0,1 0 0,0 0 0,0 0 0,0 0 0,0-1 0,0 1 0,0 0 0,-1 0 0,1 0 0,0 0 0,0 0-1,0 0 1,0 0 0,0 0 0,0 0 0,0 0 0,0 0 0,-1 0 0,1-1 0,0 1 0,0 0 0,0 0 0,0 0 0,0 0 0,0 0 0,0 0 0,0 0 0,0-1 0,0 1 0,0 0 0,0 0 0,0 0 0,0 0 0,0 0 0,0-1 0,0 1 0,0 0 0,0 0 0,0 0-1,0 0 1,0 0 0,0 0 0,0-1 0,0 1 0,0 0 0,0 0 0,0 0 0,0 0 0,0 0 0,1 0 0,-1 0 0,0 0 0,0-1 0,0 1 0,0 0 0,0 0 0,43-10 1121,209-7 2766,5 17-3581,-172 1-647,-42-1-6491</inkml:trace>
</inkml:ink>
</file>

<file path=ppt/ink/ink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9:38:26.376"/>
    </inkml:context>
    <inkml:brush xml:id="br0">
      <inkml:brushProperty name="width" value="0.1" units="cm"/>
      <inkml:brushProperty name="height" value="0.1" units="cm"/>
      <inkml:brushProperty name="color" value="#F6630D"/>
    </inkml:brush>
  </inkml:definitions>
  <inkml:trace contextRef="#ctx0" brushRef="#br0">604 165 24575,'1'-7'0,"-1"-1"0,-1 1 0,0-1 0,0 1 0,0 0 0,-1 0 0,0-1 0,0 1 0,-1 0 0,0 0 0,0 1 0,-1-1 0,1 1 0,-1 0 0,-7-8 0,6 10 0,0-1 0,0 1 0,-1 0 0,1 0 0,-1 0 0,0 1 0,0 0 0,0 0 0,-1 1 0,1-1 0,-1 1 0,0 1 0,1-1 0,-1 1 0,0 1 0,-12-1 0,4 2 0,0 0 0,0 2 0,1-1 0,-1 2 0,1 0 0,0 0 0,0 2 0,0-1 0,1 2 0,0 0 0,0 1 0,-13 10 0,0 1 0,2 1 0,0 1 0,1 1 0,-33 41 0,44-46 0,0 0 0,1 0 0,0 1 0,2 1 0,0-1 0,1 2 0,1-1 0,-9 39 0,14-51 0,1 0 0,0 0 0,1 1 0,-1-1 0,1 0 0,1 0 0,-1 1 0,1-1 0,0 0 0,1 0 0,0 0 0,0 0 0,0 0 0,1-1 0,0 1 0,1-1 0,-1 1 0,1-1 0,0 0 0,1-1 0,-1 1 0,1-1 0,0 0 0,1 0 0,-1 0 0,1-1 0,0 1 0,10 4 0,3 0-273,0-1 0,1-1 0,-1-1 0,40 7 0,12-2-6553</inkml:trace>
</inkml:ink>
</file>

<file path=ppt/ink/ink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9:38:27.652"/>
    </inkml:context>
    <inkml:brush xml:id="br0">
      <inkml:brushProperty name="width" value="0.1" units="cm"/>
      <inkml:brushProperty name="height" value="0.1" units="cm"/>
      <inkml:brushProperty name="color" value="#F6630D"/>
    </inkml:brush>
  </inkml:definitions>
  <inkml:trace contextRef="#ctx0" brushRef="#br0">4 337 24575,'35'-31'0,"-18"17"0,25-29 0,-38 39 0,-1 0 0,0 0 0,0 0 0,0 0 0,-1-1 0,0 1 0,0-1 0,0 0 0,0 1 0,-1-1 0,1 0 0,0-9 0,-2 12 0,0 1 0,0-1 0,0 1 0,0 0 0,0-1 0,0 1 0,0 0 0,-1-1 0,1 1 0,0 0 0,-1-1 0,1 1 0,-1 0 0,0 0 0,1-1 0,-1 1 0,0 0 0,0 0 0,0 0 0,0 0 0,1 0 0,-2 0 0,0-1 0,0 1 0,0 0 0,-1 0 0,1 0 0,0 1 0,0-1 0,0 1 0,0-1 0,-1 1 0,1 0 0,0 0 0,-1 0 0,1 0 0,-3 1 0,1-1 0,0 1 0,-1 0 0,1 0 0,0 0 0,0 0 0,1 1 0,-1 0 0,0 0 0,0 0 0,1 0 0,-1 0 0,1 1 0,0 0 0,0-1 0,-5 7 0,5-4 0,1 0 0,-1 0 0,1 0 0,1 1 0,-1-1 0,1 0 0,-1 1 0,2 0 0,-1-1 0,1 1 0,-1-1 0,2 1 0,-1 0 0,0-1 0,1 1 0,0-1 0,4 10 0,-2-6 0,0-1 0,1 0 0,0 0 0,0-1 0,1 1 0,0-1 0,0 0 0,1 0 0,0-1 0,13 12 0,-14-13 0,1-1 0,0 0 0,0 0 0,0-1 0,0 1 0,1-2 0,-1 1 0,1 0 0,0-1 0,-1-1 0,1 1 0,0-1 0,11 1 0,-13-2 0,0-1 0,-1 1 0,1-1 0,0 0 0,0 0 0,0-1 0,0 1 0,-1-1 0,1 0 0,-1 0 0,1-1 0,-1 1 0,0-1 0,0 0 0,0 0 0,0-1 0,-1 1 0,1-1 0,-1 1 0,5-8 0,-3 4 0,-1 0 0,0 0 0,0 0 0,-1-1 0,0 1 0,0-1 0,0 0 0,-1 0 0,-1 0 0,1 0 0,-1 0 0,0-1 0,-1 1 0,0 0 0,-1 0 0,1-1 0,-1 1 0,-1 0 0,-2-9 0,2 10 0,-1 1 0,1-1 0,-1 1 0,-1 0 0,1 0 0,-1 1 0,0-1 0,0 1 0,0 0 0,-1 0 0,0 0 0,0 0 0,0 1 0,0 0 0,-1 0 0,0 0 0,0 1 0,0 0 0,0 0 0,0 0 0,-1 1 0,1 0 0,-11-2 0,-33 1 0,50 3 0,18 0 0,23 0 0,80-11 0,-75 5 0,58 0 0,-98 6 0,1 1 0,-1-1 0,0 1 0,1 0 0,-1 1 0,0-1 0,0 1 0,1 0 0,-1 1 0,-1 0 0,1 0 0,0 0 0,-1 0 0,0 1 0,1 0 0,-2 0 0,1 0 0,5 7 0,-3-1 0,0-1 0,-1 2 0,0-1 0,-1 1 0,0 0 0,0 0 0,-1 0 0,-1 0 0,2 14 0,27 138 0,-32-162 0,0-1 0,0 1 0,0 0 0,1-1 0,-1 1 0,0 0 0,0-1 0,0 1 0,0-1 0,1 1 0,-1 0 0,0-1 0,1 1 0,-1-1 0,0 1 0,1-1 0,-1 1 0,1-1 0,-1 1 0,1-1 0,-1 0 0,1 1 0,-1-1 0,1 0 0,-1 1 0,1-1 0,0 0 0,0 1 0,0-2 0,0 1 0,1 0 0,-1-1 0,0 1 0,0 0 0,0-1 0,-1 0 0,1 1 0,0-1 0,0 1 0,0-1 0,0 0 0,0 0 0,-1 0 0,2-1 0,30-48 0,-24 36 0,13-18 0,0 1 0,3 1 0,0 0 0,2 2 0,42-37 0,-63 62 0,0-1 0,0 1 0,1 0 0,-1 0 0,1 0 0,-1 1 0,1-1 0,0 1 0,0 1 0,0-1 0,10 0 0,-13 2 0,-1 0 0,1 0 0,-1 0 0,1 1 0,-1-1 0,1 1 0,-1-1 0,0 1 0,1 0 0,-1 0 0,0 0 0,1 1 0,-1-1 0,0 0 0,0 1 0,0-1 0,0 1 0,0 0 0,-1-1 0,1 1 0,0 0 0,-1 0 0,1 0 0,-1 1 0,0-1 0,0 0 0,0 0 0,0 1 0,0-1 0,1 4 0,1 8 0,-1 1 0,0-1 0,0 1 0,-2-1 0,0 1 0,0-1 0,-3 16 0,1-14 0,0-1 0,2 0 0,0 1 0,1-1 0,4 25 0,-5-39 0,0 0 0,1 0 0,-1-1 0,0 1 0,0 0 0,1 0 0,-1 0 0,0-1 0,1 1 0,-1 0 0,1 0 0,-1-1 0,1 1 0,-1 0 0,1-1 0,-1 1 0,1-1 0,0 1 0,-1 0 0,1-1 0,0 0 0,0 1 0,-1-1 0,1 1 0,0-1 0,1 1 0,0-1 0,-1 0 0,1-1 0,-1 1 0,1 0 0,-1 0 0,0-1 0,1 1 0,-1-1 0,1 1 0,-1-1 0,0 0 0,1 1 0,1-3 0,5-2 0,-1-1 0,0-1 0,10-10 0,8-15 0,35-54 0,-43 58 0,1 1 0,2 1 0,33-36 0,-50 60 0,-1-1 0,1 1 0,0 0 0,0-1 0,-1 1 0,2 1 0,-1-1 0,0 0 0,0 1 0,0-1 0,1 1 0,-1 0 0,1 0 0,-1 1 0,1-1 0,-1 1 0,5-1 0,-6 2 0,1-1 0,-1 1 0,0 0 0,0 0 0,0 0 0,0 0 0,0 0 0,0 0 0,0 0 0,0 1 0,0-1 0,0 1 0,-1 0 0,1-1 0,-1 1 0,1 0 0,-1 0 0,0 0 0,0 0 0,1 0 0,-2 0 0,1 0 0,0 0 0,0 0 0,0 1 0,-1-1 0,1 3 0,5 27 0,4 55 0,-8-60 0,1-1 0,1 0 0,13 46 0,-16-69 0,0 0 0,0 0 0,0 0 0,0 0 0,0 0 0,1-1 0,-1 1 0,1 0 0,0 0 0,0-1 0,0 1 0,0-1 0,0 0 0,0 0 0,1 0 0,-1 0 0,1 0 0,0 0 0,0 0 0,-1-1 0,1 0 0,0 1 0,0-1 0,0 0 0,0-1 0,0 1 0,1 0 0,-1-1 0,0 0 0,0 1 0,0-1 0,0-1 0,1 1 0,-1 0 0,0-1 0,0 1 0,0-1 0,0 0 0,0 0 0,3-2 0,9-4 0,-1 0 0,-1 0 0,1-1 0,-2-1 0,1 0 0,21-22 0,-14 10 0,-1-2 0,24-35 0,-2 2 0,-41 55 0,1 0 0,0 0 0,0 0 0,0 0 0,0 0 0,0 0 0,0 0 0,0 0 0,0 0 0,0 1 0,1-1 0,-1 0 0,3 0 0,-4 1 0,0 0 0,1 0 0,-1 0 0,1 0 0,-1 0 0,1 0 0,-1 0 0,1 0 0,-1 0 0,0 1 0,1-1 0,-1 0 0,1 0 0,-1 0 0,0 1 0,1-1 0,-1 0 0,0 1 0,1-1 0,-1 0 0,0 1 0,1-1 0,-1 0 0,0 1 0,0-1 0,1 0 0,-1 1 0,2 4 0,0 1 0,-1-1 0,1 0 0,-1 0 0,1 8 0,-1-1 0,26 252 0,-18-125 0,2 25 0,-28-238 0,14 29 0,2 0 0,1 0 0,3-1 0,11-62 0,4 19 0,36-104 0,-53 189 0,6-18 0,0 0 0,20-36 0,-25 53 0,1 0 0,-1 1 0,1 0 0,0-1 0,1 1 0,-1 0 0,1 1 0,0-1 0,-1 1 0,2-1 0,-1 1 0,0 0 0,1 1 0,-1-1 0,1 1 0,0 0 0,-1 0 0,9-2 0,-11 4 0,1-1 0,0 1 0,-1 0 0,1 0 0,-1 0 0,1 1 0,-1-1 0,1 1 0,-1-1 0,1 1 0,-1 0 0,0 0 0,1 0 0,-1 0 0,0 0 0,0 0 0,3 2 0,-1 1 0,-1-1 0,1 1 0,-1-1 0,1 1 0,-1 0 0,0 0 0,-1 1 0,4 5 0,-1 1 0,0 1 0,-1 0 0,0 0 0,-1 0 0,0 0 0,1 14 0,-3-11 0,-1 0 0,0 0 0,-1 0 0,0 0 0,-1 0 0,-1 0 0,-7 22 0,7-29 0,1 0 0,-2-1 0,1 1 0,-1-1 0,0 0 0,0 0 0,-1 0 0,0-1 0,-1 1 0,1-1 0,-1-1 0,0 1 0,0-1 0,-1 0 0,-8 5 0,14-9-37,0 0 0,-1 0 1,1 0-1,-1-1 0,1 1 0,0 0 0,-1-1 0,1 1 0,-1-1 0,1 0 0,-1 1 0,1-1 1,-1 0-1,1 0 0,-1 0 0,0 0 0,1 0 0,-1 0 0,1-1 0,-1 1 0,1 0 0,-1-1 1,1 1-1,-1-1 0,1 0 0,0 1 0,-1-1 0,1 0 0,0 0 0,-1 0 0,1 0 0,0 0 1,0 0-1,0 0 0,0 0 0,-2-2 0,-4-13-6789</inkml:trace>
</inkml:ink>
</file>

<file path=ppt/ink/ink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9:38:28.212"/>
    </inkml:context>
    <inkml:brush xml:id="br0">
      <inkml:brushProperty name="width" value="0.1" units="cm"/>
      <inkml:brushProperty name="height" value="0.1" units="cm"/>
      <inkml:brushProperty name="color" value="#F6630D"/>
    </inkml:brush>
  </inkml:definitions>
  <inkml:trace contextRef="#ctx0" brushRef="#br0">1 464 24575,'4'0'0,"0"0"0,0 0 0,1 0 0,-1 0 0,0 1 0,0 0 0,0 0 0,1 0 0,-1 1 0,4 1 0,-7-2 0,1 0 0,-1 1 0,1-1 0,-1 0 0,0 1 0,0 0 0,1-1 0,-1 1 0,0-1 0,0 1 0,-1 0 0,1 0 0,0 0 0,-1-1 0,1 1 0,-1 0 0,1 0 0,-1 0 0,0 0 0,0 0 0,0 0 0,0 0 0,0 4 0,-5 66 0,2-36 0,1 1 0,2-1 0,6 53 0,-4-78 0,0 0 0,0-1 0,1 1 0,1-1 0,0 0 0,0 0 0,1 0 0,1-1 0,-1 0 0,1 0 0,1 0 0,0 0 0,0-1 0,0 0 0,1-1 0,10 8 0,-15-12 0,1-1 0,0 1 0,0-1 0,0 1 0,0-1 0,0 0 0,1-1 0,-1 1 0,0-1 0,1 0 0,-1 0 0,1 0 0,0-1 0,-1 1 0,1-1 0,-1 0 0,1 0 0,0-1 0,-1 0 0,1 1 0,-1-2 0,7-1 0,-3-1 0,-1 1 0,-1-1 0,1-1 0,0 1 0,-1-1 0,0 0 0,0-1 0,-1 1 0,0-1 0,1 0 0,-2-1 0,7-10 0,9-18 0,-2 0 0,-2-2 0,-1 0 0,-2-1 0,9-41 0,-21 73 0,1 0 0,-1 0 0,0 0 0,0 0 0,-1-1 0,0-10 0,0 17 0,-1 0 0,1 0 0,0 0 0,0 0 0,0 1 0,0-1 0,0 0 0,0 0 0,-1 0 0,1 0 0,0 0 0,0 0 0,0 1 0,-1-1 0,1 0 0,0 0 0,0 0 0,0 0 0,0 0 0,-1 0 0,1 0 0,0 0 0,0 0 0,0 0 0,-1 0 0,1 0 0,0 0 0,0 0 0,0 0 0,-1 0 0,1 0 0,0 0 0,0 0 0,0-1 0,-1 1 0,1 0 0,0 0 0,0 0 0,0 0 0,0 0 0,-1 0 0,1 0 0,0-1 0,0 1 0,0 0 0,0 0 0,0 0 0,0 0 0,0-1 0,-1 1 0,-5 20 0,2 0 0,1 1 0,1 0 0,1 0 0,1 0 0,0-1 0,6 36 0,-5-50 0,0 0 0,1 0 0,0 0 0,0-1 0,0 1 0,0-1 0,1 1 0,0-1 0,0 0 0,0 0 0,1 0 0,-1 0 0,1-1 0,1 1 0,-1-1 0,0 0 0,1 0 0,0-1 0,0 0 0,0 1 0,0-2 0,1 1 0,-1 0 0,1-1 0,0 0 0,-1-1 0,11 3 0,-8-3 0,-1 0 0,0-1 0,1 0 0,-1 0 0,1-1 0,-1 0 0,0 0 0,1 0 0,-1-1 0,0 0 0,0-1 0,10-4 0,-7 2 0,-1-1 0,0 0 0,-1 0 0,0-1 0,1 0 0,-2-1 0,14-15 0,-7 3 0,-1 0 0,-1-1 0,-1 0 0,0 0 0,-2-1 0,-1-1 0,7-25 0,-2-11 0,-3 0 0,6-108 0,-16-120 0,0 282 0,0 0 0,-1-1 0,1 1 0,-1 0 0,0 0 0,-2-8 0,3 13 0,-1 0 0,1 0 0,0 0 0,0 0 0,0 0 0,0 0 0,0-1 0,0 1 0,0 0 0,0 0 0,-1 0 0,1 0 0,0 0 0,0 0 0,0 0 0,0 0 0,0 0 0,0 0 0,-1 0 0,1 0 0,0 0 0,0 0 0,0-1 0,0 1 0,0 0 0,-1 0 0,1 0 0,0 0 0,0 1 0,0-1 0,0 0 0,0 0 0,-1 0 0,1 0 0,0 0 0,0 0 0,0 0 0,0 0 0,0 0 0,0 0 0,-1 0 0,1 0 0,0 0 0,0 0 0,0 1 0,0-1 0,0 0 0,0 0 0,0 0 0,0 0 0,0 0 0,0 0 0,-1 1 0,1-1 0,0 0 0,0 0 0,0 0 0,0 0 0,0 0 0,0 1 0,-8 24 0,-7 62 0,3 0 0,4 1 0,4 0 0,4 0 0,12 93 0,-8-140-455,2 0 0,19 64 0,-12-67-6371</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8:53:51.424"/>
    </inkml:context>
    <inkml:brush xml:id="br0">
      <inkml:brushProperty name="width" value="0.05" units="cm"/>
      <inkml:brushProperty name="height" value="0.05" units="cm"/>
      <inkml:brushProperty name="color" value="#F6630D"/>
    </inkml:brush>
  </inkml:definitions>
  <inkml:trace contextRef="#ctx0" brushRef="#br0">2 112 24575,'0'-24'0,"-1"13"0,1 0 0,0 1 0,1-1 0,4-20 0,-5 31 0,0-1 0,0 0 0,0 1 0,1-1 0,-1 0 0,0 1 0,0-1 0,1 1 0,-1-1 0,1 0 0,-1 1 0,0-1 0,1 1 0,-1-1 0,1 1 0,-1-1 0,1 1 0,-1-1 0,1 1 0,0 0 0,-1-1 0,1 1 0,-1 0 0,1 0 0,0-1 0,-1 1 0,1 0 0,0 0 0,-1 0 0,2 0 0,0 0 0,0 0 0,0 1 0,0-1 0,-1 1 0,1-1 0,0 1 0,0 0 0,0 0 0,-1 0 0,4 2 0,40 37 0,-40-36 0,96 104 0,-58-59 0,2-3 0,2-1 0,86 63 0,-127-103 0,1-1 0,0-1 0,0 1 0,0-1 0,0 0 0,13 3 0,-18-5 0,0-1 0,-1 0 0,1 0 0,0 1 0,0-1 0,-1 0 0,1 0 0,0-1 0,-1 1 0,1 0 0,0-1 0,-1 1 0,1-1 0,0 1 0,-1-1 0,1 0 0,-1 1 0,1-1 0,-1 0 0,0 0 0,1 0 0,-1 0 0,0 0 0,1-1 0,-1 1 0,0 0 0,0-1 0,0 1 0,0 0 0,-1-1 0,1 1 0,0-1 0,0 1 0,-1-1 0,1 0 0,0-1 0,2-11 0,0-1 0,-1 1 0,-1-1 0,0 0 0,-1 1 0,0-1 0,-3-14 0,-3-13 0,-14-46 0,19 82 0,-22-68 0,21 69 0,0-1 0,0 1 0,-1 0 0,0 0 0,0 1 0,0-1 0,-1 1 0,1-1 0,-1 1 0,-8-7 0,11 10-47,0 1 0,0-1 0,0 0 0,0 1 0,0-1 0,0 1 0,0-1 0,-1 1 0,1-1-1,0 1 1,0 0 0,0 0 0,0-1 0,-1 1 0,1 0 0,0 0 0,0 0 0,0 0 0,0 1 0,-1-1 0,1 0 0,0 0-1,0 1 1,0-1 0,0 0 0,0 1 0,-1 0 0,0 0 0,-9 10-6779</inkml:trace>
</inkml:ink>
</file>

<file path=ppt/ink/ink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9:38:28.572"/>
    </inkml:context>
    <inkml:brush xml:id="br0">
      <inkml:brushProperty name="width" value="0.1" units="cm"/>
      <inkml:brushProperty name="height" value="0.1" units="cm"/>
      <inkml:brushProperty name="color" value="#F6630D"/>
    </inkml:brush>
  </inkml:definitions>
  <inkml:trace contextRef="#ctx0" brushRef="#br0">19 151 24575,'-1'-1'0,"-1"0"0,1-1 0,-1 1 0,1-1 0,0 1 0,0-1 0,-1 1 0,1-1 0,0 0 0,0 0 0,1 1 0,-1-1 0,0 0 0,1 0 0,-1 0 0,1 0 0,-1 0 0,1 0 0,0 0 0,0 0 0,0 0 0,0 0 0,0-2 0,1 2 0,1-1 0,-1 1 0,0 0 0,1-1 0,-1 1 0,1 0 0,-1 0 0,1 0 0,0 1 0,0-1 0,0 0 0,0 1 0,0-1 0,0 1 0,3-2 0,11-4 0,-1 0 0,1 1 0,0 1 0,19-4 0,-30 8 0,182-36 0,-185 36 0,0 1 0,0-1 0,0 1 0,0 0 0,0 0 0,0 0 0,-1 0 0,1 0 0,0 0 0,0 0 0,0 0 0,0 1 0,0-1 0,-1 1 0,1-1 0,0 1 0,0 0 0,-1 0 0,1 0 0,0 0 0,-1 0 0,1 0 0,-1 0 0,0 1 0,1-1 0,-1 0 0,0 1 0,0-1 0,1 1 0,-1-1 0,0 1 0,-1 0 0,1-1 0,1 4 0,0 4 0,0 0 0,-1 1 0,0-1 0,0 1 0,-2 17 0,2 16 0,0-34-94,3 20-542,12 46 1,-8-51-6191</inkml:trace>
</inkml:ink>
</file>

<file path=ppt/ink/ink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9:38:28.916"/>
    </inkml:context>
    <inkml:brush xml:id="br0">
      <inkml:brushProperty name="width" value="0.1" units="cm"/>
      <inkml:brushProperty name="height" value="0.1" units="cm"/>
      <inkml:brushProperty name="color" value="#F6630D"/>
    </inkml:brush>
  </inkml:definitions>
  <inkml:trace contextRef="#ctx0" brushRef="#br0">0 128 24575,'0'-14'0,"0"-9"0,0-5 0,0-3 0,0 8 0,0 14 0,0 12 0</inkml:trace>
  <inkml:trace contextRef="#ctx0" brushRef="#br0" timeOffset="1">55 320 24575,'0'-5'0,"4"3"0,7 7 0,5 3 0,1 4 0,2 4 0</inkml:trace>
</inkml:ink>
</file>

<file path=ppt/ink/ink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9:38:29.556"/>
    </inkml:context>
    <inkml:brush xml:id="br0">
      <inkml:brushProperty name="width" value="0.1" units="cm"/>
      <inkml:brushProperty name="height" value="0.1" units="cm"/>
      <inkml:brushProperty name="color" value="#F6630D"/>
    </inkml:brush>
  </inkml:definitions>
  <inkml:trace contextRef="#ctx0" brushRef="#br0">154 728 24575,'-1'-6'0,"0"1"0,0-1 0,-1 1 0,0 0 0,0-1 0,0 1 0,0 0 0,-1 1 0,0-1 0,0 0 0,-7-7 0,10 12 0,0 0 0,0 0 0,0-1 0,0 1 0,-1 0 0,1 0 0,0-1 0,0 1 0,-1 0 0,1 0 0,0-1 0,-1 1 0,1 0 0,0 0 0,0 0 0,-1 0 0,1 0 0,0-1 0,-1 1 0,1 0 0,0 0 0,-1 0 0,1 0 0,0 0 0,-1 0 0,1 0 0,0 0 0,-1 0 0,1 0 0,0 0 0,-1 1 0,1-1 0,0 0 0,-1 0 0,1 0 0,0 0 0,-1 0 0,1 1 0,0-1 0,0 0 0,-1 0 0,1 0 0,0 1 0,0-1 0,-1 0 0,1 0 0,0 1 0,0-1 0,0 0 0,-1 1 0,1-1 0,0 0 0,0 1 0,0-1 0,0 0 0,0 1 0,-6 23 0,5-19 0,-26 245 0,3-20 0,17-175 0,4-24 0,-2-1 0,-1 0 0,-14 43 0,13-63 0,5-21 0,5-24 0,9-42 0,37-122 0,41-73 0,-82 251 0,140-345 0,-122 312 0,3 1 0,2 2 0,2 1 0,62-70 0,-83 107 0,0 1 0,1 0 0,0 1 0,28-18 0,-37 27 0,-1 0 0,1 0 0,0 1 0,0-1 0,0 1 0,0 0 0,0 0 0,0 0 0,0 1 0,0-1 0,6 1 0,-8 0 0,1 1 0,-1-1 0,1 1 0,-1 0 0,0 0 0,0 0 0,0 0 0,1 0 0,-1 0 0,0 1 0,0-1 0,0 0 0,-1 1 0,1 0 0,0-1 0,-1 1 0,1 0 0,-1 0 0,1 0 0,-1 0 0,1 3 0,3 4 0,-1 1 0,-1 0 0,0 1 0,0-1 0,-1 1 0,0-1 0,-1 1 0,0-1 0,-1 1 0,0 0 0,-1-1 0,-3 17 0,-1 6 0,-3-1 0,-20 59 0,9-44 0,-3-1 0,-2 0 0,-1-2 0,-3-1 0,-1-1 0,-2-2 0,-2 0 0,-2-3 0,-1 0 0,-2-3 0,-1-1 0,-2-2 0,-48 28 0,83-55 0,4-2 0,0-1 0,1 1 0,-1-1 0,0 0 0,0 0 0,-1 0 0,1 0 0,0 0 0,0 0 0,0 0 0,-1-1 0,1 1 0,0-1 0,-1 0 0,1 1 0,-4-2 0,9-6 0,4 1 0,0 1 0,1 0 0,-1 0 0,1 1 0,0 0 0,0 0 0,1 1 0,-1 0 0,18-4 0,-8 3 0,1 1 0,-1 1 0,37 1 0,-38 2 0,1 1 0,-1 0 0,0 2 0,0 0 0,0 1 0,0 1 0,-1 0 0,0 1 0,25 15 0,-22-9 0,0 1 0,0 0 0,-2 1 0,0 1 0,0 1 0,24 33 0,-37-45-72,76 94-1221,-58-76-5533</inkml:trace>
</inkml:ink>
</file>

<file path=ppt/ink/ink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9:38:30.104"/>
    </inkml:context>
    <inkml:brush xml:id="br0">
      <inkml:brushProperty name="width" value="0.1" units="cm"/>
      <inkml:brushProperty name="height" value="0.1" units="cm"/>
      <inkml:brushProperty name="color" value="#F6630D"/>
    </inkml:brush>
  </inkml:definitions>
  <inkml:trace contextRef="#ctx0" brushRef="#br0">63 251 24575,'-21'-18'0,"17"16"0,1 0 0,0-1 0,0 1 0,0-1 0,0 1 0,1-1 0,-1 0 0,1 0 0,-1 0 0,1-1 0,0 1 0,0 0 0,1-1 0,-1 0 0,1 1 0,-2-7 0,3 9 0,0 0 0,0 0 0,0-1 0,1 1 0,-1 0 0,0 0 0,1 0 0,-1 0 0,1-1 0,-1 1 0,1 0 0,-1 0 0,1 0 0,0 0 0,0 0 0,-1 0 0,1 0 0,0 0 0,0 1 0,0-1 0,0 0 0,0 0 0,0 1 0,0-1 0,0 1 0,0-1 0,1 1 0,-1-1 0,0 1 0,0 0 0,0-1 0,2 1 0,49-7 0,-40 6 0,299-24 0,-299 24 0,52-6 0,-60 6 0,0 0 0,0 0 0,0 0 0,0 0 0,0-1 0,-1 1 0,1-1 0,0 0 0,-1 0 0,0-1 0,1 1 0,3-5 0,-6 6 0,-1 1 0,1-1 0,-1 0 0,1 0 0,-1 1 0,0-1 0,1 0 0,-1 0 0,0 0 0,1 1 0,-1-1 0,0 0 0,0 0 0,0 0 0,0 0 0,0 0 0,0 0 0,0 0 0,0 1 0,0-1 0,-1 0 0,1 0 0,0 0 0,0 0 0,-1 0 0,1 1 0,0-1 0,-1 0 0,1 0 0,-1 1 0,1-1 0,-1 0 0,0 1 0,1-1 0,-1 0 0,0 1 0,1-1 0,-1 1 0,-1-1 0,-31-18 0,15 12 0,0 2 0,0 0 0,-1 1 0,-32-3 0,43 6 0,1 0 0,-1 1 0,0 0 0,1 0 0,-1 1 0,1 0 0,-1 0 0,1 1 0,0 0 0,-1 1 0,1-1 0,0 1 0,1 0 0,-13 9 0,15-9 0,0 2 0,0-1 0,0 0 0,1 1 0,0 0 0,0 0 0,0 0 0,0 0 0,1 0 0,0 0 0,0 1 0,1-1 0,-2 8 0,-1 10 0,-1 46 0,3-42 0,-21 347-1365,15-280-5461</inkml:trace>
</inkml:ink>
</file>

<file path=ppt/ink/ink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9:39:13.121"/>
    </inkml:context>
    <inkml:brush xml:id="br0">
      <inkml:brushProperty name="width" value="0.1" units="cm"/>
      <inkml:brushProperty name="height" value="0.1" units="cm"/>
      <inkml:brushProperty name="color" value="#F6630D"/>
    </inkml:brush>
  </inkml:definitions>
  <inkml:trace contextRef="#ctx0" brushRef="#br0">3817 434 24575,'-69'-45'0,"-243"-149"0,256 165 0,-1 2 0,-1 2 0,-115-31 0,79 36-163,-1 4 1,0 5-1,-183 1 0,105 18-163,-222 38 1,224-15 325,0 7 0,-277 100 0,347-98 0,1 5 0,2 4 0,2 4 0,3 4 0,-125 101 0,163-111-16,2 2 0,3 3 0,-85 110 0,112-129 3,1 1 0,2 0 0,1 2 0,2 0 0,2 1 0,1 0-1,2 1 1,-12 63 0,21-79 9,1 1-1,1-1 1,1 0-1,1 1 1,1-1-1,0 0 1,2 1-1,1-2 0,13 38 1,-7-33 5,1 0 0,1-1 0,1 0 0,1-1 1,1-1-1,1 0 0,26 26 0,4-4-122,1-3 1,2-1-1,2-3 1,1-2-1,116 57 1,-42-35-242,229 70 1,-193-82 180,2-8 0,2-7 0,0-7 0,2-8 0,0-7 0,1-8 0,-1-7 0,0-7 0,313-66 0,-350 45 181,-1-6 1,-1-5-1,216-109 1,-255 104-5,-3-3-1,-1-4 1,-4-4-1,-2-3 1,116-121-1,-148 132-22,-4-2-1,-1-2 0,50-88 1,-75 111-6,-1-1 0,-2-1 0,-1 0 0,-2-1 0,-1-1 0,-3 0 0,10-69 0,-18 86 29,0 0 0,-2 0-1,0 0 1,-1 0 0,-1 1-1,-1-1 1,-1 1 0,-1 0 0,0 0-1,-12-23 1,6 20 3,-1 1 0,0 0 0,-2 1 0,-1 0 0,-1 1 0,0 1 0,-29-24 0,12 15 3,-1 2 0,-1 2 0,-72-37 0,47 33-1,-112-36 0,35 26 13,-207-28 0,-145 12 17,-11 21-530,291 25-2032</inkml:trace>
</inkml:ink>
</file>

<file path=ppt/ink/ink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6:09.588"/>
    </inkml:context>
    <inkml:brush xml:id="br0">
      <inkml:brushProperty name="width" value="0.05" units="cm"/>
      <inkml:brushProperty name="height" value="0.05" units="cm"/>
      <inkml:brushProperty name="color" value="#F6630D"/>
    </inkml:brush>
  </inkml:definitions>
  <inkml:trace contextRef="#ctx0" brushRef="#br0">706 287 24575,'-1'-6'0,"1"0"0,-1 0 0,0 1 0,-1-1 0,1 0 0,-1 1 0,0-1 0,-1 1 0,-3-6 0,-32-48 0,10 18 0,5-5 0,18 33 0,-1 0 0,-14-22 0,18 34 0,1-1 0,0 1 0,-1 0 0,1-1 0,-1 1 0,0 0 0,1 0 0,-1 0 0,0 0 0,0 0 0,1 0 0,-1 0 0,0 1 0,0-1 0,0 1 0,0-1 0,0 1 0,0 0 0,0 0 0,0 0 0,0 0 0,0 0 0,0 0 0,0 0 0,0 1 0,0-1 0,0 1 0,0-1 0,0 1 0,-3 2 0,-5 1 0,0 2 0,1-1 0,0 1 0,-11 9 0,-47 43 0,2 3 0,3 3 0,-58 77 0,101-118 0,0 0 0,2 1 0,0 1 0,2 1 0,1 1 0,-13 31 0,26-55 0,0 0 0,0 0 0,0 0 0,0 1 0,0-1 0,1 0 0,-1 0 0,1 1 0,0-1 0,0 0 0,0 0 0,1 1 0,-1-1 0,1 0 0,-1 0 0,1 0 0,0 0 0,0 0 0,1 0 0,-1 0 0,1 0 0,-1 0 0,1 0 0,0-1 0,0 1 0,0 0 0,0-1 0,1 0 0,-1 0 0,0 0 0,1 0 0,0 0 0,0 0 0,-1 0 0,1-1 0,0 0 0,0 1 0,6 0 0,3 2 0,1-2 0,0 1 0,-1-2 0,1 1 0,0-2 0,0 0 0,0 0 0,20-4 0,22-7 0,0-2 0,-1-2 0,-1-3 0,0-1 0,-1-4 0,-2-1 0,56-36 0,-88 48 0,1-1 0,-2-1 0,0 0 0,-1-1 0,0-1 0,18-24 0,-29 33 0,0 1 0,-1-1 0,0 0 0,0 0 0,0 0 0,-1-1 0,0 1 0,-1-1 0,0 1 0,0-1 0,0 0 0,-1 0 0,0 0 0,-1 0 0,0 0 0,0 0 0,0 0 0,-1 0 0,-1 0 0,-3-13 0,4 16 5,-1 0-1,0 1 1,0-1 0,0 1-1,-1 0 1,0 0-1,0 0 1,0 0 0,0 0-1,0 0 1,-1 1 0,0 0-1,1-1 1,-1 1-1,-1 1 1,1-1 0,0 1-1,-1-1 1,1 1-1,-1 0 1,1 1 0,-1-1-1,0 1 1,0 0-1,-9-1 1,0 2-170,0 0 0,1 1 0,-1 0 0,1 1 0,-1 0 0,1 2 0,0-1 0,-16 7 0,1 1-6661</inkml:trace>
</inkml:ink>
</file>

<file path=ppt/ink/ink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6:10.253"/>
    </inkml:context>
    <inkml:brush xml:id="br0">
      <inkml:brushProperty name="width" value="0.05" units="cm"/>
      <inkml:brushProperty name="height" value="0.05" units="cm"/>
      <inkml:brushProperty name="color" value="#F6630D"/>
    </inkml:brush>
  </inkml:definitions>
  <inkml:trace contextRef="#ctx0" brushRef="#br0">218 1 24575,'2'1'0,"-1"-1"0,0 1 0,1-1 0,-1 1 0,0 0 0,0 0 0,0 0 0,1 0 0,-1 0 0,0 0 0,0 0 0,0 0 0,-1 0 0,1 0 0,0 0 0,0 1 0,-1-1 0,1 0 0,0 1 0,-1-1 0,0 1 0,1-1 0,-1 0 0,0 1 0,1-1 0,-1 1 0,0 1 0,3 42 0,-7-13 0,-1 0 0,-2 0 0,-1-1 0,-1 0 0,-18 38 0,15-36 0,-17 33 0,-53 91 0,31-61 0,49-95 0,1 1 0,0 0 0,1-1 0,-1 1 0,0 0 0,0 0 0,1-1 0,-1 1 0,1 0 0,-1 0 0,1 0 0,0 0 0,0 0 0,0 0 0,0 0 0,0 0 0,0 0 0,1-1 0,-1 1 0,0 0 0,1 0 0,1 3 0,-1-4 0,1 0 0,-1 0 0,1 0 0,-1 0 0,1 0 0,0 0 0,-1 0 0,1 0 0,0-1 0,0 1 0,-1-1 0,1 1 0,0-1 0,0 0 0,0 0 0,0 1 0,0-1 0,0-1 0,0 1 0,-1 0 0,1 0 0,0-1 0,2 0 0,93-17 0,-16 3 0,129-8 0,-103 23 0,38-1 0,-143 1 0,0 0 0,1-1 0,-1 1 0,0 0 0,0-1 0,1 0 0,-1 0 0,0 0 0,0 1 0,0-2 0,0 1 0,0 0 0,0 0 0,0-1 0,-1 1 0,1-1 0,0 1 0,-1-1 0,3-3 0,-2 2 0,0-1 0,0 0 0,-1 0 0,1 0 0,-1 0 0,0 0 0,0-1 0,0 1 0,0-8 0,0-5 0,-2 0 0,0 1 0,-1-1 0,-5-22 0,-6-16 0,-1 1 0,-27-60 0,30 86 0,-2 1 0,-1 0 0,-2 1 0,0 0 0,-34-39 0,44 60 0,1-1 0,-2 1 0,1 0 0,0 0 0,-11-4 0,16 8 0,0 0 0,0 1 0,0-1 0,-1 1 0,1-1 0,0 1 0,0 0 0,-1-1 0,1 1 0,0 0 0,-1 0 0,1 0 0,0 0 0,0 0 0,-1 0 0,1 0 0,-2 1 0,3 0 0,-1-1 0,0 1 0,0 0 0,1-1 0,-1 1 0,0 0 0,1 0 0,-1 0 0,1 0 0,-1 0 0,1-1 0,-1 1 0,1 0 0,0 0 0,-1 0 0,1 0 0,0 0 0,0 0 0,0 0 0,0 0 0,0 0 0,0 0 0,0 0 0,0 0 0,1 2 0,2 16-1365,2-1-5461</inkml:trace>
</inkml:ink>
</file>

<file path=ppt/ink/ink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6:10.706"/>
    </inkml:context>
    <inkml:brush xml:id="br0">
      <inkml:brushProperty name="width" value="0.05" units="cm"/>
      <inkml:brushProperty name="height" value="0.05" units="cm"/>
      <inkml:brushProperty name="color" value="#F6630D"/>
    </inkml:brush>
  </inkml:definitions>
  <inkml:trace contextRef="#ctx0" brushRef="#br0">8 101 24575,'-8'0'0,"12"0"0,27 0 0,52 0 0,460-31 0,-274 11 0,-266 20 0,404-32 0,-400 32 0,-3 0 0,0-1 0,0 1 0,1-1 0,-1 0 0,0 0 0,0 0 0,0 0 0,0-1 0,5-2 0,-7-2-1365</inkml:trace>
</inkml:ink>
</file>

<file path=ppt/ink/ink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6:11.062"/>
    </inkml:context>
    <inkml:brush xml:id="br0">
      <inkml:brushProperty name="width" value="0.05" units="cm"/>
      <inkml:brushProperty name="height" value="0.05" units="cm"/>
      <inkml:brushProperty name="color" value="#F6630D"/>
    </inkml:brush>
  </inkml:definitions>
  <inkml:trace contextRef="#ctx0" brushRef="#br0">1 0 24575,'4'0'0,"2"5"0,5 1 0,5 0 0,4 3 0,3 0 0,3 4 0,2 4 0,0-2 0,0 3 0,-4 2 0,-2 7 0,-5 3 0,-5 2 0,-9 0 0,-5-1 0,-12-1 0,-4-6-8191</inkml:trace>
</inkml:ink>
</file>

<file path=ppt/ink/ink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6:11.747"/>
    </inkml:context>
    <inkml:brush xml:id="br0">
      <inkml:brushProperty name="width" value="0.05" units="cm"/>
      <inkml:brushProperty name="height" value="0.05" units="cm"/>
      <inkml:brushProperty name="color" value="#F6630D"/>
    </inkml:brush>
  </inkml:definitions>
  <inkml:trace contextRef="#ctx0" brushRef="#br0">193 5 24575,'0'0'0,"0"0"0,0 1 0,0-1 0,0 0 0,0 1 0,-1-1 0,1 0 0,0 1 0,0-1 0,-1 0 0,1 0 0,0 1 0,0-1 0,-1 0 0,1 0 0,0 1 0,-1-1 0,1 0 0,0 0 0,-1 0 0,1 0 0,0 0 0,-1 1 0,1-1 0,0 0 0,-1 0 0,1 0 0,0 0 0,-1 0 0,1 0 0,-1 0 0,1 0 0,0 0 0,-1 0 0,1 0 0,0-1 0,-1 1 0,1 0 0,0 0 0,-1 0 0,1 0 0,0-1 0,-1 1 0,1 0 0,0 0 0,0 0 0,-1-1 0,1 1 0,0 0 0,0-1 0,-1 1 0,1 0 0,0 0 0,0-1 0,0 1 0,-1 0 0,1-1 0,0 1 0,0 0 0,0-1 0,0 1 0,0-1 0,0 1 0,0 0 0,0-1 0,0 1 0,0 0 0,0-1 0,-5 15 0,2 0 0,-1 0 0,1 1 0,0 16 0,-1-1 0,-72 570 0,57-470 0,-40 413 0,58-533 0,1 0 0,1-1 0,0 1 0,0 0 0,3 11 0,-3-18 0,-1-1 0,1 0 0,0 0 0,0 0 0,0 0 0,0 0 0,0 0 0,0 0 0,0 0 0,1-1 0,-1 1 0,1 0 0,0-1 0,-1 1 0,1-1 0,0 1 0,0-1 0,-1 0 0,1 0 0,0 0 0,1 0 0,-1 0 0,0 0 0,0-1 0,0 1 0,0-1 0,0 1 0,4-1 0,16-1 0,0 0 0,0-2 0,0 0 0,22-8 0,23-3 0,47 2 0,175 2 0,-109 8 0,1176-60-1620,-556 24 1021,-290 7 1402,-510 31-775,1 0 1,-1 0 0,0 0 0,1-1-1,-1 1 1,0 0 0,0 0 0,1 0-1,-1 0 1,0-1 0,0 1-1,1 0 1,-1 0 0,0 0 0,0-1-1,1 1 1,-1 0 0,0-1 0,0 1-1,0 0 1,0 0 0,0-1 0,1 1-1,-1 0 1,0-1 0,0 1-1,0 0 1,0-1 0,0 1 0,0 0-1,0 0 1,0-1 0,0 1 0,0 0-1,0-1 1,0 1 0,0 0 0,0-1-1,-1 1 1,1 0 0,0-1-1,0 1 1,0 0 0,0 0 0,0-1-1,-1 1 1,1 0 0,0-1 0,-13-23-65,4 7-1285,1-3-5505</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8:53:51.785"/>
    </inkml:context>
    <inkml:brush xml:id="br0">
      <inkml:brushProperty name="width" value="0.05" units="cm"/>
      <inkml:brushProperty name="height" value="0.05" units="cm"/>
      <inkml:brushProperty name="color" value="#F6630D"/>
    </inkml:brush>
  </inkml:definitions>
  <inkml:trace contextRef="#ctx0" brushRef="#br0">111 12 24575,'4'-5'0,"-2"-1"0,-2 5 0,-6 7 0,-2 12 0,1 7 0,-3 10 0,0 11 0,-3 9 0,1 7 0,2 4 0,-2 4 0,2-1 0,2-7 0,3-5 0,1-7 0,3-13-8191</inkml:trace>
</inkml:ink>
</file>

<file path=ppt/ink/ink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6:12.851"/>
    </inkml:context>
    <inkml:brush xml:id="br0">
      <inkml:brushProperty name="width" value="0.05" units="cm"/>
      <inkml:brushProperty name="height" value="0.05" units="cm"/>
      <inkml:brushProperty name="color" value="#F6630D"/>
    </inkml:brush>
  </inkml:definitions>
  <inkml:trace contextRef="#ctx0" brushRef="#br0">1 139 24575,'1432'-62'-1368,"-1013"36"281,380-14 702,-3 29 198,-773 12 989,-31-1 308,-36 2-82,43-2-1025,-1 0 0,0 1 0,1-1 0,-1 1 0,0-1 0,1 1 0,-1 0 0,1-1-1,-1 1 1,1 0 0,-1 0 0,1 0 0,0 0 0,-1 1 0,1-1 0,0 0 0,0 0-1,0 1 1,0-1 0,0 0 0,0 1 0,1-1 0,-1 1 0,0 0 0,1-1 0,-1 1-1,1-1 1,-1 1 0,1 0 0,0 0 0,0-1 0,0 4 0,0 5-6,0 1-1,1 0 1,0-1 0,4 13 0,-2-7 10,62 568-7,-54-43 0,-11-528 0,0-8 0,0 0 0,0 0 0,-1 0 0,1 0 0,-1 0 0,0-1 0,0 1 0,-1 0 0,-3 7 0,3-10 0,1 0 0,-1 0 0,1 0 0,-1 0 0,0 0 0,0-1 0,0 1 0,0-1 0,0 1 0,-1-1 0,1 0 0,0 0 0,-1 0 0,1 0 0,0 0 0,-1-1 0,1 1 0,-1-1 0,1 1 0,-6-1 0,-138 0-50,92-2-1265,-11 1-5511</inkml:trace>
</inkml:ink>
</file>

<file path=ppt/ink/ink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6:13.854"/>
    </inkml:context>
    <inkml:brush xml:id="br0">
      <inkml:brushProperty name="width" value="0.05" units="cm"/>
      <inkml:brushProperty name="height" value="0.05" units="cm"/>
      <inkml:brushProperty name="color" value="#F6630D"/>
    </inkml:brush>
  </inkml:definitions>
  <inkml:trace contextRef="#ctx0" brushRef="#br0">85 227 24575,'1'73'0,"-3"129"0,-6-162 0,8-39 0,0 1 0,-1-1 0,1 1 0,-1-1 0,1 1 0,-1-1 0,0 1 0,0-1 0,0 0 0,1 1 0,-1-1 0,0 0 0,-1 0 0,1 0 0,0 0 0,0 0 0,0 0 0,-1 0 0,1 0 0,0 0 0,-1-1 0,-1 1 0,2-1 0,0 0 0,0-1 0,-1 1 0,1-1 0,0 0 0,0 1 0,0-1 0,0 0 0,0 0 0,0 0 0,0 1 0,0-1 0,0 0 0,1 0 0,-1 0 0,0-1 0,0 1 0,1 0 0,-1 0 0,1 0 0,-1 0 0,1-1 0,-1-1 0,-11-34 0,12 36 0,-8-37 0,2-1 0,2 1 0,2-1 0,5-73 0,-3 102 0,1 0 0,0 0 0,1 0 0,0 0 0,0 0 0,1 0 0,1 1 0,-1-1 0,1 1 0,1 0 0,0 0 0,0 1 0,1-1 0,0 1 0,0 0 0,1 1 0,0 0 0,1 0 0,-1 0 0,1 1 0,1 0 0,-1 0 0,1 1 0,0 0 0,0 1 0,0 0 0,1 0 0,-1 1 0,1 1 0,13-3 0,9-1 0,-1 2 0,60 0 0,-74 4 0,1 1 0,-1 1 0,0 0 0,0 1 0,1 1 0,28 11 0,-43-14 0,-1 0 0,1 1 0,0-1 0,-1 0 0,1 1 0,-1-1 0,1 1 0,-1 0 0,0 0 0,0 0 0,0 0 0,0 0 0,0 0 0,0 1 0,0-1 0,-1 1 0,1-1 0,-1 1 0,0 0 0,0-1 0,1 4 0,-1-2 0,-1-1 0,0 1 0,-1 0 0,1-1 0,0 1 0,-1-1 0,0 1 0,0-1 0,0 1 0,0-1 0,-1 0 0,1 1 0,-1-1 0,-3 5 0,-5 5 0,0 0 0,-1-1 0,0 0 0,-1-1 0,0 0 0,-19 12 0,4-6 0,-1-2 0,0-1 0,-31 10 0,-4 2 0,62-26 0,1 1 0,0-1 0,-1 0 0,1 0 0,-1 0 0,1 0 0,0 0 0,-1 0 0,1 0 0,0 1 0,-1-1 0,1 0 0,-1 0 0,1 1 0,0-1 0,0 0 0,-1 0 0,1 1 0,0-1 0,-1 0 0,1 1 0,0-1 0,0 1 0,0-1 0,-1 0 0,1 1 0,0-1 0,0 0 0,0 1 0,0-1 0,0 1 0,0 0 0,13 6 0,37 1 0,-36-6 0,23 4 0,0 2 0,36 13 0,-59-16 0,0 0 0,-1 1 0,1 1 0,-2 0 0,1 1 0,-1 1 0,0-1 0,12 13 0,-22-19 0,0 0 0,0 0 0,0 0 0,-1 0 0,1 0 0,-1 0 0,1 0 0,-1 0 0,0 0 0,0 1 0,0-1 0,0 1 0,0-1 0,-1 0 0,1 1 0,-1 0 0,1-1 0,-1 1 0,0-1 0,0 1 0,0 2 0,-1-1 0,0-1 0,-1 0 0,1 1 0,-1-1 0,1 0 0,-1 0 0,0 0 0,0 0 0,-1 0 0,1 0 0,0 0 0,-1-1 0,-3 4 0,-6 2 0,0 1 0,0-2 0,-1 0 0,0 0 0,0-1 0,-20 6 0,13-6-136,-1-1-1,1-1 1,-1-1-1,0 0 1,0-2-1,-1 0 1,1-2-1,0 0 0,-21-5 1,11 0-6690</inkml:trace>
</inkml:ink>
</file>

<file path=ppt/ink/ink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6:14.337"/>
    </inkml:context>
    <inkml:brush xml:id="br0">
      <inkml:brushProperty name="width" value="0.05" units="cm"/>
      <inkml:brushProperty name="height" value="0.05" units="cm"/>
      <inkml:brushProperty name="color" value="#F6630D"/>
    </inkml:brush>
  </inkml:definitions>
  <inkml:trace contextRef="#ctx0" brushRef="#br0">22 193 24575,'1'0'0,"1"1"0,-1-1 0,0 1 0,0-1 0,0 1 0,0 0 0,0 0 0,0-1 0,0 1 0,0 0 0,0 0 0,0 0 0,0 0 0,0 0 0,0 0 0,-1 0 0,1 0 0,-1 0 0,1 1 0,-1-1 0,1 0 0,-1 0 0,1 0 0,-1 1 0,0-1 0,0 0 0,0 3 0,5 40 0,-4-39 0,2 44 0,-2 0 0,-2-1 0,-2 1 0,-19 90 0,10-111 0,3-22 0,9-6 0,-1 0 0,1-1 0,-1 1 0,1-1 0,0 1 0,-1-1 0,1 1 0,0-1 0,-1 1 0,1-1 0,0 1 0,0-1 0,-1 1 0,1-1 0,0 1 0,0-1 0,0 0 0,0 1 0,0-1 0,0 1 0,0-1 0,0-1 0,0-19 0,1 0 0,1 0 0,0 1 0,10-35 0,-10 46 0,14-62 0,2 1 0,3 1 0,57-123 0,-74 185 0,-1 0 0,1 1 0,0 0 0,0 0 0,1 0 0,0 1 0,0-1 0,0 1 0,1 0 0,7-4 0,-11 7 0,0 1 0,0 0 0,0 0 0,0 1 0,0-1 0,0 0 0,1 1 0,-1-1 0,0 1 0,0 0 0,1 0 0,-1 0 0,0 0 0,0 0 0,1 0 0,-1 1 0,0-1 0,0 1 0,0-1 0,0 1 0,0 0 0,1 0 0,-1 0 0,0 0 0,-1 0 0,1 0 0,0 1 0,0-1 0,-1 1 0,1-1 0,0 1 0,-1 0 0,0 0 0,1-1 0,-1 1 0,2 3 0,5 8 0,-1-1 0,0 2 0,0-1 0,-2 1 0,0 0 0,6 25 0,11 92 0,-17-96 0,4 51-682,-1 116-1,-8-174-6143</inkml:trace>
</inkml:ink>
</file>

<file path=ppt/ink/ink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6:14.694"/>
    </inkml:context>
    <inkml:brush xml:id="br0">
      <inkml:brushProperty name="width" value="0.05" units="cm"/>
      <inkml:brushProperty name="height" value="0.05" units="cm"/>
      <inkml:brushProperty name="color" value="#F6630D"/>
    </inkml:brush>
  </inkml:definitions>
  <inkml:trace contextRef="#ctx0" brushRef="#br0">1 73 24575,'0'-5'0,"4"-1"0,7 0 0,6 2 0,4 0 0,4 2 0,2-3 0,6-2 0,1 1 0,1 2 0,2-4 0,1-1 0,-7 2-8191</inkml:trace>
</inkml:ink>
</file>

<file path=ppt/ink/ink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6:15.051"/>
    </inkml:context>
    <inkml:brush xml:id="br0">
      <inkml:brushProperty name="width" value="0.05" units="cm"/>
      <inkml:brushProperty name="height" value="0.05" units="cm"/>
      <inkml:brushProperty name="color" value="#F6630D"/>
    </inkml:brush>
  </inkml:definitions>
  <inkml:trace contextRef="#ctx0" brushRef="#br0">237 105 24575,'16'-13'0,"21"-22"0,-35 33 0,-1 1 0,0 0 0,-1 0 0,1-1 0,0 1 0,0 0 0,0-1 0,-1 1 0,1-1 0,-1 1 0,1-1 0,-1 1 0,0-1 0,1 1 0,-1-1 0,0 0 0,0 1 0,0-1 0,0 1 0,-1-1 0,1 0 0,0 1 0,0-1 0,-1 1 0,1-1 0,-2-1 0,1 2 0,0 0 0,0-1 0,0 1 0,0 0 0,-1 0 0,1 0 0,0 1 0,-1-1 0,1 0 0,0 0 0,-1 1 0,1-1 0,-1 1 0,1-1 0,-1 1 0,1-1 0,-1 1 0,0 0 0,1 0 0,-1 0 0,1 0 0,-4 0 0,-39 7 0,38-5 0,-9 2 0,1 0 0,0 0 0,1 2 0,-1 0 0,1 0 0,1 2 0,-16 10 0,20-13 0,0 1 0,0 1 0,1 0 0,0 0 0,0 0 0,1 1 0,0 0 0,0 0 0,1 1 0,0-1 0,-5 14 0,9-18 0,0 0 0,0 0 0,0 0 0,0 1 0,1-1 0,0 0 0,0 0 0,0 0 0,1 1 0,-1-1 0,1 0 0,0 0 0,0 0 0,0 0 0,1 0 0,0 0 0,-1 0 0,1 0 0,1-1 0,-1 1 0,0-1 0,1 1 0,0-1 0,4 4 0,8 8 0,0-2 0,1 0 0,32 19 0,-31-21 0,53 27 0,8 5 0,-71-39 0,0 1 0,0 1 0,-1-1 0,1 1 0,-1 0 0,-1 0 0,10 13 0,-14-18 0,0 1 0,0 0 0,0-1 0,0 1 0,0 0 0,0 0 0,0 0 0,-1 0 0,1-1 0,-1 1 0,1 0 0,-1 0 0,0 0 0,1 0 0,-1 0 0,0 0 0,-1 0 0,1 0 0,0 0 0,0 0 0,-1 0 0,1 0 0,-2 2 0,1-2 0,-1 0 0,0 0 0,0 0 0,1 0 0,-1 0 0,0-1 0,-1 1 0,1 0 0,0-1 0,0 0 0,-1 0 0,1 1 0,0-1 0,-1-1 0,-2 2 0,-8 1 0,-1 0 0,1-1 0,0-1 0,-1 0 0,-20-1 0,-44-11-1365,46 4-5461</inkml:trace>
</inkml:ink>
</file>

<file path=ppt/ink/ink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6:15.998"/>
    </inkml:context>
    <inkml:brush xml:id="br0">
      <inkml:brushProperty name="width" value="0.05" units="cm"/>
      <inkml:brushProperty name="height" value="0.05" units="cm"/>
      <inkml:brushProperty name="color" value="#F6630D"/>
    </inkml:brush>
  </inkml:definitions>
  <inkml:trace contextRef="#ctx0" brushRef="#br0">0 111 24575,'879'-45'0,"-741"32"0,330-27 0,2 28 0,-454 13 74,-32-1-1513,-4 1-5387</inkml:trace>
</inkml:ink>
</file>

<file path=ppt/ink/ink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6:16.345"/>
    </inkml:context>
    <inkml:brush xml:id="br0">
      <inkml:brushProperty name="width" value="0.05" units="cm"/>
      <inkml:brushProperty name="height" value="0.05" units="cm"/>
      <inkml:brushProperty name="color" value="#F6630D"/>
    </inkml:brush>
  </inkml:definitions>
  <inkml:trace contextRef="#ctx0" brushRef="#br0">1 0 24575,'18'2'0,"-1"1"0,1 0 0,-1 1 0,27 10 0,77 35 0,-112-45 0,-2 0 0,1 0 0,0 1 0,-1 0 0,0 1 0,11 11 0,-16-16 0,0 1 0,-1 0 0,1 0 0,-1 0 0,1 0 0,-1 0 0,0 1 0,0-1 0,0 0 0,0 1 0,0-1 0,0 0 0,-1 1 0,1-1 0,-1 1 0,0-1 0,0 1 0,0-1 0,0 1 0,0-1 0,0 1 0,-1-1 0,1 1 0,-1-1 0,0 1 0,0-1 0,0 0 0,-1 4 0,-3 1 13,0 0 1,0 0-1,-1 0 0,1-1 0,-1 0 0,-1 0 0,-13 10 1,-54 29-1140,67-42 781,-38 21-6481</inkml:trace>
</inkml:ink>
</file>

<file path=ppt/ink/ink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6:17.962"/>
    </inkml:context>
    <inkml:brush xml:id="br0">
      <inkml:brushProperty name="width" value="0.05" units="cm"/>
      <inkml:brushProperty name="height" value="0.05" units="cm"/>
      <inkml:brushProperty name="color" value="#F6630D"/>
    </inkml:brush>
  </inkml:definitions>
  <inkml:trace contextRef="#ctx0" brushRef="#br0">14 196 24575,'2'-14'0,"1"0"0,0 0 0,1 0 0,1 1 0,0-1 0,0 1 0,2 0 0,10-17 0,-3 4 0,-13 24 0,0 0 0,0 0 0,0 0 0,1 0 0,-1 0 0,1 0 0,-1 0 0,1 1 0,0-1 0,0 0 0,0 1 0,0 0 0,0-1 0,0 1 0,0 0 0,0 0 0,3-1 0,-3 2 0,-1 0 0,0 0 0,0 0 0,1 0 0,-1 0 0,0 1 0,0-1 0,1 0 0,-1 1 0,0-1 0,0 1 0,0-1 0,1 1 0,-1-1 0,0 1 0,0 0 0,0 0 0,0-1 0,0 1 0,0 0 0,-1 0 0,1 0 0,0 0 0,0 0 0,-1 0 0,1 1 0,-1-1 0,1 0 0,-1 0 0,1 0 0,-1 1 0,1-1 0,-1 0 0,0 0 0,0 2 0,4 18 0,0 0 0,-2 0 0,0 0 0,-3 41 0,0-23 0,-3 85 0,-28 167 0,-43 120 0,67-374 0,-18 112-1365,18-116-5461</inkml:trace>
</inkml:ink>
</file>

<file path=ppt/ink/ink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6:18.415"/>
    </inkml:context>
    <inkml:brush xml:id="br0">
      <inkml:brushProperty name="width" value="0.05" units="cm"/>
      <inkml:brushProperty name="height" value="0.05" units="cm"/>
      <inkml:brushProperty name="color" value="#F6630D"/>
    </inkml:brush>
  </inkml:definitions>
  <inkml:trace contextRef="#ctx0" brushRef="#br0">1 304 24575,'851'-48'-1077,"-566"26"881,2269-122-2531,-1135 57 1829,-1396 85 889,-19 1-3275</inkml:trace>
</inkml:ink>
</file>

<file path=ppt/ink/ink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6:19.820"/>
    </inkml:context>
    <inkml:brush xml:id="br0">
      <inkml:brushProperty name="width" value="0.05" units="cm"/>
      <inkml:brushProperty name="height" value="0.05" units="cm"/>
      <inkml:brushProperty name="color" value="#F6630D"/>
    </inkml:brush>
  </inkml:definitions>
  <inkml:trace contextRef="#ctx0" brushRef="#br0">1 410 24575,'5'-3'0,"1"0"0,0-1 0,0 2 0,0-1 0,0 1 0,0 0 0,0 0 0,1 1 0,-1-1 0,1 2 0,11-1 0,9-3 0,162-19-43,204 1 0,-309 19-91,1116-31-1418,94-3-1158,-3-37 1273,-1239 70 1437,1421-143 577,-1293 111 4128,-189 90-4068,-12 61-637,-11 186 0,25 119 0,8-387 0,0-6 0,-1 0 0,-1-1 0,-2 1 0,-6 29 0,8-49 0,-1 0 0,-1 0 0,1 0 0,-1 0 0,0-1 0,-1 1 0,0-1 0,0 0 0,0 0 0,-1 0 0,0 0 0,0-1 0,0 0 0,0 0 0,-1 0 0,0-1 0,0 0 0,-1 0 0,-10 5 0,13-7 0,0-1 0,0 0 0,0 0 0,-1 0 0,1-1 0,0 1 0,-1-1 0,1 0 0,0 0 0,-1-1 0,1 1 0,0-1 0,-6-1 0,-59-24 0,5 3 0,15 16 0,-1 1 0,0 3 0,-65 4 0,36 0 0,-966 59-3139,1000-57 2783,-161 15-4340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8:53:52.188"/>
    </inkml:context>
    <inkml:brush xml:id="br0">
      <inkml:brushProperty name="width" value="0.05" units="cm"/>
      <inkml:brushProperty name="height" value="0.05" units="cm"/>
      <inkml:brushProperty name="color" value="#F6630D"/>
    </inkml:brush>
  </inkml:definitions>
  <inkml:trace contextRef="#ctx0" brushRef="#br0">0 79 24575,'31'-37'0,"-29"35"0,0-1 0,-1 1 0,1 0 0,-1-1 0,0 1 0,0-1 0,0 1 0,0-1 0,0 0 0,0 1 0,-1-1 0,1 0 0,-1 1 0,0-5 0,-11 31 0,8-6 0,1-1 0,0 1 0,2-1 0,0 1 0,0-1 0,2 1 0,0-1 0,1 1 0,1-1 0,0 0 0,2 0 0,0-1 0,0 1 0,2-1 0,10 17 0,-17-31 0,0 0 0,0 0 0,1-1 0,-1 1 0,0 0 0,1 0 0,0-1 0,-1 1 0,1-1 0,0 1 0,0-1 0,0 0 0,0 1 0,0-1 0,0 0 0,0 0 0,0-1 0,0 1 0,0 0 0,0-1 0,1 1 0,-1-1 0,0 0 0,1 0 0,-1 0 0,3 0 0,1-2 0,0 0 0,0 0 0,0-1 0,0 0 0,0 0 0,-1 0 0,8-6 0,0 0 0,-10 7 0,1 0 0,-1 1 0,1-1 0,0 1 0,-1-1 0,1 1 0,0 0 0,0 0 0,0 1 0,0-1 0,0 1 0,0 0 0,0 0 0,0 0 0,0 1 0,0-1 0,0 1 0,7 2 0,4 3 0,-1 0 0,0 1 0,22 14 0,9 4 0,-35-19 0,1-1 0,0-1 0,0 0 0,0 0 0,1-1 0,16 2 0,-23-5 0,-1 0 0,0 0 0,1 0 0,-1-1 0,0 1 0,0-1 0,0-1 0,0 1 0,0 0 0,0-1 0,0 0 0,0 0 0,0 0 0,-1 0 0,1-1 0,-1 1 0,0-1 0,1 0 0,-1 0 0,0 0 0,2-5 0,0 3 0,-1-1 0,0 0 0,0-1 0,-1 1 0,0-1 0,0 1 0,-1-1 0,0 0 0,0 0 0,0 0 0,-1 0 0,0 0 0,0-1 0,-1 1 0,0 0 0,0 0 0,-1-1 0,0 1 0,-2-10 0,0 7 0,0 1 0,0 0 0,-1 0 0,0 0 0,0 1 0,-1-1 0,0 1 0,-1 0 0,0 0 0,0 1 0,0 0 0,-1 0 0,0 0 0,-9-5 0,6 4 20,-1 1 0,-1 0 0,1 1 0,-1 0 0,-18-6 0,25 11-113,0-1 0,0 1 1,0 0-1,-1 0 0,1 1 0,0 0 0,-1 0 0,1 0 1,0 0-1,-1 1 0,1 0 0,0 0 0,0 0 1,0 1-1,-10 4 0,-3 5-6733</inkml:trace>
</inkml:ink>
</file>

<file path=ppt/ink/ink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6:20.706"/>
    </inkml:context>
    <inkml:brush xml:id="br0">
      <inkml:brushProperty name="width" value="0.05" units="cm"/>
      <inkml:brushProperty name="height" value="0.05" units="cm"/>
      <inkml:brushProperty name="color" value="#F6630D"/>
    </inkml:brush>
  </inkml:definitions>
  <inkml:trace contextRef="#ctx0" brushRef="#br0">402 379 24575,'0'-5'0,"0"0"0,0 0 0,-1 0 0,1 0 0,-1 0 0,0 0 0,-1 1 0,1-1 0,-1 0 0,0 1 0,0-1 0,0 1 0,-1-1 0,0 1 0,-3-5 0,3 6 0,-1 0 0,1 0 0,-1 1 0,0-1 0,0 1 0,0 0 0,0 0 0,0 0 0,0 0 0,-1 1 0,1 0 0,-1-1 0,1 2 0,-1-1 0,1 0 0,-1 1 0,-5 0 0,-1 1 0,0 1 0,-1-1 0,1 2 0,1 0 0,-1 0 0,0 1 0,1 0 0,-1 1 0,1 0 0,-14 10 0,-2 2 0,1 1 0,-36 36 0,55-48 0,0 0 0,1 0 0,0 1 0,0-1 0,1 2 0,-1-1 0,1 0 0,-4 12 0,7-17 0,1 0 0,-1-1 0,1 1 0,-1 0 0,1 0 0,0 0 0,-1 0 0,1 0 0,0 0 0,0 0 0,0 0 0,1-1 0,-1 1 0,0 0 0,1 0 0,-1 0 0,1 0 0,0 0 0,-1-1 0,1 1 0,0 0 0,0-1 0,0 1 0,0 0 0,1-1 0,-1 1 0,0-1 0,1 0 0,-1 1 0,1-1 0,-1 0 0,1 0 0,-1 0 0,1 0 0,0 0 0,0-1 0,-1 1 0,1 0 0,0-1 0,0 1 0,3 0 0,2 0 0,1 0 0,-1-1 0,1 1 0,-1-2 0,1 1 0,-1-1 0,0 0 0,1 0 0,-1-1 0,12-4 0,8-4 0,34-18 0,-56 26 0,25-13 0,-1-2 0,-1 0 0,0-2 0,38-34 0,-50 38 0,-1-1 0,0 0 0,-1-2 0,-1 1 0,-1-2 0,0 0 0,16-37 0,-21 41 0,27-72 0,-31 78 0,0-1 0,-1 0 0,0 1 0,0-1 0,-1 0 0,0-17 0,-1 27 0,0 0 0,0 0 0,0-1 0,1 1 0,-1 0 0,0 0 0,0 0 0,0 0 0,0-1 0,0 1 0,0 0 0,0 0 0,0 0 0,0 0 0,0-1 0,0 1 0,0 0 0,0 0 0,0 0 0,-1 0 0,1 0 0,0-1 0,0 1 0,0 0 0,0 0 0,0 0 0,0 0 0,0 0 0,0-1 0,0 1 0,-1 0 0,1 0 0,0 0 0,0 0 0,0 0 0,0 0 0,0 0 0,-1 0 0,1 0 0,0 0 0,0 0 0,0-1 0,0 1 0,0 0 0,-1 0 0,1 0 0,0 0 0,0 0 0,0 0 0,0 0 0,-1 0 0,-6 9 0,-5 16 0,-1 18 0,1 0 0,2 1 0,3 0 0,1 1 0,2-1 0,2 61 0,6-71-1365,3-7-5461</inkml:trace>
</inkml:ink>
</file>

<file path=ppt/ink/ink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6:21.169"/>
    </inkml:context>
    <inkml:brush xml:id="br0">
      <inkml:brushProperty name="width" value="0.05" units="cm"/>
      <inkml:brushProperty name="height" value="0.05" units="cm"/>
      <inkml:brushProperty name="color" value="#F6630D"/>
    </inkml:brush>
  </inkml:definitions>
  <inkml:trace contextRef="#ctx0" brushRef="#br0">210 110 24575,'4'-4'0,"0"-1"0,0 0 0,0 0 0,0 0 0,-1 0 0,0-1 0,0 1 0,0-1 0,3-9 0,-6 13 0,1 1 0,-1-1 0,0 0 0,0 1 0,0-1 0,0 1 0,0-1 0,0 0 0,0 1 0,0-1 0,-1 1 0,1-1 0,-1 1 0,1-1 0,-1 1 0,1-1 0,-1 1 0,0-1 0,0 1 0,0 0 0,0-1 0,0 1 0,0 0 0,0 0 0,0 0 0,-1 0 0,1 0 0,0 0 0,0 0 0,-1 0 0,1 0 0,-1 1 0,1-1 0,-1 0 0,1 1 0,-1 0 0,0-1 0,1 1 0,-1 0 0,-2-1 0,-4 1 0,1-1 0,0 1 0,-1 0 0,1 1 0,-1 0 0,1 0 0,0 0 0,0 1 0,0 0 0,0 1 0,0-1 0,0 1 0,0 1 0,1-1 0,-12 9 0,11-7 0,-1 1 0,0 0 0,1 0 0,0 1 0,1 0 0,0 0 0,0 1 0,0-1 0,1 1 0,0 1 0,-7 15 0,11-22 0,1-1 0,-1 1 0,1 0 0,-1-1 0,1 1 0,-1 0 0,1-1 0,0 1 0,0 0 0,0 0 0,0-1 0,0 1 0,0 0 0,1-1 0,-1 1 0,1 0 0,-1-1 0,1 1 0,-1 0 0,1-1 0,0 1 0,0-1 0,0 1 0,2 2 0,-1-2 0,1 0 0,-1-1 0,1 1 0,0 0 0,0-1 0,0 1 0,0-1 0,0 0 0,0 0 0,0 0 0,0-1 0,5 1 0,5 1 0,1-2 0,-1 0 0,0 0 0,0-1 0,21-5 0,-23 3 0,-1 0 0,0-1 0,0 0 0,0-1 0,0 0 0,-1-1 0,0 0 0,0 0 0,0-1 0,-1 0 0,9-9 0,-17 15 0,0 1 0,0-1 0,1 1 0,-1 0 0,0-1 0,0 1 0,1 0 0,-1-1 0,0 1 0,0 0 0,1-1 0,-1 1 0,0 0 0,1-1 0,-1 1 0,0 0 0,1 0 0,-1 0 0,1-1 0,-1 1 0,0 0 0,1 0 0,-1 0 0,1 0 0,-1 0 0,0 0 0,1 0 0,-1 0 0,1 0 0,-1 0 0,1 0 0,-1 0 0,0 0 0,1 0 0,-1 0 0,1 0 0,-1 1 0,0-1 0,1 0 0,-1 0 0,0 0 0,1 1 0,-1-1 0,0 0 0,1 0 0,-1 1 0,0-1 0,1 0 0,-1 1 0,0-1 0,0 0 0,1 1 0,-1-1 0,0 0 0,0 1 0,0-1 0,0 1 0,1-1 0,-1 1 0,5 35 0,-2-12 0,6-7-1365,2-3-5461</inkml:trace>
</inkml:ink>
</file>

<file path=ppt/ink/ink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6:21.543"/>
    </inkml:context>
    <inkml:brush xml:id="br0">
      <inkml:brushProperty name="width" value="0.05" units="cm"/>
      <inkml:brushProperty name="height" value="0.05" units="cm"/>
      <inkml:brushProperty name="color" value="#F6630D"/>
    </inkml:brush>
  </inkml:definitions>
  <inkml:trace contextRef="#ctx0" brushRef="#br0">1 23 24575,'5'-4'0,"1"-7"0,0 4 0,-6 7 0,-3 13 0,-1 14 0,1 7 0,0 6 0,1 7 0,1 4 0,0 2 0,1-2 0,0-6 0,0-6 0,0-9-8191</inkml:trace>
</inkml:ink>
</file>

<file path=ppt/ink/ink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6:21.900"/>
    </inkml:context>
    <inkml:brush xml:id="br0">
      <inkml:brushProperty name="width" value="0.05" units="cm"/>
      <inkml:brushProperty name="height" value="0.05" units="cm"/>
      <inkml:brushProperty name="color" value="#F6630D"/>
    </inkml:brush>
  </inkml:definitions>
  <inkml:trace contextRef="#ctx0" brushRef="#br0">0 158 24575,'0'-1'0,"1"0"0,-1-1 0,1 1 0,0 0 0,-1 0 0,1 0 0,0 0 0,-1 0 0,1 0 0,0 0 0,0 0 0,0 0 0,0 0 0,0 0 0,0 1 0,0-1 0,0 0 0,1 1 0,-1-1 0,0 1 0,0-1 0,0 1 0,1-1 0,-1 1 0,0 0 0,0 0 0,3 0 0,41-5 0,-40 4 0,60-3 0,0-3 0,-1-2 0,122-36 0,-145 29 0,-39 15 0,1 0 0,-1-1 0,0 1 0,1-1 0,-1 0 0,0 0 0,0 1 0,0-1 0,0 0 0,0-1 0,-1 1 0,1 0 0,1-3 0,-3 4 0,0 1 0,1-1 0,-1 1 0,0-1 0,0 0 0,0 1 0,1-1 0,-1 1 0,0-1 0,0 0 0,0 1 0,0-1 0,0 0 0,0 1 0,0-1 0,-1 1 0,1-1 0,0 0 0,0 1 0,0-1 0,0 1 0,-1-1 0,1 0 0,0 1 0,-1-1 0,1 1 0,0-1 0,-1 1 0,1-1 0,-1 1 0,1 0 0,-1-1 0,1 1 0,-1-1 0,1 1 0,-1 0 0,1 0 0,-1-1 0,1 1 0,-1 0 0,0 0 0,1 0 0,-1-1 0,0 1 0,1 0 0,-1 0 0,1 0 0,-1 0 0,0 0 0,1 0 0,-1 0 0,0 0 0,1 1 0,-1-1 0,0 0 0,-37 7 0,21-1 0,1 1 0,0 1 0,0 1 0,-26 18 0,33-20 0,0 0 0,1 0 0,0 1 0,1 0 0,0 0 0,0 0 0,0 1 0,1 0 0,-5 10 0,10-17 0,0-1 0,1 1 0,-1-1 0,0 1 0,1-1 0,-1 1 0,1-1 0,-1 1 0,1 0 0,0-1 0,0 1 0,-1 0 0,1-1 0,0 1 0,1 0 0,-1-1 0,0 1 0,0 0 0,1-1 0,-1 1 0,1 0 0,-1-1 0,2 2 0,-1-2 0,1 1 0,-1-1 0,0 0 0,1 0 0,-1 0 0,1 0 0,0-1 0,-1 1 0,1 0 0,-1-1 0,1 1 0,0-1 0,0 1 0,-1-1 0,1 0 0,0 0 0,3 0 0,4 0 0,1-1 0,-1 0 0,1 0 0,-1-1 0,1-1 0,14-5 0,16-12 0,-28 13 0,0 1 0,1 0 0,15-4 0,-27 10 0,1 0 0,-1-1 0,1 1 0,0 0 0,-1 0 0,1 1 0,-1-1 0,1 0 0,-1 0 0,1 1 0,-1-1 0,1 1 0,-1 0 0,1-1 0,-1 1 0,1 0 0,-1 0 0,0 0 0,0 0 0,1 0 0,-1 0 0,0 0 0,0 0 0,0 0 0,0 1 0,0-1 0,0 0 0,1 3 0,4 7 0,-1-1 0,0 2 0,3 11 0,6 9 0,-2-13-1365,1-5-5461</inkml:trace>
</inkml:ink>
</file>

<file path=ppt/ink/ink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6:22.291"/>
    </inkml:context>
    <inkml:brush xml:id="br0">
      <inkml:brushProperty name="width" value="0.05" units="cm"/>
      <inkml:brushProperty name="height" value="0.05" units="cm"/>
      <inkml:brushProperty name="color" value="#F6630D"/>
    </inkml:brush>
  </inkml:definitions>
  <inkml:trace contextRef="#ctx0" brushRef="#br0">73 0 24575,'-3'27'0,"-1"0"0,-14 46 0,-2 12 0,17-73 0,-3 22 0,-13 39 0,21-69 0,5-7 0,7-8 0,4-5 0,0 1 0,1 1 0,1 0 0,30-15 0,-44 26 0,1 1 0,-1-1 0,1 1 0,0 0 0,-1 1 0,1 0 0,0 0 0,12 0 0,-14 1 0,-1 1 0,0-1 0,0 1 0,1 0 0,-1 1 0,0-1 0,0 1 0,0-1 0,0 1 0,-1 0 0,1 1 0,0-1 0,-1 0 0,1 1 0,3 4 0,-4-4 0,-1 0 0,0 0 0,0 0 0,-1 0 0,1 0 0,0 1 0,-1-1 0,0 0 0,0 1 0,0-1 0,0 1 0,-1-1 0,1 1 0,-1 0 0,0-1 0,0 1 0,0-1 0,0 1 0,-1 0 0,0-1 0,1 1 0,-1-1 0,0 0 0,-1 1 0,1-1 0,-1 0 0,1 0 0,-1 1 0,0-1 0,-3 3 0,3-2 0,0-1 0,-1 1 0,0-1 0,0 1 0,0-1 0,0 0 0,0 0 0,-1 0 0,0 0 0,1-1 0,-1 0 0,0 1 0,0-1 0,0-1 0,0 1 0,0-1 0,-1 1 0,1-1 0,0 0 0,-1-1 0,1 1 0,-1-1 0,1 0 0,-6 0 0,-7-8-1365,4-3-5461</inkml:trace>
</inkml:ink>
</file>

<file path=ppt/ink/ink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6:22.776"/>
    </inkml:context>
    <inkml:brush xml:id="br0">
      <inkml:brushProperty name="width" value="0.05" units="cm"/>
      <inkml:brushProperty name="height" value="0.05" units="cm"/>
      <inkml:brushProperty name="color" value="#F6630D"/>
    </inkml:brush>
  </inkml:definitions>
  <inkml:trace contextRef="#ctx0" brushRef="#br0">0 79 24575,'31'0'0,"95"-4"0,-113 3 0,-1-1 0,1-1 0,-1 0 0,0 0 0,0-1 0,0-1 0,19-10 0,-30 14 0,1 1 0,-1-1 0,1 0 0,-1 0 0,1 0 0,-1 0 0,0 0 0,0-1 0,0 1 0,1 0 0,-1 0 0,0-1 0,0 1 0,0-3 0,-1 4 0,0-1 0,1 1 0,-1-1 0,0 1 0,0-1 0,-1 1 0,1-1 0,0 1 0,0-1 0,0 1 0,0-1 0,0 1 0,0 0 0,-1-1 0,1 1 0,0-1 0,0 1 0,-1-1 0,1 1 0,0 0 0,-1-1 0,1 1 0,0 0 0,-1-1 0,1 1 0,-1 0 0,1 0 0,0-1 0,-1 1 0,0 0 0,-2-2 0,-1 1 0,1 0 0,-1 0 0,1 0 0,-1 1 0,1-1 0,-1 1 0,0 0 0,1 0 0,-1 0 0,-5 1 0,-8 3 0,0 1 0,1 0 0,-26 11 0,34-12 0,1 0 0,-1 0 0,0 0 0,1 1 0,0 0 0,0 1 0,1 0 0,0 0 0,-6 7 0,10-12 0,1 1 0,-1 0 0,1 0 0,0-1 0,0 1 0,0 0 0,0 0 0,0 0 0,0 0 0,1 0 0,-1 0 0,0 1 0,1-1 0,0 0 0,0 0 0,-1 0 0,1 0 0,1 1 0,-1-1 0,0 0 0,0 0 0,1 0 0,-1 0 0,1 0 0,0 0 0,-1 0 0,1 0 0,0 0 0,0 0 0,1 0 0,-1 0 0,0 0 0,1-1 0,-1 1 0,1 0 0,2 2 0,0-2 0,0 1 0,0-1 0,0 0 0,0 0 0,0-1 0,0 1 0,0-1 0,1 0 0,-1 0 0,0 0 0,1 0 0,-1-1 0,1 0 0,-1 0 0,1 0 0,-1 0 0,7-2 0,16-8 0,19-4 0,-44 14 0,0-1 0,-1 1 0,1 0 0,0 0 0,-1 0 0,1 0 0,0 0 0,-1 1 0,1-1 0,0 0 0,-1 1 0,1-1 0,-1 1 0,1 0 0,0-1 0,-1 1 0,0 0 0,1 0 0,-1 0 0,1 0 0,-1 0 0,0 0 0,2 3 0,15 21-88,-15-19-18,1-1-1,0 1 1,0 0-1,0-1 1,1 0 0,0 0-1,0-1 1,0 1-1,0-1 1,1 0-1,11 6 1,5-2-6720</inkml:trace>
</inkml:ink>
</file>

<file path=ppt/ink/ink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6:23.123"/>
    </inkml:context>
    <inkml:brush xml:id="br0">
      <inkml:brushProperty name="width" value="0.05" units="cm"/>
      <inkml:brushProperty name="height" value="0.05" units="cm"/>
      <inkml:brushProperty name="color" value="#F6630D"/>
    </inkml:brush>
  </inkml:definitions>
  <inkml:trace contextRef="#ctx0" brushRef="#br0">0 135 24575,'12'-13'0,"-1"-1"0,0 0 0,10-19 0,21-27 0,-68 131 0,21-49 0,1-1 0,1 1 0,0 0 0,2 31 0,-2 7 0,-4-21 120,7-37-203,-1 0 1,0 0-1,1 0 1,-1-1-1,0 1 1,0 0-1,0-1 1,0 1-1,0-1 1,-1 1-1,1-1 1,0 1-1,-1-1 1,1 0-1,-1 0 1,1 0-1,-3 2 1,-6-1-6744</inkml:trace>
</inkml:ink>
</file>

<file path=ppt/ink/ink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6:23.510"/>
    </inkml:context>
    <inkml:brush xml:id="br0">
      <inkml:brushProperty name="width" value="0.05" units="cm"/>
      <inkml:brushProperty name="height" value="0.05" units="cm"/>
      <inkml:brushProperty name="color" value="#F6630D"/>
    </inkml:brush>
  </inkml:definitions>
  <inkml:trace contextRef="#ctx0" brushRef="#br0">0 164 24575,'16'1'0,"-1"0"0,0 2 0,21 4 0,-25-3 0,1-2 0,-1 1 0,1-2 0,0 0 0,0 0 0,0-1 0,14-1 0,-12-2 0,0 1 0,0-2 0,0 0 0,-1-1 0,0 0 0,15-8 0,-24 11 0,-1 0 0,1 0 0,-1 0 0,0-1 0,0 1 0,0-1 0,0 1 0,0-1 0,-1 0 0,1 0 0,-1-1 0,0 1 0,0 0 0,0-1 0,0 1 0,0-1 0,-1 0 0,0 1 0,0-1 0,0 0 0,0 0 0,0 0 0,-1 0 0,0 0 0,0 1 0,0-8 0,-1 8 0,1 0 0,-1 0 0,1 1 0,-1-1 0,0 0 0,0 1 0,0-1 0,-1 1 0,1-1 0,-1 1 0,1 0 0,-1 0 0,0 0 0,1-1 0,-1 2 0,0-1 0,0 0 0,-1 0 0,1 1 0,0-1 0,-1 1 0,1-1 0,-1 1 0,1 0 0,-1 0 0,1 0 0,-1 1 0,0-1 0,1 0 0,-1 1 0,0 0 0,0 0 0,1 0 0,-5 0 0,-2 1 0,-1-1 0,1 2 0,0-1 0,0 2 0,0-1 0,0 1 0,0 0 0,-16 9 0,11-3 0,0 0 0,0 1 0,1 1 0,0 0 0,-14 17 0,21-22 0,1 0 0,0 0 0,0 0 0,1 1 0,0 0 0,0 0 0,0 0 0,1 0 0,0 1 0,1-1 0,0 1 0,0-1 0,-2 13 0,4-17 5,1 1 1,-1 0-1,0 0 0,1 0 0,0 0 0,0-1 1,0 1-1,0 0 0,0-1 0,1 1 0,0-1 1,0 1-1,0-1 0,0 0 0,0 0 0,1 0 1,-1 0-1,1 0 0,0 0 0,0-1 0,0 1 1,4 2-1,2 0-191,0-1 1,0 0-1,0 0 0,0 0 1,0-1-1,1-1 1,13 3-1,26 1-6640</inkml:trace>
</inkml:ink>
</file>

<file path=ppt/ink/ink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6:24.242"/>
    </inkml:context>
    <inkml:brush xml:id="br0">
      <inkml:brushProperty name="width" value="0.05" units="cm"/>
      <inkml:brushProperty name="height" value="0.05" units="cm"/>
      <inkml:brushProperty name="color" value="#F6630D"/>
    </inkml:brush>
  </inkml:definitions>
  <inkml:trace contextRef="#ctx0" brushRef="#br0">56 12 24575,'0'-4'0,"5"-2"0,1 4 0,-1 9 0,0 6 0,-1 7 0,-2 8 0,-6 14 0,-2 9 0,1 10 0,-5 8 0,0 2 0,-2 2 0,-1 4 0,4 1 0,2-2 0,2-5 0,3-15-8191</inkml:trace>
</inkml:ink>
</file>

<file path=ppt/ink/ink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6:24.662"/>
    </inkml:context>
    <inkml:brush xml:id="br0">
      <inkml:brushProperty name="width" value="0.05" units="cm"/>
      <inkml:brushProperty name="height" value="0.05" units="cm"/>
      <inkml:brushProperty name="color" value="#F6630D"/>
    </inkml:brush>
  </inkml:definitions>
  <inkml:trace contextRef="#ctx0" brushRef="#br0">0 348 24575,'0'1'0,"0"0"0,1 0 0,-1-1 0,0 1 0,1 0 0,-1 0 0,1 0 0,-1 0 0,1 0 0,-1 0 0,1 0 0,0-1 0,0 1 0,-1 0 0,1-1 0,0 1 0,0 0 0,-1-1 0,1 1 0,0-1 0,0 1 0,0-1 0,0 1 0,0-1 0,0 0 0,0 0 0,1 1 0,31 5 0,-31-6 0,93 6 0,0-5 0,95-10 0,-95 3 0,1212-85-3545,-498 30 1836,2320-141-2669,-2983 191 5819</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8:53:52.513"/>
    </inkml:context>
    <inkml:brush xml:id="br0">
      <inkml:brushProperty name="width" value="0.05" units="cm"/>
      <inkml:brushProperty name="height" value="0.05" units="cm"/>
      <inkml:brushProperty name="color" value="#F6630D"/>
    </inkml:brush>
  </inkml:definitions>
  <inkml:trace contextRef="#ctx0" brushRef="#br0">0 1 24575,'0'4'0,"0"7"0,0 6 0,0 4 0,5 4 0,1 2 0,0 1 0,-1 5 0,-2 2 0,-6 4 0,-2 5 0,0-6-8191</inkml:trace>
</inkml:ink>
</file>

<file path=ppt/ink/ink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6:25.704"/>
    </inkml:context>
    <inkml:brush xml:id="br0">
      <inkml:brushProperty name="width" value="0.05" units="cm"/>
      <inkml:brushProperty name="height" value="0.05" units="cm"/>
      <inkml:brushProperty name="color" value="#F6630D"/>
    </inkml:brush>
  </inkml:definitions>
  <inkml:trace contextRef="#ctx0" brushRef="#br0">1 632 24575,'29'-33'0,"-24"27"0,0 0 0,0 0 0,1 0 0,0 0 0,0 1 0,0 0 0,1 0 0,10-5 0,35-13 4,1 2-1,2 2 0,109-21 0,180-10-107,-252 39-24,1244-122-3259,8 36-1186,-785 58 3923,857-47 1905,-1 62 745,-1380 26-1024,-35-2-932,-1 0 1,1 0-1,0 0 1,0 0-1,0 0 1,0 0 0,0 0-1,0 0 1,0 0-1,-1 0 1,1 0 0,0 1-1,0-1 1,0 0-1,0 0 1,0 0-1,0 0 1,0 0 0,0 0-1,0 0 1,0 1-1,0-1 1,-1 0-1,1 0 1,0 0 0,0 0-1,0 0 1,0 0-1,0 1 1,0-1 0,0 0-1,0 0 1,0 0-1,0 0 1,0 0-1,1 1 1,-1-1 0,0 0-1,0 0 1,0 0-1,0 0 1,0 0-1,0 0 1,0 1 0,0-1-1,0 0 1,0 0-1,0 0 1,0 0 0,1 0-1,-1 0 1,0 0-1,0 0 1,-15 6 228,-56 4 1289,-14 2-1231,77-11-329,1 1 1,0 0 0,1 1 0,-1 0 0,0 0 0,1 0 0,-1 1-1,-10 8 1,15-11-3,1 0 0,0 1 0,0-1 0,-1 1 0,1-1 0,0 1 0,1-1 0,-1 1 0,0 0 0,0-1 0,1 1 0,-1 0 0,1 0 0,-1-1 0,1 1 0,0 0 0,0 0 0,0 0 0,0-1 0,0 1 0,0 0 0,0 0 0,1 0 0,-1 1 0,3 7 0,0-1 0,1 0 0,7 13 0,3 10 0,-9-9 0,0-1 0,-2 0 0,0 1 0,-2 0 0,-1 29 0,-17 115 0,12-124 0,-94 599 0,91-605 0,2 1 0,1 0 0,2 0 0,3 55 0,6-69 0,-5-22 0,0 1 0,0-1 0,0 1 0,-1 0 0,1-1 0,-1 1 0,0 0 0,0 0 0,0 5 0,0-8 0,-1 1 0,1-1 0,-1 1 0,1-1 0,-1 1 0,1-1 0,-1 1 0,1-1 0,-1 1 0,0-1 0,1 0 0,-1 0 0,0 1 0,1-1 0,-1 0 0,0 0 0,0 0 0,1 1 0,-1-1 0,0 0 0,1 0 0,-1 0 0,0 0 0,0 0 0,1-1 0,-1 1 0,-1 0 0,-27-5 0,22 3 0,-167-25-217,-2 9 0,-278 4-1,-356 61-2054,749-42 1998,-233 20-862,28-2-2721</inkml:trace>
</inkml:ink>
</file>

<file path=ppt/ink/ink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6:26.579"/>
    </inkml:context>
    <inkml:brush xml:id="br0">
      <inkml:brushProperty name="width" value="0.05" units="cm"/>
      <inkml:brushProperty name="height" value="0.05" units="cm"/>
      <inkml:brushProperty name="color" value="#F6630D"/>
    </inkml:brush>
  </inkml:definitions>
  <inkml:trace contextRef="#ctx0" brushRef="#br0">85 241 24575,'0'-1'0,"0"-1"0,0 1 0,1 0 0,-1 0 0,0 0 0,1-1 0,-1 1 0,1 0 0,-1 0 0,1 0 0,-1 0 0,1 0 0,0 0 0,0 0 0,1-1 0,4 1 0,-5 13 0,-4 12 0,-2-1 0,-1 1 0,-15 41 0,-1 1 0,18-53 0,0 3 0,0-1 0,-1 0 0,-1 0 0,-14 25 0,19-51 0,5-10 0,18-51 0,4 1 0,3 2 0,3 1 0,49-77 0,-74 134 0,1 0 0,0 0 0,1 1 0,0 0 0,15-12 0,-22 20 0,0 1 0,0-1 0,0 1 0,0-1 0,0 1 0,0 0 0,0 0 0,0 0 0,0 0 0,1 0 0,-1 1 0,0-1 0,1 1 0,-1-1 0,0 1 0,1 0 0,-1 0 0,0 0 0,1 0 0,-1 0 0,1 1 0,-1-1 0,0 1 0,0 0 0,1-1 0,-1 1 0,0 0 0,0 0 0,0 0 0,0 1 0,0-1 0,0 0 0,0 1 0,0-1 0,0 1 0,-1 0 0,1 0 0,1 2 0,6 8 0,-1 1 0,0 0 0,-1 1 0,0 0 0,-1 0 0,8 28 0,15 91 0,-29-131-14,6 33 82,1 37 0,-7-63-233,0 1-1,0 0 1,-1-1 0,0 1 0,-1 0 0,0-1-1,0 1 1,-8 16 0,-2-3-6661</inkml:trace>
</inkml:ink>
</file>

<file path=ppt/ink/ink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6:27.079"/>
    </inkml:context>
    <inkml:brush xml:id="br0">
      <inkml:brushProperty name="width" value="0.05" units="cm"/>
      <inkml:brushProperty name="height" value="0.05" units="cm"/>
      <inkml:brushProperty name="color" value="#F6630D"/>
    </inkml:brush>
  </inkml:definitions>
  <inkml:trace contextRef="#ctx0" brushRef="#br0">48 396 24575,'-1'-6'0,"0"-1"0,-1 0 0,1 1 0,-1 0 0,-1-1 0,1 1 0,-1 0 0,-4-7 0,-12-30 0,18 38 0,-1 0 0,1-1 0,0 1 0,0-1 0,1 1 0,0-1 0,0 1 0,0-1 0,1 1 0,-1-1 0,1 1 0,0 0 0,1-1 0,0 1 0,0 0 0,0 0 0,0 0 0,1 0 0,-1 0 0,1 1 0,1-1 0,-1 1 0,1 0 0,-1-1 0,1 2 0,0-1 0,1 0 0,-1 1 0,0 0 0,1 0 0,0 0 0,0 1 0,0-1 0,0 1 0,0 0 0,11-2 0,17-1 0,1 2 0,0 1 0,0 1 0,46 5 0,2 0 0,-76-4 0,0 0 0,0 0 0,0 1 0,0 0 0,0 0 0,-1 0 0,1 1 0,6 2 0,-10-2 0,1-1 0,-1 0 0,0 1 0,0 0 0,0-1 0,-1 1 0,1 0 0,0 0 0,-1 0 0,1 0 0,-1 0 0,0 1 0,1-1 0,-1 0 0,0 0 0,-1 1 0,1-1 0,0 1 0,-1-1 0,1 1 0,0 4 0,2 23 0,-2 1 0,-1 0 0,-1 0 0,-1 0 0,-2-1 0,-1 1 0,-13 42 0,18-74 0,0 1 0,0 0 0,0 0 0,0 0 0,0 0 0,0 0 0,0 0 0,0 0 0,0 0 0,0 0 0,0 0 0,0 0 0,0 0 0,0 0 0,-1 0 0,1 0 0,0 0 0,0 0 0,0 0 0,0 0 0,0 0 0,0 0 0,0 0 0,0 0 0,0 0 0,0 0 0,0 0 0,0 0 0,0 0 0,-1 0 0,1 0 0,0 0 0,0 0 0,0 0 0,0 0 0,0 0 0,0 0 0,0 0 0,0 0 0,0 0 0,0 0 0,0 0 0,0 0 0,0 0 0,0 0 0,0 0 0,0 0 0,0 0 0,-1 0 0,1 0 0,0 0 0,0 1 0,-2-14 0,0-17 0,5-34 0,3 0 0,16-70 0,-14 92 0,-6 27 0,11-45 0,-13 57 0,1 0 0,1-1 0,-1 1 0,0 0 0,1 0 0,0 0 0,-1 0 0,1 0 0,0 0 0,1 1 0,-1-1 0,0 1 0,1 0 0,2-3 0,-5 5 0,1 0 0,-1-1 0,0 1 0,1 0 0,-1 0 0,1-1 0,-1 1 0,0 0 0,1 0 0,-1 0 0,1 0 0,-1 0 0,0-1 0,1 1 0,-1 0 0,1 0 0,-1 0 0,1 0 0,-1 0 0,1 0 0,-1 0 0,0 1 0,1-1 0,-1 0 0,1 0 0,-1 0 0,1 0 0,-1 0 0,0 1 0,1-1 0,-1 0 0,0 0 0,1 1 0,4 16 0,-7 20 0,-23 76-123,17-80-1119,2-8-5584</inkml:trace>
</inkml:ink>
</file>

<file path=ppt/ink/ink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6:27.516"/>
    </inkml:context>
    <inkml:brush xml:id="br0">
      <inkml:brushProperty name="width" value="0.05" units="cm"/>
      <inkml:brushProperty name="height" value="0.05" units="cm"/>
      <inkml:brushProperty name="color" value="#F6630D"/>
    </inkml:brush>
  </inkml:definitions>
  <inkml:trace contextRef="#ctx0" brushRef="#br0">0 118 24575,'2'-2'0,"0"0"0,0 0 0,0 0 0,0 1 0,0-1 0,0 1 0,1-1 0,-1 1 0,0 0 0,1 0 0,-1 0 0,1 0 0,0 0 0,-1 1 0,1-1 0,-1 1 0,1-1 0,0 1 0,0 0 0,-1 0 0,1 0 0,0 1 0,-1-1 0,1 1 0,-1-1 0,1 1 0,0 0 0,-1 0 0,0 0 0,1 0 0,-1 1 0,1-1 0,-1 1 0,0-1 0,0 1 0,0 0 0,0 0 0,0-1 0,0 1 0,-1 1 0,1-1 0,-1 0 0,1 0 0,-1 1 0,0-1 0,0 1 0,0-1 0,1 5 0,2 20 0,-1 1 0,-2 0 0,-1 0 0,-6 55 0,1-55 0,5-27 0,0 0 0,0 0 0,0 0 0,0 0 0,0 0 0,-1 0 0,1 0 0,-1 0 0,1 0 0,0 0 0,-1 0 0,0 0 0,1 0 0,-1 0 0,0 0 0,1 0 0,-1 0 0,0 0 0,0-1 0,0 1 0,-1 1 0,1-3 0,1 1 0,-1-1 0,1 1 0,-1-1 0,0 0 0,1 1 0,-1-1 0,1 0 0,-1 1 0,1-1 0,0 0 0,-1 0 0,1 1 0,0-1 0,0 0 0,-1 0 0,1 1 0,0-1 0,0 0 0,0 0 0,0 0 0,0-1 0,-2-25 0,2 24 0,-1-34 0,1 0 0,7-44 0,-5 61 0,2 0 0,1 0 0,0 0 0,1 1 0,15-31 0,-20 47 0,1 1 0,-1-1 0,1 0 0,0 1 0,0-1 0,0 1 0,0-1 0,0 1 0,1 0 0,-1 0 0,0 0 0,7-3 0,-9 5 0,1-1 0,-1 1 0,1 0 0,0 0 0,-1 0 0,1 0 0,0 0 0,-1 0 0,1 0 0,0 0 0,-1 0 0,1 0 0,0 0 0,-1 0 0,1 0 0,-1 0 0,1 1 0,0-1 0,-1 0 0,1 0 0,-1 1 0,1-1 0,0 1 0,0-1 0,0 2 0,0-1 0,0 1 0,0-1 0,0 1 0,0 0 0,0-1 0,0 1 0,-1 0 0,1 0 0,0 0 0,-1-1 0,1 4 0,1 9 20,0-1 0,0 1 0,-1-1 0,-1 1 0,-3 25 0,2-35-91,1 1 1,-1-1-1,0 1 0,-1-1 0,1 0 1,-1 1-1,0-1 0,0 0 1,0 0-1,0 0 0,-1 0 0,0-1 1,1 1-1,-1-1 0,-1 0 1,1 0-1,0 0 0,-1 0 0,0 0 1,-7 4-1,-10 1-6755</inkml:trace>
</inkml:ink>
</file>

<file path=ppt/ink/ink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6:28.136"/>
    </inkml:context>
    <inkml:brush xml:id="br0">
      <inkml:brushProperty name="width" value="0.05" units="cm"/>
      <inkml:brushProperty name="height" value="0.05" units="cm"/>
      <inkml:brushProperty name="color" value="#F6630D"/>
    </inkml:brush>
  </inkml:definitions>
  <inkml:trace contextRef="#ctx0" brushRef="#br0">52 671 24575,'-3'0'0,"1"1"0,0-1 0,0 1 0,0 0 0,0 0 0,0-1 0,0 1 0,0 1 0,0-1 0,0 0 0,0 0 0,0 1 0,1-1 0,-1 1 0,1 0 0,-1-1 0,1 1 0,-1 0 0,1 0 0,0 0 0,0 0 0,0 0 0,0 0 0,0 0 0,1 0 0,-2 4 0,1 0 0,-1-1 0,1 1 0,0-1 0,0 1 0,0 0 0,1 0 0,0-1 0,0 1 0,2 7 0,-2-11 0,0 0 0,0 0 0,1 0 0,-1 0 0,1 0 0,0 0 0,-1 0 0,1 0 0,0 0 0,0-1 0,0 1 0,0 0 0,1-1 0,-1 1 0,0-1 0,1 1 0,-1-1 0,1 1 0,0-1 0,-1 0 0,1 0 0,0 0 0,-1 0 0,1 0 0,0 0 0,0-1 0,0 1 0,0 0 0,0-1 0,0 0 0,0 1 0,0-1 0,0 0 0,0 0 0,0 0 0,0 0 0,3-1 0,1-1 0,1 0 0,-1 0 0,0 0 0,1-1 0,-1 0 0,-1-1 0,1 1 0,0-1 0,-1 0 0,7-6 0,13-15 0,-1 0 0,-1-1 0,-2-2 0,0 0 0,-2-1 0,-1-1 0,-2-1 0,23-57 0,-30 62 0,0 1 0,-2-2 0,-1 1 0,-2-1 0,0 1 0,-2-1 0,0 0 0,-2 0 0,-1 0 0,-2 0 0,-10-50 0,11 68 0,-1 0 0,0 1 0,-1-1 0,0 1 0,0 0 0,-1 0 0,-10-14 0,14 20 0,0 0 0,-1 1 0,1-1 0,-1 1 0,1 0 0,-1-1 0,0 1 0,1 0 0,-1 0 0,0 0 0,0 0 0,0 0 0,0 0 0,0 0 0,0 1 0,0-1 0,0 1 0,0 0 0,0-1 0,0 1 0,0 0 0,0 0 0,0 0 0,0 0 0,0 1 0,0-1 0,-1 1 0,1-1 0,0 1 0,1 0 0,-1-1 0,0 1 0,0 0 0,0 0 0,0 1 0,1-1 0,-1 0 0,0 0 0,1 1 0,-2 1 0,-3 3 0,1 0 0,1 0 0,-1 0 0,1 1 0,0-1 0,1 1 0,-1 0 0,1 0 0,1 1 0,-1-1 0,-1 13 0,-1 5 0,2 1 0,-1 31 0,4-25 0,1 0 0,1 0 0,2 0 0,2 0 0,9 33 0,-9-44 0,1 0 0,1 0 0,1-1 0,1 0 0,0-1 0,2 0 0,0 0 0,20 22 0,0-13-1365,-1-7-5461</inkml:trace>
</inkml:ink>
</file>

<file path=ppt/ink/ink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6:28.807"/>
    </inkml:context>
    <inkml:brush xml:id="br0">
      <inkml:brushProperty name="width" value="0.05" units="cm"/>
      <inkml:brushProperty name="height" value="0.05" units="cm"/>
      <inkml:brushProperty name="color" value="#F6630D"/>
    </inkml:brush>
  </inkml:definitions>
  <inkml:trace contextRef="#ctx0" brushRef="#br0">96 106 24575,'-4'0'0,"0"0"0,0 0 0,0 0 0,1 1 0,-1-1 0,0 1 0,0 0 0,1 0 0,-1 1 0,0-1 0,1 1 0,-1 0 0,1 0 0,0 0 0,0 0 0,0 0 0,0 1 0,0 0 0,0-1 0,-2 4 0,2-1 0,0-1 0,1 0 0,0 1 0,0 0 0,0-1 0,1 1 0,-1 0 0,1 0 0,0 0 0,0 0 0,1 0 0,0 0 0,0 10 0,1-8 0,0 0 0,0 0 0,0 1 0,1-1 0,0 0 0,1-1 0,0 1 0,0 0 0,7 11 0,-7-14 0,0 0 0,0 0 0,0 0 0,0-1 0,1 1 0,0-1 0,-1 0 0,1 0 0,0 0 0,0-1 0,1 1 0,-1-1 0,1 0 0,-1 0 0,6 1 0,-5-3 0,1 1 0,-1-1 0,0 0 0,1-1 0,-1 1 0,0-1 0,1 0 0,-1-1 0,0 1 0,0-1 0,0 0 0,0 0 0,0-1 0,-1 1 0,1-1 0,-1 0 0,0 0 0,1-1 0,-1 1 0,-1-1 0,1 0 0,0 0 0,3-6 0,-2 4 0,0-1 0,0 1 0,-1-1 0,0 0 0,0 0 0,-1 0 0,0-1 0,0 1 0,0-1 0,-1 1 0,0-1 0,-1 0 0,0 0 0,0 0 0,-1-9 0,-1 12 0,0 1 0,0 0 0,-1-1 0,0 1 0,0 0 0,0 0 0,0 0 0,-1 0 0,0 0 0,0 1 0,0-1 0,0 1 0,0 0 0,-1-1 0,-6-4 0,7 7 0,1-1 0,0 0 0,0 1 0,-1-1 0,1 1 0,-1 0 0,1 0 0,-1 0 0,0 0 0,1 0 0,-1 1 0,0-1 0,0 1 0,1 0 0,-1 0 0,0 0 0,0 0 0,1 0 0,-1 0 0,0 1 0,0-1 0,1 1 0,-1 0 0,0 0 0,1 0 0,-5 2 0,7-2 0,-1-1 0,1 0 0,-1 0 0,1 1 0,-1-1 0,1 0 0,0 1 0,-1-1 0,1 1 0,-1-1 0,1 0 0,0 1 0,0-1 0,-1 1 0,1-1 0,0 1 0,0-1 0,-1 1 0,1-1 0,0 1 0,0-1 0,0 1 0,0 0 0,0-1 0,0 1 0,0-1 0,0 1 0,0-1 0,0 1 0,0-1 0,0 1 0,0-1 0,0 1 0,1-1 0,-1 1 0,0-1 0,0 1 0,1-1 0,-1 1 0,0-1 0,1 1 0,-1-1 0,0 1 0,1-1 0,-1 0 0,1 1 0,-1-1 0,0 0 0,1 1 0,-1-1 0,1 0 0,-1 0 0,1 1 0,-1-1 0,1 0 0,-1 0 0,1 0 0,0 0 0,33 11 0,-11-8 0,0-1 0,0-1 0,0-1 0,0-1 0,45-9 0,-32 3 0,0-3 0,68-26 0,-100 34 0,1-1 0,-1 1 0,0-1 0,1 0 0,-1-1 0,-1 1 0,1 0 0,3-5 0,-6 7 0,-1 1 0,1-1 0,0 0 0,-1 1 0,1-1 0,-1 0 0,1 1 0,-1-1 0,0 0 0,1 0 0,-1 1 0,0-1 0,1 0 0,-1 0 0,0 0 0,0 1 0,0-1 0,0 0 0,0 0 0,0 0 0,0 0 0,0 0 0,0 1 0,0-1 0,0 0 0,-1 0 0,1 0 0,0 0 0,0 1 0,-1-1 0,1 0 0,-1 0 0,1 1 0,-1-1 0,1 0 0,-1 1 0,1-1 0,-1 1 0,0-1 0,1 0 0,-1 1 0,0-1 0,1 1 0,-1 0 0,0-1 0,0 1 0,1 0 0,-1-1 0,0 1 0,0 0 0,0 0 0,1-1 0,-1 1 0,-2 0 0,0 0 0,0-1 0,0 0 0,-1 1 0,1 0 0,0 0 0,-1 0 0,1 0 0,0 1 0,-1-1 0,1 1 0,0 0 0,0 0 0,0 0 0,0 0 0,0 0 0,0 1 0,0-1 0,0 1 0,0 0 0,0 0 0,1 0 0,-1 0 0,1 1 0,0-1 0,0 1 0,0-1 0,-3 4 0,2-1 0,0-1 0,0 1 0,1 0 0,-1 0 0,1 0 0,0 0 0,1 1 0,-1-1 0,1 0 0,0 1 0,0-1 0,0 1 0,1-1 0,0 1 0,1 9 0,6 11 0,1-1 0,1 0 0,2 0 0,0-1 0,22 34 0,23 51 0,-50-95 0,-2-1 0,1 1 0,-2 0 0,1 0 0,-2 0 0,1 22 0,-2-30 0,-2 1 0,1 0 0,-1 0 0,0-1 0,0 1 0,-1-1 0,0 1 0,0-1 0,-6 11 0,7-15 0,0 0 0,0 0 0,-1 1 0,1-1 0,-1 0 0,1-1 0,-1 1 0,0 0 0,0 0 0,0-1 0,0 1 0,0-1 0,0 0 0,0 1 0,0-1 0,-1 0 0,1 0 0,0 0 0,-1-1 0,1 1 0,-1-1 0,1 1 0,-1-1 0,1 0 0,-1 0 0,1 0 0,-1 0 0,-3-1 0,4 1-72,-1-1 1,1 0-1,0 0 0,-1 0 0,1 0 0,0 0 0,0 0 0,0-1 1,0 1-1,0-1 0,0 1 0,0-1 0,1 0 0,-1 1 0,0-1 1,1 0-1,-1 0 0,0-3 0,-11-19-6754</inkml:trace>
</inkml:ink>
</file>

<file path=ppt/ink/ink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6:29.161"/>
    </inkml:context>
    <inkml:brush xml:id="br0">
      <inkml:brushProperty name="width" value="0.05" units="cm"/>
      <inkml:brushProperty name="height" value="0.05" units="cm"/>
      <inkml:brushProperty name="color" value="#F6630D"/>
    </inkml:brush>
  </inkml:definitions>
  <inkml:trace contextRef="#ctx0" brushRef="#br0">17 335 24575,'0'4'0,"5"7"0,1 5 0,0 6 0,-1 2 0,-2 3 0,-1 1 0,-1 1 0,0 0 0,-1-1 0,-5-5 0,-2-1 0,1-6-8191</inkml:trace>
  <inkml:trace contextRef="#ctx0" brushRef="#br0" timeOffset="1">17 7 24575,'-4'0'0,"-3"-5"0,1 3 0</inkml:trace>
</inkml:ink>
</file>

<file path=ppt/ink/ink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6:29.550"/>
    </inkml:context>
    <inkml:brush xml:id="br0">
      <inkml:brushProperty name="width" value="0.05" units="cm"/>
      <inkml:brushProperty name="height" value="0.05" units="cm"/>
      <inkml:brushProperty name="color" value="#F6630D"/>
    </inkml:brush>
  </inkml:definitions>
  <inkml:trace contextRef="#ctx0" brushRef="#br0">275 26 24575,'0'-1'0,"-1"-1"0,0 1 0,1 0 0,-1-1 0,0 1 0,0 0 0,0 0 0,0 0 0,0 0 0,0 0 0,0 0 0,0 0 0,0 0 0,0 0 0,-1 0 0,1 1 0,0-1 0,-1 0 0,1 1 0,0-1 0,-1 1 0,1 0 0,-1-1 0,1 1 0,-1 0 0,1 0 0,-2 0 0,-43-4 0,38 5 0,0 0 0,1 1 0,-1 0 0,1 0 0,-1 1 0,1 0 0,0 0 0,0 1 0,0-1 0,1 2 0,-1-1 0,1 1 0,0 0 0,0 0 0,0 0 0,1 1 0,0 0 0,0 0 0,0 0 0,-5 12 0,2-4 0,0 0 0,1 0 0,1 0 0,1 1 0,0 0 0,0 0 0,2 0 0,0 1 0,-1 23 0,3-35 5,1 0-1,0 0 0,0 0 0,1 0 1,-1 1-1,1-1 0,0 0 0,0 0 1,0 0-1,1 0 0,-1 0 1,1-1-1,0 1 0,0 0 0,1-1 1,-1 1-1,1-1 0,-1 0 1,1 0-1,0 0 0,0 0 0,0 0 1,1-1-1,-1 1 0,1-1 0,-1 0 1,8 3-1,-1-2-139,0 0 0,0-1 0,0 0 0,0 0 0,0-1 0,0 0 0,0-1 0,1 0 0,-1-1 0,12-2 0,14-3-6691</inkml:trace>
</inkml:ink>
</file>

<file path=ppt/ink/ink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6:31.025"/>
    </inkml:context>
    <inkml:brush xml:id="br0">
      <inkml:brushProperty name="width" value="0.05" units="cm"/>
      <inkml:brushProperty name="height" value="0.05" units="cm"/>
      <inkml:brushProperty name="color" value="#F6630D"/>
    </inkml:brush>
  </inkml:definitions>
  <inkml:trace contextRef="#ctx0" brushRef="#br0">2427 1151 24575,'7'-24'0,"-5"22"0,-1 0 0,0 0 0,0 0 0,-1 0 0,1 0 0,0 0 0,-1-1 0,1 1 0,-1 0 0,0 0 0,1-1 0,-1 1 0,-1-4 0,-2-6 0,0 0 0,-1 0 0,0 0 0,-1 0 0,-1 1 0,1 0 0,-2 0 0,0 0 0,-16-18 0,-1 2 0,-1 0 0,-35-27 0,8 13 3,-2 3-1,-84-45 1,-125-49-73,221 113 31,-219-99-88,-6 12 0,-3 12 0,-462-97 1,627 173-1138,24 6-5055</inkml:trace>
</inkml:ink>
</file>

<file path=ppt/ink/ink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6:31.571"/>
    </inkml:context>
    <inkml:brush xml:id="br0">
      <inkml:brushProperty name="width" value="0.05" units="cm"/>
      <inkml:brushProperty name="height" value="0.05" units="cm"/>
      <inkml:brushProperty name="color" value="#F6630D"/>
    </inkml:brush>
  </inkml:definitions>
  <inkml:trace contextRef="#ctx0" brushRef="#br0">3270 83 24575,'-1'-2'0,"1"0"0,0-1 0,-1 1 0,0 0 0,1 1 0,-1-1 0,0 0 0,0 0 0,0 0 0,0 0 0,-1 1 0,1-1 0,0 0 0,-1 1 0,1-1 0,-1 1 0,0 0 0,-1-2 0,-35-19 0,23 17 0,0 0 0,-1 1 0,1 1 0,-32-3 0,-69 3 0,104 3 0,-199 12-135,-222 40 0,321-36-180,-2008 340-2987,2023-337-1002</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8:53:53.255"/>
    </inkml:context>
    <inkml:brush xml:id="br0">
      <inkml:brushProperty name="width" value="0.05" units="cm"/>
      <inkml:brushProperty name="height" value="0.05" units="cm"/>
      <inkml:brushProperty name="color" value="#F6630D"/>
    </inkml:brush>
  </inkml:definitions>
  <inkml:trace contextRef="#ctx0" brushRef="#br0">1 38 24575,'0'-1'0,"-1"-1"0,1 1 0,0 0 0,0-1 0,0 1 0,0-1 0,0 1 0,1 0 0,-1-1 0,0 1 0,1 0 0,-1-1 0,1 1 0,-1 0 0,1 0 0,0-1 0,-1 1 0,1 0 0,0 0 0,0 0 0,0 0 0,0 0 0,0 0 0,0 0 0,0 0 0,0 0 0,0 1 0,0-1 0,0 0 0,1 1 0,-1-1 0,0 1 0,3-1 0,-2 1 0,1 0 0,-1 0 0,1 0 0,-1 1 0,0-1 0,1 1 0,-1 0 0,0-1 0,0 1 0,1 0 0,-1 0 0,0 1 0,0-1 0,0 0 0,0 1 0,-1-1 0,1 1 0,0 0 0,1 1 0,10 14 0,-2 1 0,0 0 0,-1 0 0,-1 1 0,0 1 0,-1-1 0,4 22 0,6 11 0,19 47 0,98 230 0,-133-325 0,0 0 0,0-1 0,0 0 0,0 1 0,1-1 0,0 0 0,0 0 0,3 3 0,-5-6 0,-1 1 0,1-1 0,0 1 0,-1-1 0,1 0 0,0 1 0,0-1 0,-1 0 0,1 1 0,0-1 0,0 0 0,0 0 0,0 0 0,-1 0 0,1 0 0,0 0 0,0 0 0,0 0 0,0 0 0,-1 0 0,1 0 0,0 0 0,0-1 0,0 1 0,-1 0 0,1-1 0,0 1 0,0 0 0,-1-1 0,1 1 0,0-1 0,-1 1 0,1-1 0,-1 1 0,1-1 0,-1 0 0,1 1 0,-1-1 0,1 0 0,-1 1 0,1-1 0,-1 0 0,0 0 0,1 1 0,-1-3 0,8-17 0,0 0 0,-2-1 0,7-37 0,-4 16 0,0 2 0,22-91 0,52-138 0,-80 260 0,-2 5 0,0 0 0,1 0 0,0 1 0,-1-1 0,1 0 0,0 1 0,1-1 0,-1 1 0,5-6 0,-6 9 0,-1 0 0,1 0 0,-1 0 0,0 0 0,1 0 0,-1 0 0,1 0 0,-1 0 0,0 0 0,1 0 0,-1 1 0,0-1 0,1 0 0,-1 0 0,1 0 0,-1 0 0,0 1 0,1-1 0,-1 0 0,0 0 0,1 0 0,-1 1 0,0-1 0,0 0 0,1 1 0,-1-1 0,0 0 0,0 1 0,0-1 0,1 0 0,-1 1 0,0-1 0,0 0 0,0 1 0,0-1 0,0 1 0,0-1 0,1 0 0,-1 1 0,0-1 0,0 1 0,0-1 0,-1 0 0,1 1 0,0-1 0,0 1 0,4 26 0,-4-24 0,4 30-1365,2-1-5461</inkml:trace>
</inkml:ink>
</file>

<file path=ppt/ink/ink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6:32.054"/>
    </inkml:context>
    <inkml:brush xml:id="br0">
      <inkml:brushProperty name="width" value="0.05" units="cm"/>
      <inkml:brushProperty name="height" value="0.05" units="cm"/>
      <inkml:brushProperty name="color" value="#F6630D"/>
    </inkml:brush>
  </inkml:definitions>
  <inkml:trace contextRef="#ctx0" brushRef="#br0">2931 46 24575,'0'-1'0,"0"-1"0,0 0 0,0 0 0,0 0 0,0 0 0,-1 1 0,1-1 0,-1 0 0,1 0 0,-1 1 0,0-1 0,1 0 0,-1 1 0,0-1 0,0 1 0,0-1 0,0 1 0,-1-1 0,1 1 0,0 0 0,-2-2 0,1 2 0,-1 0 0,1-1 0,-1 1 0,1 1 0,-1-1 0,0 0 0,1 1 0,-1-1 0,0 1 0,1 0 0,-1-1 0,-5 2 0,-6 1 0,0 0 0,-1 2 0,1-1 0,-16 8 0,27-10 0,-63 25 5,-94 53-1,-57 49-67,140-81-59,-1217 759-2442,1169-727 2513,-645 461-1269,694-476-2760</inkml:trace>
</inkml:ink>
</file>

<file path=ppt/ink/ink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6:33.561"/>
    </inkml:context>
    <inkml:brush xml:id="br0">
      <inkml:brushProperty name="width" value="0.05" units="cm"/>
      <inkml:brushProperty name="height" value="0.05" units="cm"/>
      <inkml:brushProperty name="color" value="#F6630D"/>
    </inkml:brush>
  </inkml:definitions>
  <inkml:trace contextRef="#ctx0" brushRef="#br0">68 378 24575,'1'-11'0,"1"0"0,0 0 0,0 1 0,7-19 0,0 3 0,-21 63 0,-20 46 0,16-46 0,-13 40 0,28-76 0,1 0 0,-1-1 0,1 1 0,-1 0 0,1 0 0,0 0 0,0 0 0,-1 0 0,1 0 0,0 0 0,0 0 0,0 0 0,0 0 0,0 0 0,0 0 0,0 0 0,1 0 0,-1 0 0,0 0 0,0 0 0,1 1 0,0-2 0,0 0 0,0 0 0,-1 0 0,1 0 0,0 0 0,0 0 0,-1 0 0,1 0 0,0-1 0,-1 1 0,1 0 0,0 0 0,-1-1 0,1 1 0,0 0 0,-1-1 0,1 1 0,-1-1 0,1 1 0,0-2 0,34-34 0,-11-1 0,-1-2 0,21-49 0,31-51 0,-59 113 0,44-62 0,-53 79 0,0 1 0,1-1 0,0 2 0,0-1 0,1 1 0,-1 0 0,12-6 0,-19 12 0,1 0 0,-1 0 0,1 0 0,0 1 0,-1-1 0,1 0 0,0 1 0,0-1 0,-1 1 0,1-1 0,0 1 0,0 0 0,0 0 0,0 0 0,0 0 0,0 0 0,-1 0 0,1 0 0,0 1 0,0-1 0,0 1 0,0-1 0,-1 1 0,1 0 0,0 0 0,-1 0 0,1 0 0,-1 0 0,1 0 0,-1 0 0,1 0 0,-1 0 0,0 1 0,1-1 0,-1 1 0,0-1 0,0 1 0,0-1 0,0 1 0,0 0 0,1 3 0,1 4 0,0 1 0,0-1 0,0 1 0,-1 0 0,-1 0 0,1 13 0,-2 164-36,-2-119-1293,1-37-5497</inkml:trace>
</inkml:ink>
</file>

<file path=ppt/ink/ink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6:34.248"/>
    </inkml:context>
    <inkml:brush xml:id="br0">
      <inkml:brushProperty name="width" value="0.05" units="cm"/>
      <inkml:brushProperty name="height" value="0.05" units="cm"/>
      <inkml:brushProperty name="color" value="#F6630D"/>
    </inkml:brush>
  </inkml:definitions>
  <inkml:trace contextRef="#ctx0" brushRef="#br0">1 349 24575,'0'-11'0,"0"1"0,0 0 0,1 0 0,1 0 0,3-13 0,-3 19 0,-1 0 0,1 0 0,0 0 0,1 0 0,-1 0 0,1 0 0,0 1 0,0-1 0,0 1 0,0 0 0,0 0 0,1 0 0,-1 0 0,7-3 0,16-8 0,1 2 0,1 0 0,0 2 0,1 1 0,53-9 0,55-18 0,-136 35 0,1 0 0,0 0 0,-1 1 0,1-1 0,0 1 0,0-1 0,0 1 0,0 0 0,-1 0 0,1 0 0,0 0 0,0 0 0,0 0 0,0 0 0,-1 1 0,1-1 0,0 0 0,0 1 0,0 0 0,-1-1 0,1 1 0,0 0 0,-1 0 0,1 0 0,-1 0 0,1 0 0,-1 0 0,1 1 0,-1-1 0,2 3 0,0 1 0,0 1 0,0 0 0,-1-1 0,0 1 0,0 0 0,0 1 0,1 11 0,15 125 0,-18-143 0,5 42 0,-5-41 0,0 0 0,1 0 0,-1 0 0,0 0 0,0 0 0,0 0 0,0 0 0,-1 0 0,1 0 0,0 0 0,0 0 0,-1 0 0,1 0 0,0 0 0,-1 0 0,1 0 0,-1 0 0,1 0 0,-1 0 0,0 0 0,1 0 0,-1 0 0,0-1 0,0 1 0,0 0 0,1-1 0,-1 1 0,0 0 0,0-1 0,0 1 0,0-1 0,0 0 0,0 1 0,-1-1 0,0 0 0,1 0 0,-1-1 0,1 1 0,-1-1 0,1 0 0,-1 0 0,1 0 0,-1 1 0,1-1 0,0 0 0,-1-1 0,1 1 0,0 0 0,0 0 0,0 0 0,0-1 0,0 1 0,0 0 0,0-1 0,1 1 0,-1-1 0,0-1 0,-14-36 0,12 29 0,2-1 0,-1 1 0,1 0 0,1-1 0,0 0 0,1 1 0,-1 0 0,2-1 0,0 1 0,5-19 0,0 10 0,0 0 0,1 0 0,1 0 0,18-28 0,-23 42 0,0-1 0,0 0 0,1 1 0,0 0 0,0 0 0,1 1 0,-1-1 0,1 1 0,0 0 0,0 1 0,0-1 0,1 1 0,-1 0 0,1 1 0,-1 0 0,1 0 0,9-1 0,-13 2 0,1 1 0,0 0 0,0 0 0,0 0 0,0 1 0,0-1 0,0 1 0,-1 0 0,1 0 0,0 0 0,-1 0 0,1 1 0,0 0 0,-1 0 0,0 0 0,1 0 0,-1 0 0,0 0 0,0 1 0,0 0 0,-1-1 0,1 1 0,-1 0 0,1 0 0,-1 1 0,0-1 0,0 0 0,0 1 0,-1-1 0,1 1 0,-1 0 0,1 5 0,-1-5 0,1 0 0,-2 0 0,1 0 0,0 0 0,-1 0 0,0 1 0,0-1 0,0 0 0,0 0 0,-1 0 0,0 0 0,-1 7 0,-2-1 0,-1 0 0,0 0 0,-8 12 0,7-11 0,5-10 0,0 0 0,1 1 0,-1-1 0,0 0 0,0 1 0,1-1 0,-1 1 0,1-1 0,0 1 0,-1-1 0,1 1 0,0 0 0,0-1 0,0 1 0,0-1 0,0 1 0,1 2 0,-1-3 0,1 0 0,-1 0 0,1 0 0,-1 0 0,1 0 0,0 0 0,0-1 0,-1 1 0,1 0 0,0 0 0,0-1 0,0 1 0,0 0 0,0-1 0,0 1 0,0-1 0,0 1 0,0-1 0,1 1 0,7 0 0,0 1 0,0-1 0,0 0 0,0-1 0,10-1 0,2 1 0,-18 0 0,-1 1 0,1-1 0,0 0 0,-1 1 0,1-1 0,-1 1 0,1 0 0,-1 0 0,1 0 0,-1 0 0,1 1 0,-1-1 0,0 0 0,0 1 0,4 3 0,-6-5 0,1 1 0,-1 0 0,1-1 0,-1 1 0,0-1 0,1 1 0,-1 0 0,0-1 0,0 1 0,0 0 0,1 0 0,-1-1 0,0 1 0,0 0 0,0 0 0,0-1 0,0 1 0,0 0 0,0-1 0,-1 1 0,1 0 0,0 0 0,-1 1 0,0 0 0,0-1 0,0 1 0,0-1 0,0 1 0,0-1 0,-1 1 0,1-1 0,0 0 0,-1 0 0,1 0 0,-3 2 0,-17 8-273,0 0 0,-1-1 0,0-2 0,-35 10 0,18-8-6553</inkml:trace>
</inkml:ink>
</file>

<file path=ppt/ink/ink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6:34.809"/>
    </inkml:context>
    <inkml:brush xml:id="br0">
      <inkml:brushProperty name="width" value="0.05" units="cm"/>
      <inkml:brushProperty name="height" value="0.05" units="cm"/>
      <inkml:brushProperty name="color" value="#F6630D"/>
    </inkml:brush>
  </inkml:definitions>
  <inkml:trace contextRef="#ctx0" brushRef="#br0">126 104 24575,'-1'20'0,"0"0"0,-1 1 0,0-1 0,-2 0 0,-1-1 0,0 1 0,-1-1 0,-1 0 0,-1 0 0,-1-1 0,-1 0 0,0-1 0,-22 29 0,32-45 0,-1 0 0,0 0 0,1 0 0,-1 0 0,0-1 0,0 1 0,0 0 0,0 0 0,0-1 0,0 1 0,0 0 0,0-1 0,0 1 0,0-1 0,0 1 0,0-1 0,-2 1 0,3-1 0,-1-1 0,1 1 0,-1 0 0,1-1 0,0 1 0,-1 0 0,1 0 0,0-1 0,-1 1 0,1-1 0,0 1 0,0 0 0,-1-1 0,1 1 0,0-1 0,0 1 0,0 0 0,0-1 0,-1 1 0,1-1 0,0 1 0,0-1 0,0 1 0,0-1 0,0 1 0,0-1 0,0 0 0,1-5 0,-1 0 0,1 0 0,0 0 0,0 1 0,3-9 0,11-26 0,1 1 0,2 1 0,2 0 0,2 1 0,1 1 0,34-40 0,-51 70 0,0 0 0,0 0 0,0 0 0,1 1 0,0 0 0,13-7 0,-18 10 0,0 2 0,0-1 0,0 0 0,0 0 0,0 0 0,0 1 0,0-1 0,0 1 0,0 0 0,0 0 0,0-1 0,1 2 0,-1-1 0,0 0 0,0 0 0,0 0 0,0 1 0,0-1 0,0 1 0,0 0 0,0 0 0,0 0 0,0 0 0,0 0 0,0 0 0,0 0 0,-1 0 0,1 1 0,-1-1 0,1 1 0,-1-1 0,3 3 0,0 3 0,1 1 0,-1-1 0,0 1 0,0 0 0,-1 0 0,0 0 0,0 1 0,1 8 0,8 75 0,-3-19 0,-7-60 0,2 2 0,-2 1 0,0-1 0,0 21 0,-2-33 0,0-1 0,0 1 0,0 0 0,0 0 0,-1 0 0,1-1 0,-1 1 0,0 0 0,0-1 0,0 1 0,0-1 0,0 1 0,-1-1 0,1 1 0,-1-1 0,1 0 0,-1 0 0,0 1 0,0-1 0,0-1 0,0 1 0,0 0 0,0 0 0,-1-1 0,-2 2 0,2-2 0,-1 0 0,1-1 0,-1 0 0,1 1 0,-1-1 0,1-1 0,-1 1 0,0 0 0,1-1 0,-1 0 0,1 0 0,-1 0 0,1 0 0,0 0 0,-1-1 0,1 1 0,-4-3 0,-1-1 0,-1-1 0,1 1 0,0-1 0,-14-14 0,18 16 0,0 0 0,1-1 0,0 1 0,0-1 0,0 0 0,0 0 0,1 0 0,0 0 0,0 0 0,0-1 0,1 1 0,-1-1 0,1 1 0,1-1 0,-1 1 0,1-7 0,0 8 0,1 0 0,-1 1 0,1-1 0,0 0 0,0 1 0,0-1 0,0 1 0,1-1 0,-1 1 0,1 0 0,0-1 0,0 1 0,0 0 0,1 0 0,-1 0 0,1 1 0,0-1 0,-1 1 0,1-1 0,0 1 0,0 0 0,1 0 0,-1 0 0,5-2 0,73-24-1365,-56 21-5461</inkml:trace>
</inkml:ink>
</file>

<file path=ppt/ink/ink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6:35.230"/>
    </inkml:context>
    <inkml:brush xml:id="br0">
      <inkml:brushProperty name="width" value="0.05" units="cm"/>
      <inkml:brushProperty name="height" value="0.05" units="cm"/>
      <inkml:brushProperty name="color" value="#F6630D"/>
    </inkml:brush>
  </inkml:definitions>
  <inkml:trace contextRef="#ctx0" brushRef="#br0">1 293 24575,'7'-27'0,"0"22"0,0 18 0,-3 9 0,-1 1 0,-1-1 0,-1 0 0,-3 39 0,1-13 0,1-40 0,0 0 0,0 1 0,0-1 0,-1 0 0,-1 0 0,1 0 0,-1 0 0,-1 0 0,1-1 0,-4 8 0,1-14 0,2-9 0,1-11 0,5-15 0,2 0 0,12-47 0,-2 14 0,-8 29 0,2-15 0,2 1 0,24-63 0,-33 109 0,1 0 0,-1 0 0,1 0 0,1 1 0,-1-1 0,1 1 0,7-8 0,-10 12 0,1-1 0,-1 1 0,1 0 0,-1 0 0,1 0 0,-1 0 0,1 0 0,0 0 0,-1 0 0,1 1 0,0-1 0,0 1 0,0-1 0,-1 1 0,1-1 0,0 1 0,0 0 0,0 0 0,0 0 0,0 0 0,0 1 0,0-1 0,-1 0 0,1 1 0,0-1 0,0 1 0,0-1 0,-1 1 0,4 2 0,6 5 0,0 0 0,0 1 0,-1 0 0,0 1 0,-1 0 0,0 1 0,-1 0 0,0 0 0,-1 1 0,0 0 0,0 0 0,-1 1 0,7 24 0,-12-34 5,0 1 0,-1-1 0,1 0 0,-1 1 0,0-1 0,0 0 0,0 1 0,0-1 0,-1 1 0,0-1 0,1 0 0,-1 1 0,0-1 0,0 0 0,-1 0 0,1 0 0,-1 0 0,0 0 0,1 0 0,-1 0 0,0 0 0,-1-1 0,-3 5 0,-3 0-253,-1 0 1,1 0-1,-1-1 1,-1 0-1,-14 6 1,-15 6-6579</inkml:trace>
</inkml:ink>
</file>

<file path=ppt/ink/ink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6:36.133"/>
    </inkml:context>
    <inkml:brush xml:id="br0">
      <inkml:brushProperty name="width" value="0.05" units="cm"/>
      <inkml:brushProperty name="height" value="0.05" units="cm"/>
      <inkml:brushProperty name="color" value="#F6630D"/>
    </inkml:brush>
  </inkml:definitions>
  <inkml:trace contextRef="#ctx0" brushRef="#br0">100 372 24575,'-31'-26'0,"25"21"0,-1 0 0,1 0 0,0-1 0,0 0 0,1 0 0,-1 0 0,-5-10 0,9 13 0,0 0 0,0 0 0,1-1 0,-1 1 0,1 0 0,0-1 0,0 0 0,0 1 0,0-1 0,1 1 0,-1-1 0,1 0 0,0 0 0,0 1 0,0-1 0,1 0 0,-1 1 0,2-6 0,0 5 0,0 0 0,0 0 0,1 0 0,-1 0 0,1 0 0,0 1 0,0-1 0,0 1 0,0 0 0,0 0 0,1 0 0,0 0 0,4-2 0,12-5 0,0 0 0,1 1 0,0 1 0,40-9 0,-54 15 0,60-13 0,48-15 0,-103 26 0,1-1 0,-1 0 0,0-1 0,-1 0 0,0-1 0,18-14 0,-11 10 0,-18 10 0,0 1 0,0 0 0,1 0 0,-1 0 0,0 0 0,0 0 0,0 0 0,1 0 0,-1 0 0,0 0 0,0 0 0,0 0 0,1 0 0,-1 0 0,0 0 0,0 0 0,1 0 0,-1 0 0,0 0 0,0 0 0,0 0 0,1 1 0,-1-1 0,0 0 0,0 0 0,0 0 0,0 0 0,1 0 0,-1 0 0,0 1 0,0-1 0,0 0 0,0 0 0,0 0 0,1 0 0,-1 1 0,0-1 0,0 0 0,0 1 0,-4 30 0,1-12 0,-4 48 0,4 0 0,3 0 0,10 93 0,1 47 0,-11-205 0,1-1 0,-1 1 0,-1-1 0,1 1 0,0-1 0,0 1 0,0-1 0,-1 1 0,1-1 0,-1 1 0,1-1 0,-1 0 0,-1 3 0,2-4 0,0 0 0,-1 1 0,1-1 0,-1 0 0,1 0 0,0 1 0,-1-1 0,1 0 0,-1 0 0,1 0 0,0 0 0,-1 1 0,1-1 0,-1 0 0,1 0 0,-1 0 0,1 0 0,-1 0 0,1 0 0,-1 0 0,1 0 0,0 0 0,-1-1 0,1 1 0,-1 0 0,1 0 0,-1-1 0,-4-1 0,0-1 0,0-1 0,1 1 0,0-1 0,-7-6 0,4 3 0,-8-5 0,0-1 0,-1 2 0,0 0 0,-1 1 0,0 1 0,-36-14 0,41 18 0,-1 1 0,0 1 0,0 0 0,0 1 0,-1 0 0,1 1 0,0 0 0,-1 1 0,1 1 0,0 0 0,-15 3 0,21-2 10,1 0 0,-1 0 0,1 1 0,-1 0 0,1 0 0,0 1 0,0 0 0,0 0 0,1 0 0,-1 0 0,-5 8 0,9-11-51,0 1-1,1 0 1,-1 0 0,1 0 0,0 0-1,-1 0 1,1 0 0,0 0 0,0 0-1,0 1 1,1-1 0,-1 0 0,0 1-1,1-1 1,0 0 0,-1 1 0,1-1-1,0 1 1,0-1 0,1 0 0,-1 1-1,0-1 1,1 0 0,-1 1 0,1-1-1,0 0 1,0 1 0,0-1 0,0 0-1,0 0 1,0 0 0,1 0 0,-1 0-1,1 0 1,1 1 0,17 16-6785</inkml:trace>
</inkml:ink>
</file>

<file path=ppt/ink/ink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6:36.568"/>
    </inkml:context>
    <inkml:brush xml:id="br0">
      <inkml:brushProperty name="width" value="0.05" units="cm"/>
      <inkml:brushProperty name="height" value="0.05" units="cm"/>
      <inkml:brushProperty name="color" value="#F6630D"/>
    </inkml:brush>
  </inkml:definitions>
  <inkml:trace contextRef="#ctx0" brushRef="#br0">108 239 24575,'69'-65'0,"-49"49"0,-2-1 0,0 0 0,-1-1 0,-1-1 0,25-38 0,-40 56 0,-1 0 0,1 0 0,-1 0 0,1 1 0,-1-1 0,1 0 0,-1 0 0,0 0 0,0 0 0,1 0 0,-1 0 0,0-1 0,0 1 0,0 0 0,0 0 0,0 0 0,0 0 0,0 0 0,0 0 0,-1-1 0,0 1 0,1 0 0,-1 1 0,1-1 0,-1 1 0,1-1 0,-1 1 0,0-1 0,1 1 0,-1 0 0,0-1 0,1 1 0,-1 0 0,0 0 0,0-1 0,1 1 0,-1 0 0,0 0 0,0 0 0,1 0 0,-1 0 0,-1 0 0,-3 0 0,0 1 0,1-1 0,-1 1 0,0 0 0,0 0 0,0 1 0,-5 2 0,-14 8 0,-1 2 0,2 0 0,-36 29 0,45-31 0,1 0 0,0 1 0,0 0 0,1 1 0,1 1 0,-14 23 0,22-33 0,0 1 0,1-1 0,0 1 0,0-1 0,0 1 0,1 0 0,0-1 0,0 1 0,0 0 0,1 8 0,0-13 0,0 1 0,0 0 0,0 0 0,1-1 0,-1 1 0,1 0 0,-1-1 0,1 1 0,0-1 0,0 1 0,0-1 0,0 1 0,0-1 0,0 0 0,0 1 0,0-1 0,0 0 0,0 0 0,1 0 0,-1 0 0,1 0 0,-1 0 0,0 0 0,1 0 0,0 0 0,-1-1 0,1 1 0,-1-1 0,1 1 0,0-1 0,-1 0 0,1 1 0,0-1 0,0 0 0,-1 0 0,1 0 0,0 0 0,2-1 0,8-1 0,-1-1 0,0 0 0,0 0 0,0-1 0,-1 0 0,1-1 0,-1 0 0,0-1 0,0 0 0,-1-1 0,14-11 0,-13 9 0,1 1 0,0 1 0,1 0 0,-1 0 0,2 1 0,-1 0 0,20-6 0,-29 12 0,-1-1 0,0 1 0,1 0 0,-1-1 0,0 1 0,1 0 0,-1 0 0,0 1 0,1-1 0,-1 0 0,0 1 0,1 0 0,-1-1 0,0 1 0,0 0 0,0 0 0,1 0 0,-1 0 0,0 1 0,-1-1 0,1 0 0,0 1 0,0 0 0,0-1 0,-1 1 0,3 3 0,1 4 0,0 0 0,0 0 0,-1 1 0,0-1 0,2 12 0,12 24 0,-8-28-1365,-2-2-5461</inkml:trace>
</inkml:ink>
</file>

<file path=ppt/ink/ink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6:36.925"/>
    </inkml:context>
    <inkml:brush xml:id="br0">
      <inkml:brushProperty name="width" value="0.05" units="cm"/>
      <inkml:brushProperty name="height" value="0.05" units="cm"/>
      <inkml:brushProperty name="color" value="#F6630D"/>
    </inkml:brush>
  </inkml:definitions>
  <inkml:trace contextRef="#ctx0" brushRef="#br0">0 36 24575,'1'-16'0,"1"16"0,3 28 0,-2-11 0,1 0 0,0 8 0,14 38 0,-16-58 0,0 1 0,0-1 0,0 0 0,1 0 0,-1 0 0,1-1 0,1 1 0,-1-1 0,1 0 0,-1 0 0,1 0 0,1 0 0,5 4 0,-7-6 0,-1-1 0,1 0 0,-1 0 0,1 0 0,0-1 0,0 1 0,0-1 0,-1 1 0,1-1 0,0 0 0,0 0 0,0 0 0,0-1 0,-1 1 0,1 0 0,0-1 0,0 0 0,0 0 0,-1 0 0,1 0 0,-1 0 0,1 0 0,-1-1 0,1 0 0,-1 1 0,0-1 0,0 0 0,1 0 0,-1 0 0,3-4 0,6-7 0,-1 0 0,0-1 0,15-27 0,-21 35 0,17-35 0,-15 27 0,0 1 0,2 1 0,-1-1 0,11-11 0,-17 22-41,1 1 0,-1 0-1,1-1 1,-1 1-1,1 0 1,0 0 0,-1 0-1,1 0 1,0 1 0,0-1-1,0 0 1,-1 1-1,1-1 1,0 1 0,0 0-1,0-1 1,0 1 0,0 0-1,0 0 1,0 1-1,0-1 1,0 0 0,0 0-1,0 1 1,-1-1 0,1 1-1,0 0 1,0 0-1,0-1 1,-1 1 0,1 0-1,2 2 1,17 11-6785</inkml:trace>
</inkml:ink>
</file>

<file path=ppt/ink/ink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6:37.303"/>
    </inkml:context>
    <inkml:brush xml:id="br0">
      <inkml:brushProperty name="width" value="0.05" units="cm"/>
      <inkml:brushProperty name="height" value="0.05" units="cm"/>
      <inkml:brushProperty name="color" value="#F6630D"/>
    </inkml:brush>
  </inkml:definitions>
  <inkml:trace contextRef="#ctx0" brushRef="#br0">112 152 24575,'3'0'0,"-1"-1"0,1 1 0,-1-1 0,0 0 0,1 0 0,-1 0 0,0 0 0,0 0 0,0 0 0,0-1 0,0 1 0,4-4 0,24-25 0,-19 18 0,-7 8 0,-1 0 0,1-1 0,-1 1 0,0-1 0,0 0 0,0 0 0,2-6 0,-4 10 0,-1-1 0,1 0 0,0 1 0,-1-1 0,1 0 0,-1 1 0,0-1 0,0 0 0,1 0 0,-1 0 0,0 1 0,-1-1 0,1 0 0,0 0 0,0 0 0,-1 1 0,1-1 0,-1 0 0,0 1 0,1-1 0,-1 0 0,0 1 0,0-1 0,0 1 0,-1-2 0,1 2 0,0 0 0,0 1 0,0-1 0,0 1 0,0-1 0,0 1 0,0 0 0,0-1 0,0 1 0,0 0 0,0 0 0,0 0 0,0 0 0,0 0 0,0 0 0,0 0 0,0 0 0,0 0 0,0 0 0,0 0 0,0 1 0,0-1 0,0 0 0,0 1 0,0-1 0,0 1 0,-2 0 0,-28 21 0,22-16 0,-69 56 0,71-56 0,1 0 0,-1 1 0,1 0 0,1 0 0,-1 0 0,1 1 0,0 0 0,-5 14 0,9-22 0,1 1 0,-1 0 0,1 0 0,-1 0 0,1 0 0,0 0 0,0 0 0,-1 0 0,1 0 0,0 0 0,0-1 0,0 1 0,0 0 0,0 0 0,0 0 0,0 0 0,1 0 0,-1 0 0,0 0 0,0 0 0,1 0 0,-1 0 0,1 0 0,-1-1 0,1 1 0,0 1 0,0-1 0,0-1 0,0 1 0,0-1 0,0 0 0,1 1 0,-1-1 0,0 0 0,0 0 0,0 0 0,1 0 0,-1 0 0,0 0 0,0 0 0,0 0 0,1 0 0,-1 0 0,1-1 0,6-1 0,0-1 0,0 0 0,0 0 0,10-7 0,7-5 0,-1-2 0,-1-1 0,0 0 0,33-38 0,-55 55 0,0 0 0,0 0 0,-1 0 0,1 1 0,0-1 0,0 0 0,0 0 0,0 1 0,0-1 0,0 0 0,0 1 0,0-1 0,1 1 0,1-1 0,-3 1 0,0 0 0,1 0 0,-1 0 0,1 0 0,-1 0 0,0 1 0,1-1 0,-1 0 0,0 0 0,1 0 0,-1 0 0,0 1 0,0-1 0,1 0 0,-1 0 0,0 1 0,1-1 0,-1 0 0,0 1 0,0-1 0,0 0 0,1 1 0,-1-1 0,0 0 0,0 1 0,0-1 0,0 0 0,0 1 0,0 0 0,2 39 0,-2-30 0,-2 74-1365,1-37-5461</inkml:trace>
</inkml:ink>
</file>

<file path=ppt/ink/ink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6:37.947"/>
    </inkml:context>
    <inkml:brush xml:id="br0">
      <inkml:brushProperty name="width" value="0.05" units="cm"/>
      <inkml:brushProperty name="height" value="0.05" units="cm"/>
      <inkml:brushProperty name="color" value="#F6630D"/>
    </inkml:brush>
  </inkml:definitions>
  <inkml:trace contextRef="#ctx0" brushRef="#br0">73 58 24575,'0'-51'0,"0"44"0,0 34 0,-6 77 0,-32 175 0,32-243 0,-10 30-1365,9-43-5461</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8:53:53.610"/>
    </inkml:context>
    <inkml:brush xml:id="br0">
      <inkml:brushProperty name="width" value="0.05" units="cm"/>
      <inkml:brushProperty name="height" value="0.05" units="cm"/>
      <inkml:brushProperty name="color" value="#F6630D"/>
    </inkml:brush>
  </inkml:definitions>
  <inkml:trace contextRef="#ctx0" brushRef="#br0">0 0 24575,'5'0'0,"1"5"0,0 6 0,-2 6 0,0 4 0,3 4 0,0 7 0,-1 2 0,-1 5 0,-2 0 0,-1 4 0,-1-2 0,-6-3 0,-1-3 0,0-8-8191</inkml:trace>
</inkml:ink>
</file>

<file path=ppt/ink/ink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6:38.307"/>
    </inkml:context>
    <inkml:brush xml:id="br0">
      <inkml:brushProperty name="width" value="0.05" units="cm"/>
      <inkml:brushProperty name="height" value="0.05" units="cm"/>
      <inkml:brushProperty name="color" value="#F6630D"/>
    </inkml:brush>
  </inkml:definitions>
  <inkml:trace contextRef="#ctx0" brushRef="#br0">1 348 24575,'0'-16'0,"2"1"0,0-1 0,1 1 0,1 0 0,7-22 0,34-70 0,-40 97 0,0 0 0,0 0 0,1 1 0,0 0 0,1 0 0,14-15 0,-19 22 0,0 1 0,-1-1 0,1 0 0,1 1 0,-1-1 0,0 1 0,0 0 0,0 0 0,1 0 0,-1 0 0,1 0 0,-1 0 0,0 1 0,1-1 0,0 1 0,-1 0 0,1-1 0,-1 1 0,1 1 0,-1-1 0,1 0 0,-1 0 0,1 1 0,-1 0 0,1-1 0,-1 1 0,1 0 0,-1 0 0,0 0 0,0 0 0,1 1 0,-1-1 0,0 1 0,0-1 0,2 3 0,4 4 0,1 0 0,-1 1 0,-1 0 0,0 0 0,0 1 0,9 18 0,25 68 0,-31-69 0,1 0 0,21 36 0,-31-61 0,0 0 0,0-1 0,0 1 0,0 0 0,0-1 0,1 1 0,-1-1 0,0 1 0,1-1 0,-1 1 0,1-1 0,-1 0 0,1 0 0,0 0 0,-1 0 0,1 0 0,0 0 0,0 0 0,0-1 0,0 1 0,0-1 0,0 1 0,0-1 0,0 0 0,0 0 0,3 0 0,-3-1 0,1 0 0,-1 0 0,1 0 0,-1-1 0,0 1 0,0-1 0,0 1 0,0-1 0,0 0 0,0 0 0,0 0 0,-1 0 0,1 0 0,-1 0 0,1 0 0,-1-1 0,0 1 0,0 0 0,0-1 0,1-3 0,3-10 0,0 0 0,-1-1 0,-1 0 0,-1 0 0,1-20 0,-5-90 0,0 72 0,3 33 0,1 31 0,5 19 0,14 27-1365,-12-29-5461</inkml:trace>
</inkml:ink>
</file>

<file path=ppt/ink/ink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6:39.181"/>
    </inkml:context>
    <inkml:brush xml:id="br0">
      <inkml:brushProperty name="width" value="0.05" units="cm"/>
      <inkml:brushProperty name="height" value="0.05" units="cm"/>
      <inkml:brushProperty name="color" value="#F6630D"/>
    </inkml:brush>
  </inkml:definitions>
  <inkml:trace contextRef="#ctx0" brushRef="#br0">0 306 24575,'15'-14'0,"1"1"0,27-17 0,-43 29 0,1 1 0,-1-1 0,0 1 0,1-1 0,-1 1 0,1-1 0,0 1 0,-1 0 0,1-1 0,-1 1 0,1 0 0,0 0 0,-1-1 0,1 1 0,-1 0 0,1 0 0,0 0 0,-1 0 0,1 0 0,0 0 0,-1 0 0,1 0 0,0 0 0,-1 0 0,1 0 0,0 0 0,-1 0 0,1 1 0,0-1 0,-1 0 0,1 0 0,-1 1 0,1-1 0,0 0 0,-1 1 0,1-1 0,-1 1 0,1-1 0,-1 1 0,0-1 0,1 1 0,-1-1 0,1 1 0,-1-1 0,0 1 0,1 0 0,-1-1 0,0 1 0,0-1 0,0 1 0,1 0 0,-1-1 0,0 1 0,0 0 0,0-1 0,0 1 0,0 0 0,0 0 0,-4 48 0,3-41 0,-3 20 0,0-9 0,2 0 0,-1 31 0,3-46 0,0 0 0,1 0 0,-1 0 0,1-1 0,-1 1 0,1 0 0,0 0 0,1-1 0,-1 1 0,0-1 0,1 1 0,0-1 0,0 1 0,0-1 0,0 0 0,1 0 0,-1 0 0,6 4 0,-6-5 0,-1-1 0,1 0 0,0 0 0,0 0 0,0 0 0,0-1 0,0 1 0,0 0 0,0-1 0,0 0 0,0 1 0,0-1 0,0 0 0,0 0 0,0 0 0,0 0 0,0 0 0,0-1 0,3 0 0,-1 0 0,0-1 0,0 1 0,0-1 0,0 0 0,0-1 0,0 1 0,0-1 0,5-4 0,-1-1 0,0 0 0,0-1 0,-1 0 0,0 0 0,-1 0 0,7-14 0,-10 17 0,0-1 0,-1 0 0,0 1 0,0-1 0,-1 0 0,0 0 0,0 0 0,-1 0 0,0 0 0,0 0 0,0 1 0,-1-1 0,-1-8 0,1 11 0,0 0 0,0 1 0,-1-1 0,1 0 0,-1 0 0,0 1 0,0-1 0,0 1 0,0-1 0,0 1 0,-1 0 0,1 0 0,-1 0 0,0 0 0,0 0 0,0 1 0,-1-1 0,1 1 0,0 0 0,-1 0 0,0 0 0,1 1 0,-6-2 0,2 1 0,18 5 0,24 5 0,1-7 0,0-1 0,0-2 0,0-1 0,-1-2 0,0-2 0,60-18 0,-87 22 0,1 0 0,-1-1 0,14-8 0,-21 12 0,0-1 0,0 0 0,0 1 0,0-1 0,0 0 0,0 0 0,0 0 0,0 0 0,-1 0 0,1 0 0,0 0 0,0 0 0,-1 0 0,1 0 0,0-2 0,-1 2 0,0 0 0,0 0 0,-1 0 0,1 1 0,0-1 0,0 0 0,-1 0 0,1 1 0,-1-1 0,1 0 0,0 1 0,-1-1 0,1 0 0,-1 1 0,0-1 0,1 1 0,-1-1 0,1 1 0,-1-1 0,0 1 0,1-1 0,-1 1 0,0 0 0,0-1 0,1 1 0,-1 0 0,0-1 0,-1 1 0,-1-2 0,-1 1 0,0-1 0,0 1 0,0 0 0,0 0 0,0 1 0,0-1 0,0 1 0,0-1 0,0 1 0,0 1 0,0-1 0,0 0 0,0 1 0,0 0 0,0 0 0,0 0 0,1 1 0,-1-1 0,0 1 0,1 0 0,-1 0 0,1 0 0,-1 0 0,1 1 0,-3 2 0,0 1 0,1 0 0,1 0 0,-1 0 0,1 0 0,0 1 0,0-1 0,1 1 0,0 0 0,0 0 0,1 1 0,0-1 0,0 0 0,-1 11 0,2-12 0,1 1 0,-1-1 0,1 1 0,0-1 0,1 1 0,-1-1 0,1 1 0,0-1 0,1 0 0,0 0 0,0 1 0,0-1 0,1-1 0,0 1 0,5 8 0,-5-11 0,0 1 0,0-2 0,0 1 0,0 0 0,1 0 0,-1-1 0,1 0 0,0 0 0,-1 0 0,1 0 0,0-1 0,0 1 0,1-1 0,-1 0 0,0 0 0,0 0 0,0-1 0,1 0 0,-1 0 0,0 0 0,0 0 0,1 0 0,-1-1 0,0 0 0,0 0 0,5-2 0,0 1 0,0-1 0,-1 0 0,1-1 0,-1 0 0,0-1 0,0 0 0,0 0 0,-1 0 0,0-1 0,0 0 0,0 0 0,-1-1 0,0 0 0,0 0 0,0-1 0,-1 1 0,0-1 0,-1 0 0,0-1 0,0 1 0,-1-1 0,3-9 0,0-4 0,0-1 0,-2-1 0,0 1 0,-2 0 0,-1-1 0,0 0 0,-5-34 0,4 55 0,0 1 0,0-1 0,-1 0 0,1 0 0,-1 1 0,0-1 0,0 1 0,0-1 0,0 1 0,0-1 0,0 1 0,-2-3 0,2 5 0,1 0 0,0 0 0,0 0 0,0-1 0,-1 1 0,1 0 0,0 0 0,0 0 0,-1 0 0,1 0 0,0 0 0,0 0 0,0 0 0,-1 0 0,1 0 0,0 0 0,0 0 0,-1 0 0,1 0 0,0 0 0,0 0 0,-1 0 0,1 0 0,0 0 0,0 0 0,0 1 0,-1-1 0,1 0 0,0 0 0,0 0 0,0 0 0,0 0 0,-1 0 0,1 1 0,0-1 0,0 0 0,0 0 0,0 0 0,0 1 0,-1-1 0,-7 23 0,1 11 40,0 1 0,-1 61 0,8-82-189,0 0 1,1 0-1,1 0 1,0 0-1,1-1 1,0 1-1,1-1 1,1 0-1,12 25 1,-3-16-6678</inkml:trace>
</inkml:ink>
</file>

<file path=ppt/ink/ink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6:39.572"/>
    </inkml:context>
    <inkml:brush xml:id="br0">
      <inkml:brushProperty name="width" value="0.05" units="cm"/>
      <inkml:brushProperty name="height" value="0.05" units="cm"/>
      <inkml:brushProperty name="color" value="#F6630D"/>
    </inkml:brush>
  </inkml:definitions>
  <inkml:trace contextRef="#ctx0" brushRef="#br0">1 213 24575,'0'-1'0,"0"0"0,0 1 0,0-1 0,1 0 0,-1 0 0,0 0 0,1 1 0,-1-1 0,1 0 0,-1 0 0,1 1 0,-1-1 0,1 0 0,-1 1 0,1-1 0,0 0 0,-1 1 0,1-1 0,0 1 0,0-1 0,-1 1 0,1 0 0,0-1 0,0 1 0,0 0 0,1-1 0,27-5 0,-20 4 0,12-2 0,-1-2 0,0 0 0,-1-1 0,24-11 0,-38 16 0,0-1 0,-1 1 0,0-1 0,0 0 0,1 0 0,-2 0 0,1 0 0,0 0 0,-1-1 0,1 0 0,-1 0 0,0 0 0,0 0 0,-1 0 0,1-1 0,-1 1 0,0-1 0,0 0 0,-1 1 0,1-1 0,-1 0 0,0 0 0,0-6 0,-1 9 0,1 1 0,-1-1 0,0 0 0,0 0 0,0 0 0,-1 1 0,1-1 0,0 0 0,-1 0 0,1 1 0,-1-1 0,1 0 0,-1 0 0,0 1 0,0-1 0,0 1 0,0-1 0,0 1 0,0-1 0,0 1 0,0 0 0,-1-1 0,1 1 0,0 0 0,-1 0 0,1 0 0,-1 0 0,1 0 0,-1 0 0,0 1 0,1-1 0,-1 0 0,0 1 0,0 0 0,1-1 0,-1 1 0,0 0 0,0 0 0,0 0 0,1 0 0,-1 0 0,0 0 0,0 0 0,-3 1 0,-5 1 0,1 1 0,-1-1 0,1 2 0,-1-1 0,1 1 0,-16 10 0,18-9 7,-1 1 0,2 0 0,-1 0 0,1 0 0,0 1 1,0 0-1,0 0 0,1 1 0,0 0 0,1-1 0,0 1 0,0 1 0,1-1 0,0 1 0,0-1 0,-1 10 0,3-12-62,-1-1 0,2 1 0,-1 0 0,1-1 0,-1 1 0,2 0 0,-1-1 0,1 1 0,-1 0 0,1-1 0,1 1 0,-1-1 0,1 1 0,0-1 0,1 0 0,-1 0 0,1 0 0,0 0 0,0 0 0,0-1 0,1 1 0,0-1 0,0 0 0,0 0 0,0 0 0,7 4 0,10 4-6771</inkml:trace>
</inkml:ink>
</file>

<file path=ppt/ink/ink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6:39.948"/>
    </inkml:context>
    <inkml:brush xml:id="br0">
      <inkml:brushProperty name="width" value="0.05" units="cm"/>
      <inkml:brushProperty name="height" value="0.05" units="cm"/>
      <inkml:brushProperty name="color" value="#F6630D"/>
    </inkml:brush>
  </inkml:definitions>
  <inkml:trace contextRef="#ctx0" brushRef="#br0">110 384 24575,'0'-36'0,"0"29"0,0 24 0,-3 49 0,-3 0 0,-16 70 0,20-120-136,-1 0-1,0 0 1,-2-1-1,0 1 1,0-1-1,-1 0 1,-1-1-1,-1 1 0,-10 14 1,2-12-6690</inkml:trace>
  <inkml:trace contextRef="#ctx0" brushRef="#br0" timeOffset="1">164 1 24575,'5'0'0,"5"0"0,7 4 0,0 3-8191</inkml:trace>
</inkml:ink>
</file>

<file path=ppt/ink/ink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6:40.290"/>
    </inkml:context>
    <inkml:brush xml:id="br0">
      <inkml:brushProperty name="width" value="0.05" units="cm"/>
      <inkml:brushProperty name="height" value="0.05" units="cm"/>
      <inkml:brushProperty name="color" value="#F6630D"/>
    </inkml:brush>
  </inkml:definitions>
  <inkml:trace contextRef="#ctx0" brushRef="#br0">96 144 24575,'1'0'0,"0"-1"0,1 0 0,-1 1 0,0-1 0,0 0 0,1 0 0,-1 0 0,0 0 0,0 0 0,0 0 0,0 0 0,0 0 0,0 0 0,0 0 0,-1-1 0,1 1 0,0 0 0,-1-1 0,1 1 0,-1 0 0,1-1 0,-1 1 0,0-1 0,1 1 0,-1-1 0,0 1 0,0-2 0,3-42 0,-3 42 0,0 0 0,0 1 0,0-1 0,0 0 0,-1 1 0,1-1 0,-1 0 0,0 1 0,0-1 0,0 1 0,0-1 0,0 1 0,0 0 0,-1-1 0,0 1 0,1 0 0,-1 0 0,0 0 0,0 0 0,0 0 0,0 0 0,0 1 0,0-1 0,0 1 0,-1-1 0,1 1 0,-1 0 0,1 0 0,-1 0 0,1 0 0,-1 0 0,-4 0 0,5 1 0,-1 0 0,0 0 0,1 1 0,-1-1 0,0 0 0,1 1 0,-1 0 0,1 0 0,-1-1 0,1 2 0,-1-1 0,1 0 0,0 0 0,-1 1 0,1-1 0,0 1 0,0 0 0,0-1 0,0 1 0,1 0 0,-1 0 0,0 1 0,1-1 0,-1 0 0,1 0 0,0 1 0,0-1 0,0 1 0,0-1 0,0 1 0,0-1 0,0 6 0,0-3 0,0 1 0,1-1 0,0 0 0,0 1 0,0-1 0,1 1 0,-1-1 0,1 1 0,1-1 0,-1 0 0,1 1 0,0-1 0,0 0 0,0 0 0,1-1 0,3 6 0,6 7 0,1-1 0,0 0 0,17 15 0,-17-19 0,-1 0 0,-1 1 0,0 1 0,10 16 0,-20-28-47,1 0 0,-1 0 0,0 0 0,0 1 0,0-1 0,0 0 0,-1 1 0,1-1 0,-1 1-1,1-1 1,-1 0 0,0 1 0,0-1 0,0 1 0,0-1 0,0 1 0,-1-1 0,1 1 0,-1-1 0,1 0 0,-1 1 0,0-1-1,0 0 1,0 1 0,0-1 0,-1 0 0,1 0 0,-3 3 0,-12 12-6779</inkml:trace>
</inkml:ink>
</file>

<file path=ppt/ink/ink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6:48.346"/>
    </inkml:context>
    <inkml:brush xml:id="br0">
      <inkml:brushProperty name="width" value="0.05" units="cm"/>
      <inkml:brushProperty name="height" value="0.05" units="cm"/>
      <inkml:brushProperty name="color" value="#F6630D"/>
    </inkml:brush>
  </inkml:definitions>
  <inkml:trace contextRef="#ctx0" brushRef="#br0">37 54 24575,'10'-9'0,"0"0"0,0 0 0,1 1 0,17-9 0,-28 16 0,0 1 0,1 0 0,-1 0 0,1 0 0,-1 0 0,0 0 0,1 0 0,-1 0 0,1 0 0,-1 0 0,0 0 0,1 0 0,-1 0 0,1 0 0,-1 0 0,0 1 0,1-1 0,-1 0 0,0 0 0,1 0 0,-1 0 0,1 1 0,-1-1 0,0 0 0,0 0 0,1 1 0,-1-1 0,0 0 0,1 1 0,-1-1 0,0 0 0,0 1 0,0-1 0,1 0 0,-1 1 0,0-1 0,0 1 0,0-1 0,0 0 0,0 1 0,0 0 0,3 20 0,-3-18 0,1 243 0,-3-127 0,2-36 0,-3 0 0,-5 0 0,-2 0 0,-5-1 0,-30 99 0,24-120-1365,4-12-5461</inkml:trace>
</inkml:ink>
</file>

<file path=ppt/ink/ink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6:49.241"/>
    </inkml:context>
    <inkml:brush xml:id="br0">
      <inkml:brushProperty name="width" value="0.05" units="cm"/>
      <inkml:brushProperty name="height" value="0.05" units="cm"/>
      <inkml:brushProperty name="color" value="#F6630D"/>
    </inkml:brush>
  </inkml:definitions>
  <inkml:trace contextRef="#ctx0" brushRef="#br0">21 493 24575,'1'1'0,"0"-1"0,0 0 0,0 1 0,0-1 0,0 1 0,0-1 0,0 1 0,0-1 0,0 1 0,0 0 0,0-1 0,0 1 0,-1 0 0,1 0 0,0 0 0,0 0 0,-1 0 0,1 0 0,-1 0 0,1 0 0,-1 0 0,1 0 0,-1 0 0,1 0 0,-1 0 0,0 0 0,0 0 0,0 0 0,0 1 0,1-1 0,-1 0 0,-1 0 0,1 0 0,0 2 0,-4 43 0,3-45 0,-16 50 0,14-45 0,1 0 0,-1 0 0,1 0 0,0 1 0,0-1 0,1 1 0,-1-1 0,1 1 0,1 0 0,0-1 0,0 11 0,1-16 0,-1 1 0,1-1 0,-1 1 0,1-1 0,0 0 0,0 1 0,-1-1 0,1 0 0,0 0 0,0 1 0,0-1 0,1 0 0,-1 0 0,0 0 0,0 0 0,1 0 0,-1-1 0,0 1 0,1 0 0,-1-1 0,1 1 0,-1-1 0,1 1 0,-1-1 0,1 1 0,-1-1 0,4 0 0,3 0 0,0 0 0,1 0 0,16-4 0,-19 4 0,259-55 0,-97 18 0,935-133-1075,-979 154 1044,1694-208-2478,-844 107 1457,-838 101 896,370-51 2595,-499 66-2262,-3 1-42,-1-1 1,1 1-1,-1-1 1,1 0-1,-1 1 1,0-2-1,1 1 1,-1 0-1,0-1 1,6-3-1,-9 5-126,0 0 0,0 0 0,0 0 0,0 0 0,1-1-1,-1 1 1,0 0 0,0 0 0,0 0 0,0 0 0,0 0 0,0 0 0,0-1 0,0 1-1,0 0 1,0 0 0,0 0 0,0 0 0,0 0 0,0-1 0,0 1 0,0 0 0,0 0-1,0 0 1,0 0 0,0 0 0,-1 0 0,1-1 0,0 1 0,0 0 0,0 0 0,0 0-1,0 0 1,0 0 0,0 0 0,0 0 0,0 0 0,-1-1 0,1 1 0,0 0 0,0 0-1,0 0 1,0 0 0,0 0 0,0 0 0,-1 0 0,1 0 0,0 0 0,-12-4 200,-12 0-137,-65 2-1437,62 2-5461</inkml:trace>
</inkml:ink>
</file>

<file path=ppt/ink/ink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6:51.003"/>
    </inkml:context>
    <inkml:brush xml:id="br0">
      <inkml:brushProperty name="width" value="0.05" units="cm"/>
      <inkml:brushProperty name="height" value="0.05" units="cm"/>
      <inkml:brushProperty name="color" value="#F6630D"/>
    </inkml:brush>
  </inkml:definitions>
  <inkml:trace contextRef="#ctx0" brushRef="#br0">0 384 24575,'674'-44'0,"-461"24"0,1932-149-1911,1 55-1,-1453 81 3666,-646 30-1237,-1 3 1,1 1-1,88 16 0,-72-9-517,86 0 0,-19-2 0,763 12 0,-575-21 0,-332 14 0,1 0 0,-18 21 0,11-6 0,1 0 0,1 2 0,2 0 0,1 1 0,1 0 0,1 1 0,2 0 0,-10 42 0,-2 32 0,-11 123 0,33-219 0,-9 153 0,10-158 0,0 1 0,-1-1 0,0 1 0,0-1 0,0 0 0,0 1 0,0-1 0,-1 0 0,1 0 0,-1 0 0,0 0 0,0 0 0,0-1 0,0 1 0,-1-1 0,1 1 0,-1-1 0,1 0 0,-1 0 0,0 0 0,0 0 0,0 0 0,0 0 0,0-1 0,-4 2 0,-8 1 0,-1 0 0,1 0 0,-1-1 0,-21 0 0,-3 2 0,-693 80-419,-5-39 0,-787 43 419,1370-80-1225,107-7-4903</inkml:trace>
</inkml:ink>
</file>

<file path=ppt/ink/ink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6:51.844"/>
    </inkml:context>
    <inkml:brush xml:id="br0">
      <inkml:brushProperty name="width" value="0.05" units="cm"/>
      <inkml:brushProperty name="height" value="0.05" units="cm"/>
      <inkml:brushProperty name="color" value="#F6630D"/>
    </inkml:brush>
  </inkml:definitions>
  <inkml:trace contextRef="#ctx0" brushRef="#br0">234 306 24575,'71'-71'0,"76"-78"0,-142 144 0,0 0 0,-1 0 0,0-1 0,0 0 0,0 0 0,3-8 0,-7 13 0,1 0 0,-1 0 0,0 0 0,1 0 0,-1 0 0,0 0 0,0-1 0,0 1 0,0 0 0,0 0 0,0 0 0,0 0 0,0-1 0,0 1 0,-1 0 0,1 0 0,0 0 0,-2-2 0,1 2 0,0 0 0,0 0 0,0 0 0,0 0 0,0 0 0,-1 0 0,1 0 0,0 0 0,-1 0 0,1 1 0,-1-1 0,1 1 0,-1-1 0,1 1 0,-1-1 0,1 1 0,-3 0 0,-8-2 0,0 2 0,1-1 0,-1 2 0,1-1 0,-1 2 0,0 0 0,-11 3 0,-81 28 0,86-27 0,5-2 0,1 1 0,-1 1 0,1-1 0,0 2 0,1 0 0,-13 9 0,22-14 0,-1 1 0,1-1 0,-1 0 0,1 1 0,0-1 0,0 1 0,0-1 0,0 1 0,0 0 0,1 0 0,-1 0 0,1 0 0,0 0 0,0 1 0,0-1 0,0 0 0,0 0 0,1 1 0,0-1 0,-1 0 0,1 1 0,0-1 0,1 0 0,-1 1 0,1-1 0,-1 0 0,1 0 0,0 1 0,3 5 0,5 9 0,1 0 0,0 0 0,1-1 0,20 23 0,61 59 0,-61-67 0,-20-20 0,54 61 0,-59-66 0,0 1 0,-1 0 0,0 0 0,-1 1 0,0-1 0,0 1 0,-1 0 0,3 9 0,-6-14 0,1-1 0,-1 1 0,0-1 0,0 0 0,0 1 0,0-1 0,0 1 0,-1-1 0,0 0 0,0 1 0,0-1 0,0 0 0,0 1 0,0-1 0,-4 5 0,1-2 0,0-1 0,-1 1 0,1-1 0,-1-1 0,0 1 0,0-1 0,-10 7 0,1-3 0,-1 0 0,1 0 0,-1-2 0,-1 0 0,-30 8 0,25-10 30,-1 0 0,0-1 0,-32 0 0,47-3-129,0-1 0,0 1 0,-1-1 0,1 0 0,0-1 0,0 1 0,0-2 0,0 1 0,1-1 0,-1 0 0,1 0 0,-1 0 0,1-1 0,-7-6 0,-4-7-6727</inkml:trace>
</inkml:ink>
</file>

<file path=ppt/ink/ink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6:52.277"/>
    </inkml:context>
    <inkml:brush xml:id="br0">
      <inkml:brushProperty name="width" value="0.05" units="cm"/>
      <inkml:brushProperty name="height" value="0.05" units="cm"/>
      <inkml:brushProperty name="color" value="#F6630D"/>
    </inkml:brush>
  </inkml:definitions>
  <inkml:trace contextRef="#ctx0" brushRef="#br0">54 223 24575,'1'2'0,"-1"-1"0,1 0 0,-1 0 0,1 0 0,-1 0 0,1 0 0,-1 0 0,1 0 0,0 0 0,-1 0 0,1 0 0,0 0 0,0 0 0,0-1 0,0 1 0,0 0 0,0-1 0,0 1 0,0 0 0,0-1 0,0 1 0,0-1 0,0 0 0,1 1 0,-1-1 0,0 0 0,0 0 0,0 1 0,1-1 0,-1 0 0,0 0 0,0-1 0,0 1 0,2 0 0,42-6 0,-38 4 0,0-1 0,-1-1 0,1 1 0,0-1 0,-1 0 0,0-1 0,0 1 0,-1-1 0,1 0 0,-1-1 0,0 0 0,0 1 0,-1-1 0,7-13 0,-7 14 0,-1-1 0,0 1 0,-1-1 0,1 0 0,-1 0 0,-1 0 0,1 0 0,-1-1 0,0 1 0,0 0 0,0-1 0,-1 1 0,0 0 0,-1-1 0,1 1 0,-1 0 0,-3-11 0,3 15 0,1 0 0,-1 0 0,0 0 0,0 0 0,-1 0 0,1 0 0,0 0 0,-1 0 0,1 1 0,-1-1 0,1 1 0,-1-1 0,0 1 0,0-1 0,0 1 0,0 0 0,1 0 0,-2 0 0,1 0 0,-3-1 0,1 1 0,0 1 0,0-1 0,0 1 0,0 0 0,0 0 0,0 0 0,0 0 0,-1 1 0,1 0 0,-6 2 0,1 0 0,-1 0 0,2 1 0,-1 0 0,0 1 0,1 0 0,0 0 0,0 1 0,-13 13 0,13-11 0,1 1 0,0 0 0,1 1 0,0-1 0,1 1 0,0 0 0,0 1 0,1-1 0,1 1 0,0 0 0,0 0 0,1 0 0,0 0 0,1 0 0,0 21 0,1-25 0,1 1 0,0 0 0,1-1 0,-1 1 0,1-1 0,1 1 0,-1-1 0,1 0 0,1 0 0,-1 0 0,1 0 0,0-1 0,1 1 0,0-1 0,0 0 0,0 0 0,0-1 0,1 0 0,0 0 0,0 0 0,1-1 0,-1 1 0,13 4 0,-11-5-227,0-1-1,0-1 1,0 0-1,1 0 1,11 1-1,11 0-6598</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8:53:54.003"/>
    </inkml:context>
    <inkml:brush xml:id="br0">
      <inkml:brushProperty name="width" value="0.05" units="cm"/>
      <inkml:brushProperty name="height" value="0.05" units="cm"/>
      <inkml:brushProperty name="color" value="#F6630D"/>
    </inkml:brush>
  </inkml:definitions>
  <inkml:trace contextRef="#ctx0" brushRef="#br0">25 142 24575,'0'-10'0,"0"-12"0,0-6 0,0-5 0,-5 5 0,-1 11 0,0 14 0,2 11 0,0 4-8191</inkml:trace>
  <inkml:trace contextRef="#ctx0" brushRef="#br0" timeOffset="1">106 196 24575,'1'4'0,"0"0"0,0 1 0,1-1 0,-1 0 0,1 0 0,3 5 0,5 14 0,3 13 0,23 48 0,-25-64 0,-1 1 0,-1 0 0,-1 1 0,-1 0 0,-1 0 0,-1 1 0,3 28 0,-8-46 0,0 1 0,-1-1 0,1 0 0,-1 1 0,-1-1 0,-3 10 0,5-14 0,0 0 0,-1 1 0,1-1 0,0 0 0,-1 0 0,1 0 0,-1 0 0,1 0 0,-1-1 0,0 1 0,1 0 0,-1 0 0,0 0 0,0 0 0,1-1 0,-1 1 0,0 0 0,0-1 0,0 1 0,0-1 0,0 1 0,0-1 0,0 1 0,0-1 0,0 0 0,0 1 0,0-1 0,0 0 0,0 0 0,-1 0 0,1 0 0,0 0 0,0 0 0,0 0 0,0 0 0,0-1 0,0 1 0,0 0 0,0 0 0,-2-1 0,1-1 0,0 1 0,0-1 0,0 0 0,0 0 0,1 0 0,-1 1 0,0-1 0,1-1 0,-1 1 0,1 0 0,0 0 0,0-1 0,0 1 0,0 0 0,0-1 0,0 1 0,1-1 0,-1 1 0,1-1 0,-1 0 0,1 1 0,0-4 0,0-4 0,1-1 0,-1 1 0,2-1 0,2-12 0,3-3 0,0 1 0,2 0 0,1 1 0,0-1 0,2 2 0,1 0 0,1 0 0,1 1 0,1 1 0,34-35 0,-44 50 14,0 1-1,0 0 0,1 1 0,0-1 1,0 1-1,0 1 0,1-1 1,14-4-1,-20 8-50,0-1 0,0 1 0,0-1-1,0 1 1,0 0 0,0-1 0,0 1 0,0 0 0,0 0 0,0 1 0,0-1-1,0 0 1,0 1 0,0-1 0,0 1 0,0 0 0,0-1 0,0 1 0,-1 0-1,1 0 1,0 0 0,0 0 0,-1 1 0,1-1 0,-1 0 0,1 1 0,-1-1-1,0 1 1,1 0 0,-1-1 0,0 1 0,0 0 0,0 0 0,0-1 0,-1 1-1,1 0 1,0 0 0,-1 0 0,1 4 0,2 21-6789</inkml:trace>
</inkml:ink>
</file>

<file path=ppt/ink/ink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6:52.649"/>
    </inkml:context>
    <inkml:brush xml:id="br0">
      <inkml:brushProperty name="width" value="0.05" units="cm"/>
      <inkml:brushProperty name="height" value="0.05" units="cm"/>
      <inkml:brushProperty name="color" value="#F6630D"/>
    </inkml:brush>
  </inkml:definitions>
  <inkml:trace contextRef="#ctx0" brushRef="#br0">1 194 24575,'3'-5'0,"0"0"0,0 0 0,0 0 0,-1 0 0,0-1 0,0 1 0,0 0 0,0-1 0,0-9 0,-1 8 0,1 2 0,-1-1 0,1 0 0,0 0 0,0 0 0,0 1 0,1-1 0,4-5 0,-6 10 0,0-1 0,0 1 0,0 0 0,0 1 0,1-1 0,-1 0 0,0 0 0,0 0 0,1 1 0,-1-1 0,0 1 0,1-1 0,-1 1 0,1-1 0,2 1 0,-1 0 0,0 0 0,1 0 0,-1 0 0,0 1 0,0-1 0,1 1 0,-1 0 0,0 0 0,5 3 0,9 6 0,0 0 0,0 2 0,-2 0 0,1 1 0,-2 0 0,0 1 0,0 1 0,-1 0 0,11 19 0,-19-28 0,-2 0 0,1 1 0,0 0 0,-1 0 0,-1 0 0,1 0 0,-1 0 0,0 0 0,0 1 0,0 13 0,-2-16 0,0-1 0,0 0 0,0 0 0,-1 0 0,0 0 0,0 0 0,0 0 0,0 0 0,0 0 0,-1 0 0,0 0 0,0-1 0,0 1 0,0 0 0,-1-1 0,1 0 0,-1 0 0,0 0 0,0 0 0,-6 5 0,9-8 0,-1 1 0,1 0 0,-1-1 0,0 1 0,1-1 0,-1 1 0,0-1 0,1 1 0,-1-1 0,0 1 0,0-1 0,1 0 0,-1 1 0,0-1 0,0 0 0,0 0 0,0 0 0,1 0 0,-1 0 0,0 0 0,0 0 0,0 0 0,0 0 0,0 0 0,1 0 0,-1 0 0,0-1 0,0 1 0,0 0 0,1 0 0,-1-1 0,0 1 0,0-1 0,1 1 0,-1-1 0,0 1 0,1-1 0,-1 1 0,0-1 0,1 0 0,-1 1 0,1-1 0,-1 0 0,1 1 0,-1-1 0,1 0 0,0 0 0,-1 0 0,1 1 0,0-2 0,-2-3 0,1 1 0,0-1 0,0 1 0,1-1 0,-1 0 0,1 0 0,1-9 0,2-4 12,1-1 0,1 0 0,0 1 0,2 0 0,0 1 0,1-1 0,0 1 0,2 1 0,12-18 0,-13 21-136,1 0 0,0 1 1,1 0-1,0 1 0,1 0 0,0 1 1,1 0-1,0 1 0,1 1 0,-1 0 1,19-8-1,-5 7-6702</inkml:trace>
</inkml:ink>
</file>

<file path=ppt/ink/ink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6:53.054"/>
    </inkml:context>
    <inkml:brush xml:id="br0">
      <inkml:brushProperty name="width" value="0.05" units="cm"/>
      <inkml:brushProperty name="height" value="0.05" units="cm"/>
      <inkml:brushProperty name="color" value="#F6630D"/>
    </inkml:brush>
  </inkml:definitions>
  <inkml:trace contextRef="#ctx0" brushRef="#br0">1 128 24575,'23'89'0,"-20"-69"0,1 3 0,1-1 0,1 1 0,10 23 0,-14-41 0,0-1 0,0 1 0,0-1 0,1 1 0,0-1 0,-1 0 0,2 0 0,-1 0 0,0 0 0,1-1 0,0 1 0,-1-1 0,1 0 0,1 0 0,-1 0 0,0-1 0,1 1 0,-1-1 0,1 0 0,5 1 0,-5-3 0,0 1 0,-1-1 0,1-1 0,-1 1 0,1-1 0,0 0 0,-1 0 0,1 0 0,-1-1 0,0 1 0,1-1 0,-1 0 0,0 0 0,0-1 0,0 1 0,0-1 0,-1 0 0,1 0 0,-1 0 0,0 0 0,0-1 0,3-3 0,8-10 0,-1 0 0,0-1 0,13-26 0,-16 22 0,0 0 0,-1-1 0,-1-1 0,-1 1 0,-2-1 0,0 0 0,-1 0 0,-2-1 0,0-38 0,-3 53 63,0 23-1491,0 3-5398</inkml:trace>
</inkml:ink>
</file>

<file path=ppt/ink/ink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6:53.425"/>
    </inkml:context>
    <inkml:brush xml:id="br0">
      <inkml:brushProperty name="width" value="0.05" units="cm"/>
      <inkml:brushProperty name="height" value="0.05" units="cm"/>
      <inkml:brushProperty name="color" value="#F6630D"/>
    </inkml:brush>
  </inkml:definitions>
  <inkml:trace contextRef="#ctx0" brushRef="#br0">1 268 24575,'5'0'0,"1"-5"0,4-1 0,1 5 0,3 7 0,-1 8 0,-3 5 0,-3 5 0,-2 7 0,-3 3 0,-1 1 0,3-2 0,2-5-8191</inkml:trace>
  <inkml:trace contextRef="#ctx0" brushRef="#br0" timeOffset="1">138 50 24575,'0'-5'0,"-5"-5"0,-2-7 0,1 0-8191</inkml:trace>
</inkml:ink>
</file>

<file path=ppt/ink/ink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6:53.799"/>
    </inkml:context>
    <inkml:brush xml:id="br0">
      <inkml:brushProperty name="width" value="0.05" units="cm"/>
      <inkml:brushProperty name="height" value="0.05" units="cm"/>
      <inkml:brushProperty name="color" value="#F6630D"/>
    </inkml:brush>
  </inkml:definitions>
  <inkml:trace contextRef="#ctx0" brushRef="#br0">138 19 24575,'0'-1'0,"0"0"0,-1 0 0,1 0 0,0 1 0,-1-1 0,1 0 0,-1 0 0,1 0 0,-1 0 0,1 0 0,-1 1 0,0-1 0,1 0 0,-1 1 0,0-1 0,1 0 0,-1 1 0,0-1 0,0 1 0,0-1 0,0 1 0,0-1 0,0 1 0,1 0 0,-1-1 0,0 1 0,0 0 0,0 0 0,0 0 0,0 0 0,0 0 0,0 0 0,0 0 0,0 0 0,0 0 0,0 0 0,0 0 0,0 1 0,-1 0 0,-4-1 0,0 1 0,1 1 0,-1-1 0,1 1 0,-9 4 0,8-2 0,1 0 0,0 0 0,1 1 0,-1-1 0,1 1 0,0 0 0,0 0 0,0 1 0,1-1 0,0 1 0,0 0 0,0 0 0,1 0 0,-1 0 0,2 0 0,-1 0 0,1 1 0,0-1 0,0 1 0,0-1 0,1 12 0,0-11 0,0 0 0,1 0 0,0 0 0,0 0 0,0 0 0,0-1 0,1 1 0,1 0 0,-1-1 0,1 1 0,0-1 0,0 0 0,1 0 0,0 0 0,0 0 0,0-1 0,1 1 0,0-1 0,0 0 0,6 5 0,-1-5-227,0 0-1,0 0 1,0-1-1,0-1 1,12 3-1,12 2-6598</inkml:trace>
</inkml:ink>
</file>

<file path=ppt/ink/ink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6:54.221"/>
    </inkml:context>
    <inkml:brush xml:id="br0">
      <inkml:brushProperty name="width" value="0.05" units="cm"/>
      <inkml:brushProperty name="height" value="0.05" units="cm"/>
      <inkml:brushProperty name="color" value="#F6630D"/>
    </inkml:brush>
  </inkml:definitions>
  <inkml:trace contextRef="#ctx0" brushRef="#br0">8 321 24575,'-5'-17'0,"2"8"0,19 5 0,19 0 0,0-1 0,0-1 0,0-2 0,-1-2 0,57-24 0,-89 33 0,3-1 0,0 0 0,0-1 0,0 1 0,-1-1 0,1 0 0,-1-1 0,5-3 0,-8 6 0,-1 1 0,1-1 0,-1 0 0,1 1 0,0-1 0,-1 0 0,0 1 0,1-1 0,-1 0 0,1 0 0,-1 1 0,0-1 0,0 0 0,1 0 0,-1 0 0,0 0 0,0 0 0,0 1 0,0-1 0,0 0 0,0-1 0,-1 1 0,1 0 0,-1 0 0,0 0 0,1 0 0,-1 0 0,0 0 0,0 0 0,0 0 0,0 0 0,0 1 0,0-1 0,0 0 0,0 1 0,0-1 0,0 1 0,0-1 0,0 1 0,0-1 0,-3 0 0,-8-2 0,0 1 0,0 0 0,0 0 0,-1 1 0,1 0 0,0 2 0,-1-1 0,1 1 0,0 1 0,0 0 0,-1 1 0,2 0 0,-1 1 0,0 0 0,1 1 0,0 0 0,-11 7 0,17-8 0,0 1 0,1-1 0,0 1 0,0 0 0,0 0 0,0 0 0,1 1 0,0-1 0,0 1 0,1 0 0,-1 0 0,1 0 0,0 0 0,1 0 0,0 0 0,0 0 0,0 1 0,0-1 0,1 0 0,0 1 0,1-1 0,-1 0 0,1 1 0,1-1 0,-1 0 0,1 0 0,0 0 0,0 0 0,1 0 0,-1 0 0,1-1 0,1 1 0,-1-1 0,1 0 0,0 0 0,0 0 0,0 0 0,1-1 0,0 0 0,8 6 0,-2-3 0,-1 0 0,1-2 0,0 1 0,1-1 0,-1-1 0,1 0 0,0 0 0,0-1 0,0-1 0,23 2 0,-16-4 0,0-1 0,0 0 0,0-1 0,0-1 0,0-1 0,24-8 0,9-9 0,0-2 0,-1-2 0,82-54 0,-94 54 0,39-33 0,-67 49 0,-1 0 0,-1 0 0,0-1 0,0 0 0,0-1 0,-2 0 0,1 0 0,8-20 0,-14 29 0,-1-1 0,0 0 0,0 0 0,0 1 0,0-1 0,0 0 0,-1 0 0,1 0 0,-1 0 0,0 0 0,0 0 0,0 0 0,0 0 0,0 0 0,-1 0 0,1 0 0,-1 0 0,0 1 0,0-1 0,0 0 0,0 0 0,-1 1 0,1-1 0,-1 0 0,1 1 0,-1 0 0,0-1 0,0 1 0,0 0 0,0 0 0,-1 0 0,1 0 0,0 0 0,-1 1 0,1-1 0,-1 1 0,-4-2 0,-1 0 0,0 0 0,0 0 0,0 1 0,0 0 0,0 1 0,-1 0 0,1 0 0,0 1 0,-1 0 0,1 0 0,0 1 0,-12 3 0,12-2 0,0 0 0,0 1 0,0 0 0,0 0 0,1 1 0,-1 0 0,1 1 0,-11 8 0,16-11 0,0-1 0,0 1 0,1 0 0,-1-1 0,1 1 0,-1 0 0,1 0 0,0 0 0,0 0 0,0 0 0,0 0 0,0 0 0,0 0 0,1 0 0,-1 1 0,0-1 0,1 0 0,0 0 0,0 1 0,0-1 0,0 0 0,0 1 0,0-1 0,0 0 0,1 0 0,-1 1 0,1-1 0,-1 0 0,1 0 0,0 0 0,0 0 0,0 0 0,0 0 0,1 0 0,-1 0 0,3 3 0,8 8 0,1-1 0,0 0 0,0-1 0,1 0 0,28 15 0,6 7 0,-25-18 0,-13-8 0,0 0 0,0 0 0,-1 1 0,1 0 0,11 15 0,-19-21 0,-1 0 0,1 0 0,-1 0 0,0 1 0,1-1 0,-1 1 0,-1-1 0,1 1 0,0-1 0,0 1 0,-1 0 0,0-1 0,1 1 0,-1 0 0,0-1 0,0 1 0,-1 0 0,1 0 0,0-1 0,-1 1 0,0-1 0,1 1 0,-1-1 0,0 1 0,0-1 0,-1 1 0,1-1 0,0 0 0,-1 1 0,-3 2 0,0 2 10,0-1 0,-1-1 0,0 1 1,0-1-1,0 0 0,-1 0 0,0-1 0,-11 6 0,-3 0-738,-36 10 0,-7-1-6098</inkml:trace>
</inkml:ink>
</file>

<file path=ppt/ink/ink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7:03.635"/>
    </inkml:context>
    <inkml:brush xml:id="br0">
      <inkml:brushProperty name="width" value="0.05" units="cm"/>
      <inkml:brushProperty name="height" value="0.05" units="cm"/>
      <inkml:brushProperty name="color" value="#F6630D"/>
    </inkml:brush>
  </inkml:definitions>
  <inkml:trace contextRef="#ctx0" brushRef="#br0">27 57 24575,'0'-9'0,"-1"7"0,1-1 0,0 0 0,-1 1 0,1-1 0,0 1 0,1-1 0,-1 1 0,0-1 0,1 1 0,0-1 0,-1 1 0,1-1 0,0 1 0,0 0 0,0-1 0,1 1 0,1-4 0,-2 6 0,-1 0 0,1 0 0,-1 0 0,0 0 0,1 0 0,-1 0 0,0 0 0,1 0 0,-1 0 0,0 1 0,1-1 0,-1 0 0,0 0 0,1 0 0,-1 0 0,0 0 0,1 0 0,-1 1 0,0-1 0,1 0 0,-1 0 0,0 1 0,0-1 0,1 0 0,-1 0 0,0 1 0,0-1 0,0 0 0,1 1 0,-1-1 0,0 0 0,0 1 0,0-1 0,0 0 0,0 1 0,0-1 0,0 0 0,1 1 0,-1-1 0,0 0 0,0 1 0,0-1 0,-1 1 0,5 18 0,2 68 0,-6 118 0,-3-81 0,3-8 0,-4 306 0,-29-2 0,21-325-1365,8-61-5461</inkml:trace>
</inkml:ink>
</file>

<file path=ppt/ink/ink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7:04.086"/>
    </inkml:context>
    <inkml:brush xml:id="br0">
      <inkml:brushProperty name="width" value="0.05" units="cm"/>
      <inkml:brushProperty name="height" value="0.05" units="cm"/>
      <inkml:brushProperty name="color" value="#F6630D"/>
    </inkml:brush>
  </inkml:definitions>
  <inkml:trace contextRef="#ctx0" brushRef="#br0">0 329 24575,'932'-47'-1319,"-614"24"1071,3607-193-4852,-3455 194 4293,-160 3 4191,-290 17-3688</inkml:trace>
</inkml:ink>
</file>

<file path=ppt/ink/ink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7:05.382"/>
    </inkml:context>
    <inkml:brush xml:id="br0">
      <inkml:brushProperty name="width" value="0.05" units="cm"/>
      <inkml:brushProperty name="height" value="0.05" units="cm"/>
      <inkml:brushProperty name="color" value="#F6630D"/>
    </inkml:brush>
  </inkml:definitions>
  <inkml:trace contextRef="#ctx0" brushRef="#br0">1 355 24575,'0'-1'0,"1"-1"0,-1 1 0,1 0 0,-1-1 0,1 1 0,-1 0 0,1-1 0,0 1 0,0 0 0,0 0 0,0-1 0,0 1 0,0 0 0,0 0 0,0 0 0,0 0 0,0 0 0,1 1 0,-1-1 0,0 0 0,1 0 0,-1 1 0,2-1 0,39-13 0,-36 13 0,267-50 0,7 22 0,-230 24 0,1554-83-2785,-1304 76 1044,3087-82-3542,-1937 86 6881,-1396 8-652,-10 2 164,0-3 0,0-1 0,68-13 0,-106 13-147,-6 0-260,-14-2 96,-23 2-439,34 2-360,0 0 0,-1 1 0,1-1 0,-1 1 0,1 0 0,0 0 0,-1 0 0,1 0 0,0 1 0,0-1 0,0 1 0,0 0 0,0 0 0,1 0 0,-1 0 0,0 0 0,1 1 0,0-1 0,-1 1 0,1-1 0,0 1 0,0 0 0,1 0 0,-1 0 0,0 0 0,1 0 0,0 1 0,0-1 0,0 0 0,-1 5 0,-1 10 0,1 0 0,1 1 0,1-1 0,2 30 0,0-13 0,2 648 0,-5-441 0,1-209 0,-1-1 0,-2 1 0,-1-1 0,-2 0 0,-1 0 0,-1-1 0,-18 43 0,26-72 0,-1 1 0,0-1 0,-1 1 0,1-1 0,0 1 0,-1-1 0,1 0 0,-1 1 0,0-1 0,0 0 0,0 0 0,0 0 0,0-1 0,0 1 0,0 0 0,-5 1 0,5-2 0,-1-1 0,0 0 0,0 0 0,0 0 0,1 0 0,-1 0 0,0-1 0,0 1 0,1-1 0,-1 0 0,0 0 0,1 0 0,-1 0 0,1 0 0,-1-1 0,-3-2 0,-21-9 0,-1 0 0,0 2 0,-1 1 0,-56-12 0,-124-9 0,186 29 0,-532-33-547,-4 34-462,520 2 1006,-1343 57-2453,1144-38-1720</inkml:trace>
</inkml:ink>
</file>

<file path=ppt/ink/ink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7:06.145"/>
    </inkml:context>
    <inkml:brush xml:id="br0">
      <inkml:brushProperty name="width" value="0.05" units="cm"/>
      <inkml:brushProperty name="height" value="0.05" units="cm"/>
      <inkml:brushProperty name="color" value="#F6630D"/>
    </inkml:brush>
  </inkml:definitions>
  <inkml:trace contextRef="#ctx0" brushRef="#br0">130 99 24575,'-1'-1'0,"1"-1"0,0 1 0,0-1 0,0 1 0,-1 0 0,1-1 0,0 1 0,-1 0 0,1 0 0,-1-1 0,0 1 0,1 0 0,-1 0 0,0 0 0,0 0 0,0-1 0,0 1 0,0 0 0,0 1 0,0-1 0,0 0 0,0 0 0,0 0 0,-1 1 0,1-1 0,0 1 0,0-1 0,-1 1 0,1-1 0,0 1 0,-1 0 0,1-1 0,0 1 0,-1 0 0,1 0 0,-1 0 0,1 0 0,0 0 0,-1 1 0,1-1 0,0 0 0,-1 1 0,1-1 0,0 0 0,-1 1 0,1 0 0,0-1 0,0 1 0,0 0 0,-2 1 0,-2 3 0,0 1 0,0 1 0,0-1 0,1 1 0,0 0 0,0 0 0,-3 9 0,-17 52 0,24-68 0,-3 12 0,0-1 0,0 0 0,2 1 0,-1 0 0,1-1 0,1 1 0,0 0 0,1 0 0,0-1 0,0 1 0,2 0 0,6 21 0,-6-25 0,0 0 0,1 0 0,0-1 0,1 1 0,0-1 0,0 0 0,0 0 0,1-1 0,0 0 0,0 0 0,1 0 0,-1-1 0,1 1 0,1-2 0,-1 1 0,1-1 0,-1 0 0,12 4 0,-5-4 0,1 0 0,-1-1 0,1-1 0,-1 0 0,1-1 0,0-1 0,-1 0 0,1-1 0,0 0 0,-1-2 0,1 1 0,-1-2 0,0 0 0,0 0 0,0-2 0,-1 1 0,1-2 0,14-9 0,-14 8 0,-2-1 0,1 0 0,-1 0 0,-1-1 0,0-1 0,0 0 0,-1 0 0,0-1 0,-1 0 0,-1-1 0,0 0 0,0 0 0,-1-1 0,-1 0 0,0 0 0,-1 0 0,4-23 0,-5 12 0,-1-1 0,0-26 0,-3 43 0,-1 0 0,1 0 0,-1-1 0,-1 1 0,0 0 0,0 1 0,-1-1 0,-7-16 0,-3 8-1365,1 9-5461</inkml:trace>
</inkml:ink>
</file>

<file path=ppt/ink/ink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7:06.539"/>
    </inkml:context>
    <inkml:brush xml:id="br0">
      <inkml:brushProperty name="width" value="0.05" units="cm"/>
      <inkml:brushProperty name="height" value="0.05" units="cm"/>
      <inkml:brushProperty name="color" value="#F6630D"/>
    </inkml:brush>
  </inkml:definitions>
  <inkml:trace contextRef="#ctx0" brushRef="#br0">1 28 24575,'0'-5'0,"5"-1"0,1-4 0,0 4 0,-2 7 0,0 9 0,-2 7 0,-1 5 0,-1 9 0,0 3 0,0 5 0,0 1 0,0 2 0,-1 0 0,1-4 0,0-7-8191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8:55:03.747"/>
    </inkml:context>
    <inkml:brush xml:id="br0">
      <inkml:brushProperty name="width" value="0.05" units="cm"/>
      <inkml:brushProperty name="height" value="0.05" units="cm"/>
      <inkml:brushProperty name="color" value="#F6630D"/>
    </inkml:brush>
  </inkml:definitions>
  <inkml:trace contextRef="#ctx0" brushRef="#br0">1 25 24575,'3'1'0,"3"9"0,6 15 0,31 95 0,50 120 0,-80-211 0,2-2 0,1 1 0,1-2 0,1 0 0,2-2 0,24 26 0,-35-41 0,1-1 0,-1 1 0,2-2 0,-1 1 0,1-2 0,0 1 0,21 7 0,-29-12 0,0-1 0,0 0 0,0-1 0,0 1 0,0 0 0,0-1 0,0 0 0,0 1 0,0-1 0,0-1 0,0 1 0,1 0 0,-1-1 0,0 1 0,0-1 0,0 0 0,0 0 0,-1 0 0,1-1 0,0 1 0,0-1 0,-1 1 0,1-1 0,-1 0 0,1 0 0,-1 0 0,0 0 0,0-1 0,1 1 0,-2-1 0,1 1 0,0-1 0,-1 1 0,1-1 0,-1 0 0,2-5 0,5-12 0,-2 0 0,0 0 0,-1-1 0,3-29 0,2-87 0,-9 120 0,0-8 0,3-58 0,21-128 0,-23 203-114,-2 3-43,1 1 1,0-1 0,0 1-1,1-1 1,0 1 0,-1 0-1,5-8 1</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8:54:02.930"/>
    </inkml:context>
    <inkml:brush xml:id="br0">
      <inkml:brushProperty name="width" value="0.05" units="cm"/>
      <inkml:brushProperty name="height" value="0.05" units="cm"/>
      <inkml:brushProperty name="color" value="#F6630D"/>
    </inkml:brush>
  </inkml:definitions>
  <inkml:trace contextRef="#ctx0" brushRef="#br0">31 309 24575,'-1'-3'0,"2"0"0,-1-1 0,0 1 0,1-1 0,-1 1 0,1 0 0,0 0 0,0-1 0,1 1 0,-1 0 0,1 0 0,-1 0 0,1 0 0,3-3 0,-5 6 0,0 0 0,0 0 0,1-1 0,-1 1 0,0 0 0,1 0 0,-1 0 0,0 0 0,0 0 0,1 0 0,-1 0 0,0 0 0,0 0 0,1 1 0,-1-1 0,0 0 0,0 0 0,1 0 0,-1 0 0,0 0 0,0 0 0,1 0 0,-1 1 0,0-1 0,0 0 0,0 0 0,1 0 0,-1 0 0,0 1 0,0-1 0,0 0 0,0 0 0,0 1 0,1-1 0,-1 0 0,0 0 0,0 1 0,0-1 0,0 0 0,0 0 0,0 1 0,0-1 0,0 0 0,0 0 0,0 1 0,0-1 0,0 0 0,0 0 0,0 1 0,0-1 0,2 17 0,1 55 0,-3-1 0,-4 1 0,-2-1 0,-32 135 0,32-185 0,2-28 0,3-37 0,1 44 0,-1-100 0,3-129 0,1 191 0,1 0 0,2 1 0,20-71 0,-22 95 0,1 0 0,0 1 0,1 0 0,1 0 0,0 1 0,0-1 0,1 1 0,0 1 0,1 0 0,0 0 0,15-12 0,-16 16 0,0 1 0,0 0 0,1 0 0,-1 1 0,1 0 0,0 0 0,0 1 0,0 1 0,0-1 0,1 1 0,-1 1 0,1 0 0,-1 0 0,1 1 0,-1 0 0,19 3 0,-13 0 0,0 1 0,0 0 0,-1 1 0,0 0 0,0 1 0,0 1 0,-1 0 0,0 1 0,0 0 0,-1 1 0,20 18 0,-27-22 0,0 0 0,-1 1 0,1 0 0,-1-1 0,0 2 0,0-1 0,-1 0 0,0 1 0,0-1 0,-1 1 0,3 11 0,-4-12 0,0 0 0,-1 0 0,0 0 0,0-1 0,0 1 0,-1 0 0,0 0 0,0-1 0,-1 1 0,1-1 0,-1 1 0,0-1 0,-1 1 0,1-1 0,-1 0 0,-5 6 0,-2 2 0,-1 1 0,-1-1 0,0-1 0,-1 0 0,0-1 0,-1-1 0,0 0 0,-23 12 0,-3-1 0,-1-2 0,-46 14 0,-86 18 0,167-47 0,16-1 0,25-1 0,-26-2 0,27 3 0,1 1 0,0 2 0,-1 1 0,0 2 0,-1 2 0,0 1 0,60 30 0,5 12-63,-63-33-154,0 0 0,1-3 0,0-1 0,2-2 0,48 11 0,-47-19-6609</inkml:trace>
</inkml:ink>
</file>

<file path=ppt/ink/ink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7:06.920"/>
    </inkml:context>
    <inkml:brush xml:id="br0">
      <inkml:brushProperty name="width" value="0.05" units="cm"/>
      <inkml:brushProperty name="height" value="0.05" units="cm"/>
      <inkml:brushProperty name="color" value="#F6630D"/>
    </inkml:brush>
  </inkml:definitions>
  <inkml:trace contextRef="#ctx0" brushRef="#br0">48 47 24575,'4'-33'0,"1"20"0,-5 13 0,0 0 0,1 0 0,-1 0 0,0 0 0,0 0 0,0 0 0,1 0 0,-1 0 0,0 0 0,0 0 0,1 0 0,-1 0 0,0 0 0,0 0 0,1 0 0,-1 0 0,0 0 0,0 0 0,1 1 0,-1-1 0,0 0 0,0 0 0,0 0 0,1 0 0,-1 0 0,0 1 0,0-1 0,0 0 0,0 0 0,1 0 0,-1 0 0,0 1 0,0-1 0,0 0 0,0 0 0,0 1 0,0-1 0,0 0 0,0 0 0,1 0 0,-1 1 0,0-1 0,0 0 0,0 0 0,0 1 0,2 6 0,1-1 0,-1 1 0,-1 0 0,1 0 0,-1 0 0,0 0 0,-1 0 0,0 0 0,0 9 0,-11 65 0,10-74 0,-36 155 0,13-66 0,23-93 0,0 1 0,1-1 0,-1 1 0,0-1 0,1 1 0,0-1 0,0 1 0,0 0 0,1-1 0,-1 1 0,1-1 0,-1 1 0,1-1 0,0 1 0,1-1 0,2 6 0,-2-7 0,0 0 0,0 0 0,0-1 0,0 1 0,0 0 0,1-1 0,-1 1 0,1-1 0,-1 0 0,1 0 0,0 0 0,-1 0 0,1 0 0,0 0 0,0-1 0,-1 1 0,1-1 0,0 0 0,0 0 0,0 0 0,-1 0 0,4-1 0,24-3 9,-1-2 0,-1-1 0,1-1 0,-1-1 0,29-14 0,34-11-1428,-50 22-5407</inkml:trace>
</inkml:ink>
</file>

<file path=ppt/ink/ink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7:07.564"/>
    </inkml:context>
    <inkml:brush xml:id="br0">
      <inkml:brushProperty name="width" value="0.05" units="cm"/>
      <inkml:brushProperty name="height" value="0.05" units="cm"/>
      <inkml:brushProperty name="color" value="#F6630D"/>
    </inkml:brush>
  </inkml:definitions>
  <inkml:trace contextRef="#ctx0" brushRef="#br0">231 145 24575,'0'-2'0,"0"0"0,1 0 0,-1-1 0,1 1 0,0 0 0,-1 0 0,1 0 0,0 0 0,2-2 0,-2 3 0,0 0 0,0 0 0,-1 0 0,1 0 0,0-1 0,-1 1 0,1 0 0,-1 0 0,1 0 0,-1 0 0,1 0 0,-1-1 0,0 1 0,0 0 0,0 0 0,0-1 0,0 1 0,0 0 0,0 0 0,0-1 0,0 1 0,0 0 0,-1 0 0,1-1 0,0 1 0,-1 0 0,1 0 0,-1 0 0,0 0 0,1 0 0,-1 0 0,0 0 0,-1-2 0,0 1 0,0 1 0,0 0 0,-1 0 0,1-1 0,0 1 0,0 0 0,-1 1 0,1-1 0,-1 0 0,1 1 0,-1-1 0,1 1 0,-1 0 0,1 0 0,-1 0 0,1 0 0,-1 0 0,1 1 0,0-1 0,-5 2 0,-50 18 0,55-19 0,-13 6 0,1 0 0,1 1 0,-24 16 0,33-21 0,0 0 0,1 0 0,-1 0 0,1 0 0,0 0 0,0 0 0,1 1 0,-1 0 0,0-1 0,1 1 0,0 0 0,0 0 0,0 1 0,1-1 0,-1 0 0,1 0 0,0 1 0,0 4 0,1-7 0,0 0 0,1 0 0,-1 0 0,1 0 0,0 0 0,-1 0 0,1-1 0,0 1 0,0 0 0,0 0 0,0-1 0,1 1 0,-1 0 0,0-1 0,1 0 0,-1 1 0,1-1 0,-1 0 0,1 1 0,0-1 0,0 0 0,-1 0 0,1-1 0,0 1 0,0 0 0,0 0 0,0-1 0,0 1 0,0-1 0,0 0 0,2 0 0,7 2 0,1-1 0,-1 0 0,0-1 0,15-1 0,-19 0 0,0 0 0,0-1 0,0 0 0,0 0 0,-1 0 0,1-1 0,-1 0 0,1 0 0,-1-1 0,0 0 0,0 0 0,-1 0 0,1-1 0,-1 0 0,0 0 0,0 0 0,-1 0 0,1-1 0,-1 0 0,0 0 0,-1 0 0,1 0 0,-1-1 0,-1 0 0,1 1 0,-1-1 0,0 0 0,-1 0 0,0 0 0,1-11 0,-2 24 0,-1 6 0,0-1 0,2 1 0,-1-1 0,1 0 0,4 19 0,-4-27 0,0 0 0,0 1 0,1-1 0,-1 0 0,0 0 0,1 0 0,0 0 0,0-1 0,0 1 0,0 0 0,0-1 0,1 1 0,-1-1 0,1 0 0,-1 0 0,1 0 0,0 0 0,0 0 0,0-1 0,0 1 0,0-1 0,0 0 0,0 0 0,0 0 0,1 0 0,-1 0 0,4-1 0,3 1 0,-1-1 0,1-1 0,-1 0 0,1 0 0,-1-1 0,1-1 0,-1 1 0,0-1 0,0-1 0,9-4 0,4-3 0,-1-1 0,36-25 0,-40 22 0,0-1 0,22-26 0,-9 9 0,-33 80 0,3-45 0,0 1 0,0-1 0,0 0 0,0 1 0,0-1 0,0 0 0,1 0 0,-1 1 0,1-1 0,0 0 0,-1 0 0,1 1 0,0-1 0,0 0 0,1 0 0,-1 0 0,0 0 0,1-1 0,-1 1 0,1 0 0,-1 0 0,1-1 0,0 1 0,0-1 0,0 0 0,0 1 0,0-1 0,0 0 0,0 0 0,0 0 0,0-1 0,1 1 0,-1 0 0,0-1 0,0 0 0,1 1 0,-1-1 0,0 0 0,4 0 0,2-1 0,0 1 0,-1-1 0,1 0 0,-1-1 0,1 0 0,-1 0 0,0 0 0,1-1 0,-1 0 0,-1-1 0,8-4 0,-4 1 0,-1 0 0,0-1 0,-1 0 0,14-17 0,-20 23 0,1-1 0,-1 0 0,0 0 0,0 0 0,0-1 0,-1 1 0,1 0 0,-1-1 0,1 1 0,-1-1 0,0 1 0,-1-1 0,1 1 0,-1-1 0,1 0 0,-1 1 0,0-1 0,-1-7 0,1 10 0,-1 0 0,1 0 0,0 0 0,-1 1 0,1-1 0,0 0 0,-1 0 0,1 1 0,-1-1 0,1 0 0,-1 0 0,0 1 0,1-1 0,-1 1 0,0-1 0,1 0 0,-1 1 0,0-1 0,0 1 0,0 0 0,1-1 0,-1 1 0,0 0 0,0-1 0,-2 1 0,1 0 0,-1 0 0,1 0 0,-1 0 0,1 0 0,-1 1 0,1-1 0,0 1 0,-1 0 0,-3 1 0,-2 2 0,0 0 0,0 0 0,1 1 0,-13 9 0,5 1 0,0 1 0,0 0 0,2 1 0,0 1 0,1 0 0,1 1 0,1 0 0,0 0 0,1 1 0,2 0 0,0 1 0,-8 38 0,4 3 0,3 0 0,3 1 0,3 73 0,3-100-682,5 42-1,2-37-6143</inkml:trace>
</inkml:ink>
</file>

<file path=ppt/ink/ink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7:07.976"/>
    </inkml:context>
    <inkml:brush xml:id="br0">
      <inkml:brushProperty name="width" value="0.05" units="cm"/>
      <inkml:brushProperty name="height" value="0.05" units="cm"/>
      <inkml:brushProperty name="color" value="#F6630D"/>
    </inkml:brush>
  </inkml:definitions>
  <inkml:trace contextRef="#ctx0" brushRef="#br0">0 194 24575,'35'0'0,"64"-9"0,-86 7 0,0-1 0,0 0 0,0-1 0,-1 0 0,0-1 0,0 0 0,0-1 0,-1-1 0,14-10 0,-18 12 0,-1 0 0,-1 0 0,1-1 0,-1 0 0,0 0 0,0-1 0,-1 0 0,5-7 0,-9 12 0,1 1 0,0-1 0,0 1 0,-1-1 0,1 1 0,-1-1 0,1 0 0,-1 1 0,0-1 0,1 0 0,-1 1 0,0-1 0,0 0 0,0 1 0,-1-1 0,1 0 0,0 1 0,-1-1 0,1 0 0,-1 1 0,1-1 0,-1 1 0,0-1 0,1 1 0,-1-1 0,0 1 0,0 0 0,0-1 0,0 1 0,-1 0 0,1 0 0,0-1 0,0 1 0,-1 0 0,1 0 0,-1 1 0,1-1 0,-1 0 0,1 0 0,-1 1 0,1-1 0,-1 1 0,-3-1 0,-6-2 0,-1 1 0,0 0 0,1 1 0,-1 0 0,0 1 0,0 1 0,0 0 0,0 0 0,0 1 0,1 0 0,-1 1 0,1 1 0,0 0 0,-1 0 0,2 1 0,-1 1 0,1 0 0,0 0 0,0 1 0,0 0 0,-16 16 0,24-21 4,0 0 0,0 1-1,0-1 1,0 0 0,1 1 0,-1-1-1,1 1 1,-1-1 0,1 1 0,0 0-1,0-1 1,0 1 0,1 0 0,-1 0-1,0 0 1,1 0 0,0 0 0,0 0-1,0-1 1,0 1 0,0 0 0,1 0-1,-1 0 1,1 0 0,0 0 0,0-1-1,0 1 1,0 0 0,0-1 0,1 1-1,1 3 1,3 1-153,-1-1 1,1 0-1,1-1 1,-1 1-1,1-1 1,-1 0-1,2-1 1,-1 1-1,14 5 1,5 0-6678</inkml:trace>
</inkml:ink>
</file>

<file path=ppt/ink/ink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7:08.447"/>
    </inkml:context>
    <inkml:brush xml:id="br0">
      <inkml:brushProperty name="width" value="0.05" units="cm"/>
      <inkml:brushProperty name="height" value="0.05" units="cm"/>
      <inkml:brushProperty name="color" value="#F6630D"/>
    </inkml:brush>
  </inkml:definitions>
  <inkml:trace contextRef="#ctx0" brushRef="#br0">2 222 24575,'-1'-17'0,"0"6"0,1 0 0,0 0 0,1-1 0,3-18 0,-3 29 0,-1 0 0,0-1 0,1 1 0,-1 0 0,1-1 0,-1 1 0,1 0 0,-1 0 0,1-1 0,0 1 0,0 0 0,0 0 0,-1 0 0,1 0 0,0 0 0,0 0 0,1 0 0,-1 0 0,0 0 0,0 1 0,0-1 0,1 0 0,-1 1 0,0-1 0,0 1 0,1-1 0,-1 1 0,0 0 0,1 0 0,-1-1 0,1 1 0,-1 0 0,0 0 0,1 0 0,-1 0 0,1 1 0,-1-1 0,0 0 0,1 1 0,-1-1 0,0 1 0,1-1 0,-1 1 0,0-1 0,2 2 0,5 2 0,0 1 0,0 0 0,0 1 0,-1-1 0,0 1 0,0 1 0,11 13 0,40 56 0,-52-67 0,4 6 0,-1-1 0,-1 1 0,11 27 0,-16-35 0,-1 0 0,0-1 0,0 1 0,-1 0 0,0 0 0,0 0 0,0 0 0,-1 0 0,0 0 0,-1 0 0,-1 11 0,2-16 0,-1 0 0,0 0 0,1 0 0,-1-1 0,0 1 0,0 0 0,0 0 0,0 0 0,-1-1 0,1 1 0,0-1 0,-1 1 0,1-1 0,-1 0 0,1 1 0,-1-1 0,0 0 0,1 0 0,-1 0 0,0 0 0,0 0 0,0 0 0,0-1 0,0 1 0,0-1 0,0 1 0,0-1 0,0 0 0,0 0 0,0 0 0,0 0 0,0 0 0,-3-1 0,2 1 0,-1-1 0,0 1 0,1-1 0,-1 0 0,1-1 0,-1 1 0,1-1 0,0 1 0,-1-1 0,1 0 0,0 0 0,0 0 0,0-1 0,1 1 0,-1-1 0,1 0 0,-5-5 0,4 2 0,1 0 0,-1 0 0,1-1 0,1 1 0,-1-1 0,1 0 0,0 1 0,1-1 0,-1 0 0,1 0 0,1 1 0,-1-1 0,1 0 0,0 0 0,1 1 0,0-1 0,0 1 0,4-10 0,5-9 0,0 1 0,2 0 0,20-28 0,-17 27 0,2 1 0,27-27 0,-38 43 0,1 1 0,0 0 0,0 0 0,1 1 0,-1 0 0,2 0 0,-1 1 0,1 0 0,17-6 0,-25 10-68,0 1 0,1-1-1,-1 1 1,0 0 0,0-1 0,0 1-1,0 0 1,0 0 0,0 0 0,1 1-1,-1-1 1,0 0 0,0 1 0,0-1-1,0 1 1,0 0 0,0 0 0,0 0-1,3 2 1,7 9-6758</inkml:trace>
</inkml:ink>
</file>

<file path=ppt/ink/ink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7:12.180"/>
    </inkml:context>
    <inkml:brush xml:id="br0">
      <inkml:brushProperty name="width" value="0.05" units="cm"/>
      <inkml:brushProperty name="height" value="0.05" units="cm"/>
      <inkml:brushProperty name="color" value="#F6630D"/>
    </inkml:brush>
  </inkml:definitions>
  <inkml:trace contextRef="#ctx0" brushRef="#br0">1117 0 24575,'-28'0'0,"-374"17"0,339-14 0,48-3 0,0 1 0,-1 0 0,1 1 0,0 0 0,0 2 0,-22 6 0,36-9 0,-1 0 0,1 0 0,-1 0 0,1 0 0,-1 0 0,1 1 0,-1-1 0,1 0 0,0 1 0,0-1 0,0 1 0,0-1 0,0 1 0,0-1 0,0 1 0,0 0 0,1 0 0,-1-1 0,1 1 0,-1 0 0,1 0 0,0 0 0,0-1 0,-1 1 0,2 3 0,-1 6 0,1 0 0,1-1 0,4 17 0,-1-4 0,6 43 0,8 39 0,9 162 0,-45 355 0,6-204 0,12-251 0,-23 187 0,8-252 0,-124 752 0,-53 44 0,52 8 0,128-755 0,9 195 0,37 149 0,-27-392 0,77 686 0,-51-373 0,-33 3 0,-3-203 0,-26 186 0,-1 1 0,32-285 0,4-1 0,6 0 0,43 180 0,-55-294 0,47 215 0,-42-181 0,-2 1 0,-1 0 0,-5 70 0,1-97 0,-1-1 0,-1 1 0,1-1 0,-2 0 0,1 0 0,-1 0 0,-1 0 0,-5 8 0,-8 10 0,-26 31 0,28-39 0,1 0 0,0 1 0,-15 30 0,24-38 0,-18 46 0,22-54 0,0 0 0,1 0 0,0 0 0,0 1 0,0-1 0,1 0 0,-1 1 0,1-1 0,1 6 0,-1-9 0,1 0 0,0 0 0,-1 0 0,1 0 0,0-1 0,0 1 0,0 0 0,0 0 0,1-1 0,-1 1 0,0-1 0,1 1 0,-1-1 0,1 1 0,-1-1 0,1 0 0,0 0 0,-1 0 0,1 0 0,0 0 0,0 0 0,0 0 0,0-1 0,0 1 0,0-1 0,0 1 0,0-1 0,0 0 0,0 0 0,0 1 0,3-2 0,8 1 0,-1-1 0,0 0 0,23-7 0,-34 8 0,62-11 0,0 3 0,94-1 0,-24 3 0,74-13 52,99-6-1469</inkml:trace>
</inkml:ink>
</file>

<file path=ppt/ink/ink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7:14.326"/>
    </inkml:context>
    <inkml:brush xml:id="br0">
      <inkml:brushProperty name="width" value="0.05" units="cm"/>
      <inkml:brushProperty name="height" value="0.05" units="cm"/>
      <inkml:brushProperty name="color" value="#F6630D"/>
    </inkml:brush>
  </inkml:definitions>
  <inkml:trace contextRef="#ctx0" brushRef="#br0">1780 81 24575,'-18'0'0,"35"0"0,13 0 0,154-13 0,-90 4 0,666-47 0,-749 55 0,0 0 0,0 1 0,0 0 0,0 1 0,0 0 0,16 4 0,-24-4 0,0 0 0,0 0 0,0 0 0,-1 1 0,1 0 0,-1-1 0,1 1 0,-1 0 0,1 0 0,-1 0 0,0 0 0,0 0 0,0 1 0,0-1 0,-1 1 0,1-1 0,0 1 0,-1 0 0,0 0 0,0-1 0,0 1 0,0 0 0,0 0 0,-1 0 0,1 0 0,-1 0 0,1 5 0,2 54 0,9 67 0,146 838 0,-124-752 0,63 428 0,-25 268 0,-88-55 0,-62-6 0,-48-59 0,-1 5 0,59 82 0,35-317 0,-79 405 0,-14-241 0,77-381 0,44-301 0,-2 0 0,-21 71 0,7-26 0,17-64 0,-2-1 0,0 0 0,-14 35 0,18-55 0,1-1 0,-1 1 0,0-1 0,1 0 0,-1 0 0,0 1 0,-1-1 0,1 0 0,0 0 0,0-1 0,-1 1 0,1 0 0,-1-1 0,0 0 0,1 0 0,-1 1 0,0-1 0,0-1 0,0 1 0,0 0 0,0-1 0,-2 1 0,-11 0 0,1-1 0,0 0 0,-20-4 0,-14 1 0,-416 54 0,288-25 0,-1194 161 0,1366-186 0,-324 56 0,417-79-1365,-56 11-5461</inkml:trace>
</inkml:ink>
</file>

<file path=ppt/ink/ink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7:16.743"/>
    </inkml:context>
    <inkml:brush xml:id="br0">
      <inkml:brushProperty name="width" value="0.05" units="cm"/>
      <inkml:brushProperty name="height" value="0.05" units="cm"/>
      <inkml:brushProperty name="color" value="#F6630D"/>
    </inkml:brush>
  </inkml:definitions>
  <inkml:trace contextRef="#ctx0" brushRef="#br0">279 1 24575,'0'215'0,"-2"291"0,-34-3 0,9-314 0,-71 261 0,73-364 0,-53 219 0,76-292 0,-8 45 0,10-54 0,0 1 0,-1 0 0,2-1 0,-1 1 0,0-1 0,1 1 0,0 0 0,0-1 0,2 7 0,-2-10 0,0 0 0,0 0 0,-1 0 0,1 0 0,0 0 0,0 0 0,0 0 0,0 0 0,1 0 0,-1 0 0,0 0 0,0-1 0,0 1 0,0-1 0,1 1 0,-1-1 0,0 1 0,1-1 0,-1 0 0,0 0 0,1 1 0,-1-1 0,2 0 0,36-3 0,-25 1 0,866-61 50,-100 11-623,-507 28 468,381-43 106,-468 43-1262,-163 22-5042</inkml:trace>
</inkml:ink>
</file>

<file path=ppt/ink/ink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7:17.101"/>
    </inkml:context>
    <inkml:brush xml:id="br0">
      <inkml:brushProperty name="width" value="0.05" units="cm"/>
      <inkml:brushProperty name="height" value="0.05" units="cm"/>
      <inkml:brushProperty name="color" value="#F6630D"/>
    </inkml:brush>
  </inkml:definitions>
  <inkml:trace contextRef="#ctx0" brushRef="#br0">61 0 24575,'-23'16'0,"19"-14"0,0 0 0,0 1 0,0-1 0,0 1 0,0 0 0,1 0 0,-5 5 0,8-7 0,-1-1 0,1 1 0,0-1 0,0 1 0,-1-1 0,1 0 0,0 1 0,0-1 0,0 1 0,0-1 0,0 1 0,0-1 0,0 1 0,0-1 0,0 1 0,0-1 0,0 1 0,0-1 0,0 1 0,0-1 0,0 1 0,0-1 0,1 1 0,-1-1 0,0 1 0,0-1 0,1 1 0,-1-1 0,2 2 0,0 0 0,-1-1 0,1 0 0,0 1 0,0-1 0,0 0 0,0 0 0,0 0 0,0 0 0,3 0 0,24 7 0,1-1 0,-1-1 0,31 1 0,31 6 0,-77-11 0,0 1 0,0 0 0,-1 2 0,0-1 0,0 1 0,18 11 0,-28-14 0,0-1 0,-1 1 0,1 0 0,-1 1 0,1-1 0,-1 0 0,0 1 0,0-1 0,0 1 0,0 0 0,0-1 0,-1 1 0,1 0 0,-1 0 0,0 0 0,1 0 0,-2 1 0,1-1 0,0 0 0,-1 0 0,1 1 0,-1-1 0,0 0 0,0 0 0,0 1 0,0-1 0,-1 0 0,0 1 0,1-1 0,-1 0 0,0 0 0,-1 0 0,0 3 0,-4 7 14,-1 0-1,0-1 0,0 0 0,-1-1 1,0 1-1,-1-1 0,-1-1 1,-16 14-1,-5 3-756,-56 34 1,42-31-6084</inkml:trace>
</inkml:ink>
</file>

<file path=ppt/ink/ink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7:19.998"/>
    </inkml:context>
    <inkml:brush xml:id="br0">
      <inkml:brushProperty name="width" value="0.05" units="cm"/>
      <inkml:brushProperty name="height" value="0.05" units="cm"/>
      <inkml:brushProperty name="color" value="#F6630D"/>
    </inkml:brush>
  </inkml:definitions>
  <inkml:trace contextRef="#ctx0" brushRef="#br0">166 0 24575,'-22'323'0,"-26"-3"0,2-17 0,20-96-682,2 253-1,25-431-6143</inkml:trace>
</inkml:ink>
</file>

<file path=ppt/ink/ink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7:20.621"/>
    </inkml:context>
    <inkml:brush xml:id="br0">
      <inkml:brushProperty name="width" value="0.05" units="cm"/>
      <inkml:brushProperty name="height" value="0.05" units="cm"/>
      <inkml:brushProperty name="color" value="#F6630D"/>
    </inkml:brush>
  </inkml:definitions>
  <inkml:trace contextRef="#ctx0" brushRef="#br0">17 209 24575,'0'0'0,"-1"0"0,0 0 0,0 0 0,1 0 0,-1 0 0,0 1 0,1-1 0,-1 0 0,0 0 0,1 1 0,-1-1 0,0 1 0,1-1 0,-1 0 0,1 1 0,-1-1 0,1 1 0,-1-1 0,1 1 0,-1 0 0,1-1 0,-1 1 0,1-1 0,0 1 0,-1 0 0,1-1 0,0 1 0,0 0 0,-1 0 0,1-1 0,0 1 0,0 0 0,0-1 0,0 1 0,0 0 0,0 0 0,0 0 0,0 2 0,0-1 0,0 0 0,1 0 0,-1 0 0,1 0 0,-1 0 0,1 0 0,-1-1 0,1 1 0,0 0 0,0 0 0,2 3 0,0-3 0,-1 1 0,1-1 0,0 0 0,0 0 0,0 0 0,0 0 0,0-1 0,0 1 0,1-1 0,-1 0 0,0 0 0,5 1 0,45 5 0,-41-7 0,138 5-167,239-22 0,-242 6-395,304-18-1501,1322-74-841,1603-8 1398,-3273 108 1974,102 1 2178,-301-8-966,35 4-7296</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8:54:03.304"/>
    </inkml:context>
    <inkml:brush xml:id="br0">
      <inkml:brushProperty name="width" value="0.05" units="cm"/>
      <inkml:brushProperty name="height" value="0.05" units="cm"/>
      <inkml:brushProperty name="color" value="#F6630D"/>
    </inkml:brush>
  </inkml:definitions>
  <inkml:trace contextRef="#ctx0" brushRef="#br0">23 112 24575,'0'-2'0,"0"1"0,-1-1 0,1 1 0,-1-1 0,1 1 0,-1-1 0,0 1 0,1 0 0,-1-1 0,0 1 0,0 0 0,0 0 0,0 0 0,-2-2 0,3 3 0,-1-1 0,0 1 0,0-1 0,1 1 0,-1-1 0,0 0 0,1 1 0,-1-1 0,0 0 0,1 0 0,-1 1 0,1-1 0,0 0 0,-1 0 0,1 0 0,-1 1 0,1-1 0,0 0 0,0 0 0,0 0 0,-1 0 0,1 0 0,0 0 0,0 0 0,0 0 0,0 1 0,0-1 0,1 0 0,-1 0 0,0 0 0,0 0 0,1 0 0,-1 0 0,0 1 0,1-1 0,-1 0 0,1 0 0,-1 0 0,1 1 0,-1-1 0,1 0 0,0 1 0,-1-1 0,1 0 0,0 1 0,-1-1 0,2 0 0,3-2 0,-1 1 0,1-1 0,0 1 0,0 0 0,0 0 0,0 0 0,0 1 0,0 0 0,0 0 0,6-1 0,59-1 0,-46 3 0,259-22 0,-280 21 0,-11 0 0,-27-1 0,-52 0 0,84 2 0,-13 0 0,1 0 0,-1 1 0,0 1 0,-22 6 0,35-8 0,0 1 0,0 0 0,0 0 0,0 0 0,1 0 0,-1 0 0,0 1 0,1 0 0,-1-1 0,1 1 0,-1 0 0,1 0 0,0 0 0,0 0 0,0 1 0,0-1 0,0 0 0,0 1 0,1 0 0,-1-1 0,1 1 0,0 0 0,-1 0 0,2 0 0,-1 0 0,0 0 0,0 0 0,1 0 0,0 0 0,-1 4 0,4 16 0,0 0 0,2 0 0,0 0 0,15 39 0,1 3 0,-5-5-341,-3 1 0,-2 0-1,4 82 1,-14-111-6485</inkml:trace>
</inkml:ink>
</file>

<file path=ppt/ink/ink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7:22.246"/>
    </inkml:context>
    <inkml:brush xml:id="br0">
      <inkml:brushProperty name="width" value="0.05" units="cm"/>
      <inkml:brushProperty name="height" value="0.05" units="cm"/>
      <inkml:brushProperty name="color" value="#F6630D"/>
    </inkml:brush>
  </inkml:definitions>
  <inkml:trace contextRef="#ctx0" brushRef="#br0">1 248 24575,'601'-21'46,"-2"-26"-1081,-118 8 290,3028-102-5817,398 208 6182,-3859-65 698,335 12 287,-130-11 5322,-260-6-4897,-25-4-239,-45-6-786,56 11-5,8 0 0,1 0 0,-1 1 0,1 1 0,-1 0 0,-14 2 0,24-1 0,0-1 0,1 1 0,-1 0 0,1-1 0,-1 1 0,1 1 0,-1-1 0,1 0 0,0 0 0,-1 1 0,1 0 0,0-1 0,0 1 0,0 0 0,0 0 0,1 0 0,-1 0 0,0 0 0,1 0 0,-1 1 0,1-1 0,0 0 0,0 1 0,0-1 0,0 1 0,0 0 0,1-1 0,-1 1 0,0 4 0,-1 22 0,2 47 0,-1 15 0,-63 314 0,-36-7 0,1-114 0,97-278 0,0 0 0,-1 0 0,0-1 0,0 1 0,-1-1 0,1 0 0,-1 0 0,0 0 0,0 0 0,-7 4 0,7-6 0,-1 0 0,0-1 0,0 1 0,0-1 0,0 0 0,0-1 0,0 1 0,0-1 0,-1 0 0,1 0 0,0-1 0,-9 1 0,-371-3 0,142-2 0,-102 3-277,-1750 3-4526,997 29 4284,797-14-2073</inkml:trace>
</inkml:ink>
</file>

<file path=ppt/ink/ink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7:23.215"/>
    </inkml:context>
    <inkml:brush xml:id="br0">
      <inkml:brushProperty name="width" value="0.05" units="cm"/>
      <inkml:brushProperty name="height" value="0.05" units="cm"/>
      <inkml:brushProperty name="color" value="#F6630D"/>
    </inkml:brush>
  </inkml:definitions>
  <inkml:trace contextRef="#ctx0" brushRef="#br0">139 251 24575,'-1'-3'0,"1"1"0,0 0 0,-1 0 0,1-1 0,-1 1 0,1 0 0,-1 0 0,0 0 0,0 0 0,0 0 0,0 0 0,-1 0 0,1 0 0,0 0 0,-1 1 0,0-1 0,1 1 0,-1-1 0,0 1 0,1-1 0,-1 1 0,0 0 0,0 0 0,0 0 0,0 0 0,-1 0 0,1 0 0,0 1 0,0-1 0,0 1 0,-1-1 0,1 1 0,0 0 0,0 0 0,-1 0 0,1 0 0,0 0 0,0 0 0,-1 1 0,1-1 0,0 1 0,0 0 0,0 0 0,0 0 0,0 0 0,0 0 0,0 0 0,0 0 0,0 0 0,0 1 0,0-1 0,1 1 0,-1 0 0,1-1 0,-1 1 0,1 0 0,0 0 0,-1 0 0,0 3 0,-3 12 0,1 1 0,1 0 0,1-1 0,0 1 0,1 0 0,1 0 0,4 26 0,-2-18 0,-2-1 0,-4 48 0,3-65 0,-1 8 0,-1 0 0,-7 19 0,10-35 0,0 0 0,0 0 0,0-1 0,0 1 0,0 0 0,0 0 0,0 0 0,0 0 0,0 0 0,0 0 0,0 0 0,0 0 0,0 0 0,0 0 0,0 0 0,0 0 0,0 0 0,0 0 0,0 0 0,0 0 0,0-1 0,0 1 0,0 0 0,-1 0 0,1 0 0,0 0 0,0 0 0,0 0 0,0 0 0,0 0 0,0 0 0,0 0 0,0 0 0,0 0 0,0 0 0,0 0 0,0 0 0,0 0 0,-1 0 0,1 0 0,0 0 0,0 0 0,0 0 0,0 0 0,0 0 0,0 0 0,0 0 0,0 0 0,0 0 0,0 0 0,0 1 0,0-1 0,0 0 0,-3-13 0,1-17 0,2-19 0,14-94 0,-10 117 0,2-1 0,1 1 0,1 1 0,1-1 0,14-27 0,-16 40 0,2-1 0,-1 1 0,1 1 0,1 0 0,1 0 0,-1 1 0,2 0 0,-1 0 0,2 2 0,-1-1 0,16-7 0,-19 12 0,1 0 0,0 0 0,0 1 0,0 1 0,1-1 0,-1 2 0,1-1 0,0 2 0,-1-1 0,1 2 0,0-1 0,0 1 0,0 1 0,0 0 0,-1 1 0,19 4 0,-26-5 0,1 0 0,-1 0 0,0 0 0,0 1 0,0-1 0,0 1 0,0 0 0,0-1 0,0 2 0,0-1 0,-1 0 0,1 0 0,-1 1 0,1 0 0,-1-1 0,0 1 0,0 0 0,0 0 0,-1 0 0,1 0 0,-1 0 0,1 1 0,-1-1 0,0 0 0,-1 1 0,1-1 0,0 0 0,-1 1 0,0-1 0,0 1 0,0-1 0,0 1 0,-1 6 0,-1-2 0,0 1 0,-1 0 0,0 0 0,0-1 0,-1 1 0,0-1 0,0 0 0,-1 0 0,0-1 0,0 1 0,-1-1 0,-6 7 0,-13 7 0,0-1 0,-2-2 0,0 0 0,-1-2 0,-33 15 0,-55 34 0,115-65 0,-1 1 0,1-1 0,0 1 0,-1 0 0,1 0 0,0 0 0,0 0 0,0 0 0,0 0 0,0 0 0,0 0 0,0 0 0,0 0 0,1 1 0,-1-1 0,0 0 0,1 0 0,-1 1 0,0 1 0,1-2 0,1-1 0,-1 1 0,0 0 0,1 0 0,-1-1 0,0 1 0,1-1 0,-1 1 0,1 0 0,0-1 0,-1 1 0,1-1 0,-1 1 0,1-1 0,0 0 0,-1 1 0,1-1 0,0 1 0,-1-1 0,1 0 0,0 0 0,0 1 0,-1-1 0,3 0 0,8 2 0,1 0 0,0-1 0,14 0 0,-26-1 0,32 0 0,0 2 0,52 11 0,-73-11 0,0 1 0,-1 0 0,1 0 0,-1 1 0,0 1 0,0 0 0,0 0 0,0 1 0,-1 0 0,0 1 0,10 10 0,-17-16 0,0 1 0,0-1 0,0 1 0,-1 0 0,1 0 0,-1 0 0,1 0 0,-1 0 0,0 0 0,0 0 0,0 1 0,0-1 0,0 0 0,0 1 0,-1-1 0,1 0 0,-1 1 0,0-1 0,1 1 0,-1-1 0,0 1 0,-1-1 0,1 0 0,0 1 0,-1-1 0,1 1 0,-1-1 0,0 0 0,0 1 0,0-1 0,0 0 0,0 0 0,0 0 0,0 0 0,-1 0 0,1 0 0,-1 0 0,0 0 0,1 0 0,-1-1 0,0 1 0,-3 1 0,-8 6 0,0 0 0,-1-1 0,0 0 0,0-2 0,-19 7 0,-1-2-227,-1-1-1,1-2 1,-2-2-1,1 0 1,-59-1-1,51-4-6598</inkml:trace>
</inkml:ink>
</file>

<file path=ppt/ink/ink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7:23.619"/>
    </inkml:context>
    <inkml:brush xml:id="br0">
      <inkml:brushProperty name="width" value="0.05" units="cm"/>
      <inkml:brushProperty name="height" value="0.05" units="cm"/>
      <inkml:brushProperty name="color" value="#F6630D"/>
    </inkml:brush>
  </inkml:definitions>
  <inkml:trace contextRef="#ctx0" brushRef="#br0">1 86 24575,'3'3'0,"0"-1"0,1 0 0,-1 0 0,1 0 0,0 0 0,0 0 0,0-1 0,-1 0 0,1 0 0,0 0 0,8 1 0,49 1 0,-57-3 0,80-4 0,157-27 0,-153 17 0,-12 4 0,-33 6 0,64-16 0,-105 20 0,-1-1 0,0 1 0,1 0 0,-1-1 0,0 1 0,1-1 0,-1 1 0,0-1 0,0 1 0,1-1 0,-1 0 0,0 0 0,0 0 0,0 1 0,2-3 0,-4 3 0,1-1 0,0 1 0,0-1 0,-1 1 0,1-1 0,0 1 0,-1 0 0,1-1 0,0 1 0,-1 0 0,1-1 0,-1 1 0,1 0 0,0-1 0,-1 1 0,1 0 0,-1 0 0,1 0 0,-1-1 0,1 1 0,-1 0 0,1 0 0,-1 0 0,1 0 0,-2 0 0,-46-6 0,12 4 0,-1 2 0,0 1 0,0 2 0,-40 8 0,67-9 0,1 1 0,-1 0 0,1 0 0,0 0 0,0 1 0,0 1 0,1 0 0,-1 0 0,1 0 0,0 1 0,0 1 0,1-1 0,0 1 0,0 0 0,1 1 0,0-1 0,0 1 0,1 1 0,-1-1 0,-5 14 0,4-2 12,1-1 0,1 1 0,0 1 0,2-1 0,-3 32 0,7 107-525,0-107-411,0-19-5902</inkml:trace>
</inkml:ink>
</file>

<file path=ppt/ink/ink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7:24.039"/>
    </inkml:context>
    <inkml:brush xml:id="br0">
      <inkml:brushProperty name="width" value="0.05" units="cm"/>
      <inkml:brushProperty name="height" value="0.05" units="cm"/>
      <inkml:brushProperty name="color" value="#F6630D"/>
    </inkml:brush>
  </inkml:definitions>
  <inkml:trace contextRef="#ctx0" brushRef="#br0">1 368 24575,'2'-2'0,"0"0"0,0 0 0,0 0 0,0 0 0,1 0 0,-1 1 0,1-1 0,-1 1 0,4-2 0,-5 3 0,-1-1 0,1 1 0,-1 0 0,1 0 0,-1 0 0,1 0 0,-1 0 0,1 0 0,-1 1 0,1-1 0,-1 0 0,1 0 0,-1 0 0,1 0 0,-1 1 0,1-1 0,-1 0 0,1 0 0,-1 1 0,0-1 0,1 0 0,0 1 0,8 19 0,-4 7 0,-1 1 0,-2-1 0,-1 1 0,-4 46 0,1-14 0,2-52 0,1-5 0,-1 1 0,0-1 0,0 0 0,0 1 0,0-1 0,-1 1 0,0-1 0,1 0 0,-1 1 0,0-1 0,-1 0 0,1 0 0,0 1 0,-3 2 0,4-6 0,-1 0 0,1 0 0,0 0 0,-1 0 0,1 0 0,0 0 0,-1 0 0,1 0 0,0 0 0,-1 0 0,1 0 0,0 0 0,-1 0 0,1-1 0,0 1 0,-1 0 0,1 0 0,0 0 0,-1 0 0,1-1 0,0 1 0,0 0 0,-1 0 0,1-1 0,0 1 0,0 0 0,-1 0 0,1-1 0,0 1 0,0 0 0,0-1 0,0 1 0,-1 0 0,1-1 0,0 1 0,0 0 0,0-1 0,0 1 0,0 0 0,0-1 0,0 1 0,0-1 0,0 1 0,0 0 0,0-1 0,-4-19 0,2-17 0,1 0 0,2 0 0,2 0 0,1 0 0,1 0 0,3 1 0,1 0 0,1 1 0,2-1 0,1 2 0,35-62 0,-41 83 0,2 1 0,0 0 0,0 0 0,1 1 0,0 0 0,1 1 0,0 0 0,1 1 0,0 0 0,16-8 0,-22 13 0,1 0 0,-1 1 0,1 0 0,0 1 0,0-1 0,0 1 0,0 1 0,1-1 0,-1 1 0,0 1 0,1-1 0,-1 1 0,1 0 0,-1 1 0,1 0 0,-1 0 0,0 0 0,0 1 0,0 0 0,0 1 0,0 0 0,9 4 0,-13-5 0,0-1 0,0 1 0,0 0 0,0-1 0,-1 1 0,1 1 0,-1-1 0,1 0 0,-1 1 0,0-1 0,0 1 0,0-1 0,0 1 0,0 0 0,-1 0 0,1 0 0,-1 0 0,0 0 0,0 0 0,0 1 0,0-1 0,0 0 0,-1 0 0,0 1 0,1-1 0,-1 0 0,-1 1 0,1-1 0,0 0 0,-1 1 0,1-1 0,-1 0 0,0 0 0,0 1 0,0-1 0,-1 0 0,-1 3 0,-4 5 0,0 0 0,0-1 0,-1 0 0,0-1 0,0 1 0,-1-2 0,-1 1 0,-16 11 0,4-5-682,-47 24-1,26-21-6143</inkml:trace>
</inkml:ink>
</file>

<file path=ppt/ink/ink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7:24.617"/>
    </inkml:context>
    <inkml:brush xml:id="br0">
      <inkml:brushProperty name="width" value="0.05" units="cm"/>
      <inkml:brushProperty name="height" value="0.05" units="cm"/>
      <inkml:brushProperty name="color" value="#F6630D"/>
    </inkml:brush>
  </inkml:definitions>
  <inkml:trace contextRef="#ctx0" brushRef="#br0">403 189 24575,'3'-4'0,"0"0"0,0 0 0,-1 0 0,1-1 0,-1 1 0,0-1 0,-1 1 0,1-1 0,-1 1 0,0-1 0,1-9 0,-1 7 0,0 0 0,-1-1 0,0 1 0,0 0 0,-1-1 0,1 1 0,-3-8 0,1 11 0,1 0 0,-1 1 0,0-1 0,0 1 0,0 0 0,0 0 0,0 0 0,-1 0 0,1 0 0,-1 0 0,0 0 0,0 1 0,0 0 0,0-1 0,0 1 0,-1 0 0,1 1 0,-1-1 0,1 0 0,-1 1 0,0 0 0,1 0 0,-1 0 0,0 0 0,0 1 0,0 0 0,1-1 0,-8 2 0,-2-1 0,0 1 0,0 1 0,0 0 0,0 0 0,1 2 0,-1-1 0,-16 9 0,9-3 0,0 2 0,1 0 0,0 2 0,-23 18 0,32-22 0,0 0 0,1 0 0,0 1 0,0 0 0,1 0 0,1 1 0,-1 0 0,-9 21 0,16-29 0,0 0 0,0 0 0,0 1 0,0-1 0,0 0 0,1 1 0,-1-1 0,1 0 0,0 1 0,0-1 0,0 0 0,1 1 0,-1-1 0,1 0 0,0 1 0,0-1 0,0 0 0,3 6 0,-1-4 0,0-1 0,0 1 0,1-1 0,-1 0 0,1 0 0,0-1 0,0 1 0,1-1 0,-1 0 0,9 5 0,4 1 0,1-2 0,0 0 0,0-1 0,1-1 0,30 5 0,36-1 0,-77-8 0,0-2 0,1 1 0,-1-1 0,0 0 0,0-1 0,0 0 0,1 0 0,6-4 0,3-6 0,-18 11 0,0 1 0,1 0 0,-1-1 0,0 1 0,0 0 0,0-1 0,0 1 0,0-1 0,0 1 0,0 0 0,0-1 0,0 1 0,0-1 0,0 1 0,0 0 0,0-1 0,0 1 0,0-1 0,0 1 0,0 0 0,0-1 0,0 1 0,-1 0 0,1-1 0,0 1 0,0-1 0,0 1 0,-1-1 0,-1 0 0,0-1 0,0 1 0,0 0 0,0 0 0,0 0 0,0 0 0,0 0 0,-1 0 0,1 0 0,0 1 0,-1-1 0,1 1 0,-5-1 0,-11 1 0,-1 1 0,1 1 0,0 0 0,0 1 0,0 1 0,0 1 0,0 0 0,1 2 0,0 0 0,0 0 0,1 2 0,0 0 0,-28 21 0,41-28 0,-1 1 0,1 0 0,0 0 0,0 0 0,0 0 0,0 0 0,0 0 0,1 1 0,0-1 0,-1 1 0,1 0 0,0 0 0,1 0 0,-1 0 0,1 0 0,0 0 0,-1 5 0,2-7 0,0 1 0,0 0 0,1 0 0,-1 0 0,1-1 0,-1 1 0,1 0 0,0-1 0,0 1 0,1-1 0,-1 1 0,0-1 0,1 1 0,-1-1 0,1 0 0,0 0 0,0 0 0,0 0 0,0 0 0,0 0 0,0 0 0,1-1 0,-1 1 0,0-1 0,1 1 0,4 1 0,4 1 14,0 0 1,0 0-1,0-1 0,1 0 0,-1-1 0,15 2 1,72-2-953,-83-2 411,26 0-6299</inkml:trace>
</inkml:ink>
</file>

<file path=ppt/ink/ink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7:25.064"/>
    </inkml:context>
    <inkml:brush xml:id="br0">
      <inkml:brushProperty name="width" value="0.05" units="cm"/>
      <inkml:brushProperty name="height" value="0.05" units="cm"/>
      <inkml:brushProperty name="color" value="#F6630D"/>
    </inkml:brush>
  </inkml:definitions>
  <inkml:trace contextRef="#ctx0" brushRef="#br0">1 267 24575,'0'-6'0,"0"-30"0,5-37 0,-4 65 0,0 0 0,0 0 0,1 0 0,1 0 0,-1 0 0,1 0 0,0 1 0,1-1 0,0 1 0,8-11 0,-12 16 0,1 1 0,0 0 0,0 0 0,0 0 0,1-1 0,-1 1 0,0 0 0,0 1 0,0-1 0,1 0 0,-1 0 0,1 0 0,-1 1 0,0-1 0,1 1 0,-1-1 0,1 1 0,-1 0 0,1-1 0,-1 1 0,1 0 0,-1 0 0,3 0 0,-2 1 0,1 0 0,-1 0 0,0 0 0,0 0 0,-1 0 0,1 0 0,0 0 0,0 1 0,-1-1 0,1 1 0,0-1 0,-1 1 0,0 0 0,2 2 0,4 7 0,-1 0 0,0 0 0,-1 1 0,5 15 0,-2-3 0,-2 1 0,0 0 0,-2 1 0,-1-1 0,-1 1 0,-1 31 0,1-76 0,1 0 0,0 1 0,2-1 0,0 1 0,1 0 0,1 0 0,16-31 0,-15 35 0,0 0 0,1 0 0,0 0 0,1 2 0,1-1 0,0 1 0,0 0 0,1 1 0,1 1 0,18-13 0,-27 21 0,-1 0 0,0 1 0,0-1 0,1 1 0,-1 0 0,1 0 0,-1 0 0,1 0 0,0 1 0,-1-1 0,1 1 0,0 0 0,-1 0 0,1 0 0,0 1 0,6 1 0,-5-1 0,0 1 0,-1 1 0,1-1 0,0 1 0,-1-1 0,1 1 0,-1 1 0,0-1 0,0 1 0,5 5 0,6 10 0,-1 1 0,-1 0 0,-1 0 0,12 29 0,-11-23 0,-7-15-100,61 107-1165,-49-93-5561</inkml:trace>
</inkml:ink>
</file>

<file path=ppt/ink/ink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7:25.406"/>
    </inkml:context>
    <inkml:brush xml:id="br0">
      <inkml:brushProperty name="width" value="0.05" units="cm"/>
      <inkml:brushProperty name="height" value="0.05" units="cm"/>
      <inkml:brushProperty name="color" value="#F6630D"/>
    </inkml:brush>
  </inkml:definitions>
  <inkml:trace contextRef="#ctx0" brushRef="#br0">1 217 24575,'4'-81'0,"-3"73"0,0 0 0,0 0 0,1 0 0,1 0 0,-1 0 0,1 0 0,6-10 0,-8 17 0,0 0 0,-1 0 0,1 0 0,0 0 0,-1 0 0,1 0 0,0 0 0,0 0 0,0 0 0,0 1 0,0-1 0,0 0 0,0 1 0,0-1 0,0 0 0,0 1 0,0-1 0,0 1 0,0 0 0,0-1 0,1 1 0,-1 0 0,0 0 0,0 0 0,0 0 0,3 0 0,-1 1 0,-1 0 0,1 0 0,0 0 0,-1 0 0,1 0 0,0 1 0,-1-1 0,0 1 0,1 0 0,-1 0 0,2 2 0,6 6 0,0 2 0,-1-1 0,11 17 0,1 7 0,-11-16 0,2 0 0,0-1 0,1-1 0,18 19 0,-28-33 0,0 1 0,1-1 0,-1 0 0,1-1 0,-1 1 0,1-1 0,0 1 0,0-1 0,1 0 0,-1-1 0,0 1 0,0-1 0,1 1 0,-1-1 0,1-1 0,-1 1 0,1-1 0,-1 0 0,1 0 0,0 0 0,-1 0 0,1-1 0,-1 0 0,1 0 0,5-2 0,-5 1 0,-1 0 0,0-1 0,1 1 0,-2-1 0,1 0 0,0 0 0,0 0 0,-1-1 0,0 1 0,1-1 0,-2 0 0,1 0 0,0 0 0,-1 0 0,1 0 0,-1-1 0,2-7 0,3-9 0,-1-1 0,5-36 0,-3 16 0,5-19-1365,-8 36-5461</inkml:trace>
</inkml:ink>
</file>

<file path=ppt/ink/ink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7:25.779"/>
    </inkml:context>
    <inkml:brush xml:id="br0">
      <inkml:brushProperty name="width" value="0.05" units="cm"/>
      <inkml:brushProperty name="height" value="0.05" units="cm"/>
      <inkml:brushProperty name="color" value="#F6630D"/>
    </inkml:brush>
  </inkml:definitions>
  <inkml:trace contextRef="#ctx0" brushRef="#br0">0 1 24575,'5'0'0,"1"4"0,4 2 0,1 5 0,-2 4 0,3 6 0,-1 2 0,2 3 0,-1 2 0,3 0 0,-3 5 0,3 1 0,-2 0 0,-3-1 0,1-7 0,-1-3 0,-2-5-8191</inkml:trace>
</inkml:ink>
</file>

<file path=ppt/ink/ink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7:26.125"/>
    </inkml:context>
    <inkml:brush xml:id="br0">
      <inkml:brushProperty name="width" value="0.05" units="cm"/>
      <inkml:brushProperty name="height" value="0.05" units="cm"/>
      <inkml:brushProperty name="color" value="#F6630D"/>
    </inkml:brush>
  </inkml:definitions>
  <inkml:trace contextRef="#ctx0" brushRef="#br0">0 54 24575,'1'0'0,"0"-1"0,0 1 0,0 0 0,1 0 0,-1 0 0,0 0 0,0 0 0,0 0 0,0 1 0,0-1 0,0 0 0,0 0 0,0 1 0,0-1 0,0 1 0,0-1 0,0 1 0,0-1 0,1 2 0,-1-1 0,-1 0 0,0 1 0,0-1 0,0 0 0,0 0 0,0 0 0,-1 0 0,1 0 0,0 0 0,0 0 0,-1 0 0,1 0 0,-1 0 0,0 2 0,-4 11 0,2-4 0,0 1 0,1-1 0,0 1 0,1-1 0,0 1 0,0 0 0,1-1 0,1 1 0,0 0 0,1-1 0,-1 1 0,7 17 0,-6-23 0,0 0 0,0 0 0,1 0 0,-1-1 0,1 1 0,0-1 0,0 0 0,1 0 0,-1 0 0,1 0 0,0 0 0,0-1 0,0 0 0,1 1 0,-1-2 0,1 1 0,0 0 0,-1-1 0,1 0 0,0 0 0,0-1 0,0 1 0,1-1 0,-1 0 0,0-1 0,0 1 0,8-1 0,-8 0 0,0 0 0,0 0 0,0 0 0,0-1 0,0 0 0,-1 0 0,1 0 0,0-1 0,-1 0 0,1 0 0,-1 0 0,1 0 0,-1 0 0,0-1 0,0 0 0,0 0 0,0 0 0,-1-1 0,1 1 0,-1-1 0,6-6 0,-7 4 0,1 1 0,0 0 0,-1-1 0,0 0 0,-1 1 0,1-1 0,-1 0 0,0 0 0,0 0 0,-1 0 0,1 1 0,-2-1 0,1 0 0,0 0 0,-1 0 0,0 0 0,-1 0 0,-1-5 0,-1-1-85,0 1 0,0 0-1,-1 1 1,0-1 0,-1 1-1,0 0 1,-1 0 0,0 1-1,0 0 1,-1 0 0,0 0-1,-1 1 1,0 1 0,0 0-1,-11-7 1,2 6-6741</inkml:trace>
</inkml:ink>
</file>

<file path=ppt/ink/ink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7:27.612"/>
    </inkml:context>
    <inkml:brush xml:id="br0">
      <inkml:brushProperty name="width" value="0.05" units="cm"/>
      <inkml:brushProperty name="height" value="0.05" units="cm"/>
      <inkml:brushProperty name="color" value="#F6630D"/>
    </inkml:brush>
  </inkml:definitions>
  <inkml:trace contextRef="#ctx0" brushRef="#br0">1 388 24575,'0'-2'0,"0"1"0,1-1 0,-1 1 0,1-1 0,0 1 0,-1 0 0,1-1 0,0 1 0,0 0 0,0-1 0,0 1 0,0 0 0,0 0 0,0 0 0,1 0 0,-1 0 0,0 0 0,1 0 0,2-1 0,28-13 0,-23 12 0,0 0 0,0 1 0,0 0 0,1 0 0,-1 1 0,0 1 0,1-1 0,-1 1 0,0 1 0,1 0 0,-1 0 0,0 1 0,0 0 0,0 0 0,0 1 0,0 1 0,-1-1 0,11 7 0,-10-4 0,0 0 0,0 1 0,-1 0 0,0 0 0,-1 1 0,1 0 0,-2 0 0,1 1 0,-1 0 0,0 0 0,-1 1 0,0-1 0,-1 1 0,1 0 0,3 17 0,3 29 0,-11-53 0,0-1 0,0 1 0,0 0 0,0 0 0,0 0 0,0 0 0,-1 0 0,0 0 0,1 0 0,-1-1 0,0 1 0,0 0 0,-1-1 0,1 1 0,0-1 0,-4 5 0,5-6 0,-1-1 0,0 1 0,1-1 0,-1 1 0,0 0 0,1-1 0,-1 1 0,0-1 0,1 1 0,-1-1 0,0 1 0,0-1 0,0 0 0,0 0 0,1 1 0,-1-1 0,0 0 0,0 0 0,0 0 0,0 0 0,0 0 0,0 0 0,1 0 0,-1 0 0,0 0 0,0 0 0,-1-1 0,0 0 0,1 0 0,-1 0 0,1 0 0,-1 0 0,1 0 0,-1 0 0,1-1 0,0 1 0,0 0 0,0-1 0,0 1 0,-2-3 0,0-2 0,1 1 0,-1-1 0,1 1 0,0-1 0,0 0 0,1 1 0,-1-9 0,2 2 0,1 0 0,0 0 0,1 0 0,0 0 0,1 0 0,1 0 0,0 1 0,0-1 0,10-17 0,-7 16 0,1 0 0,0 1 0,1 0 0,0 0 0,1 1 0,0 0 0,19-15 0,-26 23 0,0 0 0,1 1 0,-1 0 0,0 0 0,1 0 0,0 0 0,-1 1 0,1-1 0,0 1 0,0 0 0,0 0 0,0 0 0,0 1 0,0-1 0,0 1 0,0 0 0,0 0 0,7 2 0,-6-1 0,-1 1 0,1 0 0,0 0 0,-1 0 0,1 1 0,-1-1 0,1 1 0,-1 0 0,0 1 0,-1-1 0,1 1 0,6 7 0,0 3 0,-1 0 0,0 1 0,-1 0 0,-1 0 0,0 0 0,-1 1 0,7 31 0,-1-3 0,-7-30 0,-1-1 0,-1 1 0,0 0 0,-1 1 0,0-1 0,-1 0 0,-1 22 0,0-36 0,0 0 0,0 1 0,0-1 0,0 0 0,0 1 0,0-1 0,0 1 0,0-1 0,0 0 0,0 1 0,0-1 0,0 0 0,0 1 0,0-1 0,0 0 0,-1 1 0,1-1 0,0 0 0,0 1 0,0-1 0,0 0 0,-1 1 0,1-1 0,0 0 0,0 0 0,-1 1 0,1-1 0,0 0 0,0 0 0,-1 1 0,1-1 0,0 0 0,-1 0 0,1 0 0,0 0 0,-1 1 0,0-1 0,-5-14 0,-2-26 0,7 22 0,1 0 0,1 0 0,0 0 0,1 0 0,1 0 0,1 0 0,8-26 0,-9 36 0,1-1 0,-1 1 0,1 0 0,1 0 0,-1 0 0,1 1 0,1-1 0,0 1 0,0 1 0,0-1 0,0 1 0,1 0 0,0 0 0,1 1 0,-1 0 0,16-8 0,-21 12 0,0 0 0,1 0 0,-1 0 0,1 0 0,0 1 0,-1-1 0,1 1 0,-1-1 0,1 1 0,0 0 0,0 0 0,-1 0 0,1 0 0,0 1 0,-1-1 0,1 1 0,-1-1 0,1 1 0,-1 0 0,1 0 0,3 2 0,-3 0 0,0-1 0,0 1 0,0 0 0,0 0 0,0 0 0,-1 1 0,1-1 0,-1 1 0,0-1 0,0 1 0,-1 0 0,3 5 0,1 8 0,0 1 0,-2-1 0,0 1 0,-1 0 0,0 21 0,-2 34 0,0-73 0,1 1 0,-1-1 0,0 0 0,0 0 0,0 1 0,0-1 0,0 0 0,0 0 0,0 1 0,0-1 0,0 0 0,1 0 0,-1 1 0,0-1 0,0 0 0,0 0 0,0 0 0,1 1 0,-1-1 0,0 0 0,0 0 0,1 0 0,-1 0 0,0 0 0,0 1 0,1-1 0,-1 0 0,0 0 0,0 0 0,1 0 0,-1 0 0,0 0 0,0 0 0,1 0 0,-1 0 0,0 0 0,1 0 0,-1 0 0,0 0 0,0 0 0,1 0 0,-1 0 0,0 0 0,0 0 0,1-1 0,-1 1 0,0 0 0,0 0 0,1 0 0,-1 0 0,0-1 0,0 1 0,0 0 0,1 0 0,-1 0 0,0-1 0,0 1 0,0 0 0,0 0 0,0-1 0,1 1 0,-1 0 0,0-1 0,13-15 0,4-7 0,35-48 0,-45 64 0,-1 0 0,1 0 0,0 0 0,1 1 0,0 0 0,14-8 0,-20 13 0,0 0 0,0 0 0,1 0 0,-1 1 0,0-1 0,1 1 0,-1-1 0,0 1 0,1 0 0,-1 0 0,1 0 0,-1 0 0,1 0 0,-1 0 0,0 1 0,1-1 0,-1 1 0,0 0 0,1 0 0,-1 0 0,0 0 0,0 0 0,0 0 0,0 0 0,0 1 0,0-1 0,0 1 0,0-1 0,-1 1 0,1 0 0,0 0 0,1 3 0,6 8 0,0 0 0,-1 1 0,-1 0 0,6 17 0,3 1 0,-14-27 0,1 0 0,0 0 0,0-1 0,0 1 0,1-1 0,0 0 0,0 0 0,0-1 0,0 1 0,0-1 0,1 1 0,-1-1 0,7 2 0,-7-3 0,-1-1 0,1 0 0,0 0 0,-1 0 0,1-1 0,0 1 0,0-1 0,-1 0 0,1 0 0,0 0 0,0-1 0,0 1 0,-1-1 0,1 0 0,0 0 0,-1 0 0,1-1 0,-1 1 0,7-5 0,-1 0 0,-1-1 0,0 0 0,0 0 0,-1-1 0,0 0 0,0 0 0,-1-1 0,0 0 0,-1 0 0,0 0 0,0-1 0,-1 0 0,0 0 0,-1 0 0,0 0 0,-1 0 0,0-1 0,0 1 0,-1-1 0,0 1 0,-1-1 0,0 0 0,-3-12 0,3 21 0,0 0 0,-1 0 0,1 0 0,-1 0 0,0 0 0,0 0 0,0 0 0,0 0 0,0 0 0,0 0 0,-1 0 0,1 1 0,0-1 0,-1 0 0,1 1 0,-1-1 0,0 1 0,0 0 0,1 0 0,-1-1 0,0 1 0,0 0 0,0 0 0,0 1 0,0-1 0,0 0 0,-1 1 0,1-1 0,0 1 0,0 0 0,-4 0 0,3 0 0,0 1 0,0-1 0,0 1 0,0 0 0,0 0 0,0 0 0,0 1 0,1-1 0,-1 1 0,0-1 0,1 1 0,-1 0 0,1 0 0,0 0 0,-1 0 0,1 1 0,0-1 0,0 0 0,1 1 0,-1 0 0,0-1 0,-1 5 0,-1 4 0,0 1 0,1-1 0,0 1 0,1 0 0,1 0 0,-1 0 0,2 0 0,0 0 0,0 1 0,1-1 0,3 16 0,-2-22 0,-1 1 0,1-1 0,0 0 0,1 1 0,-1-1 0,1 0 0,0-1 0,1 1 0,7 10 0,-8-13 0,0 0 0,0-1 0,0 1 0,0-1 0,0 0 0,0 0 0,0 0 0,1 0 0,-1-1 0,1 1 0,-1-1 0,1 0 0,0 0 0,-1 0 0,1-1 0,0 1 0,0-1 0,4 0 0,-2 0 0,-1-1 0,1 0 0,-1-1 0,1 1 0,-1-1 0,0 0 0,0 0 0,0-1 0,0 0 0,0 0 0,-1 0 0,1 0 0,6-7 0,6-6 0,27-33 0,-39 44 0,38-51 0,-26 32 0,42-44 0,-56 65 0,1 0 0,0 0 0,0 0 0,0 0 0,0 1 0,0-1 0,1 1 0,-1 0 0,1 0 0,-1 1 0,1 0 0,0-1 0,-1 1 0,11 0 0,-13 1 0,1 0 0,-1 0 0,0 1 0,0-1 0,1 1 0,-1 0 0,0 0 0,0-1 0,0 1 0,0 0 0,0 1 0,0-1 0,0 0 0,0 1 0,0-1 0,0 1 0,-1-1 0,1 1 0,-1 0 0,1 0 0,-1 0 0,0 0 0,1 0 0,-1 0 0,0 0 0,-1 0 0,1 0 0,0 0 0,0 1 0,-1-1 0,0 0 0,1 4 0,1 9 0,-1 1 0,-1-1 0,-2 24 0,1-27 0,0 0 0,1 0 0,0 0 0,1 0 0,0 0 0,4 17 0,-5-28 0,1 0 0,-1 1 0,1-1 0,-1 0 0,1 0 0,-1 0 0,1 0 0,0 0 0,0 0 0,-1 0 0,1 0 0,0-1 0,0 1 0,0 0 0,0 0 0,0-1 0,0 1 0,0 0 0,0-1 0,0 1 0,0-1 0,0 0 0,1 1 0,-1-1 0,0 0 0,0 1 0,0-1 0,0 0 0,1 0 0,-1 0 0,0 0 0,0 0 0,3-1 0,3-1 0,1 0 0,-1 0 0,0-1 0,11-4 0,5-3 0,-9 7 0,-1 0 0,0 1 0,1 0 0,-1 1 0,1 1 0,0 0 0,-1 1 0,1 1 0,-1 0 0,25 7 0,-30-7 0,0 0 0,1 0 0,-1-1 0,0 0 0,0-1 0,1 0 0,-1 0 0,9-1 0,-13 0 0,0-1 0,0 1 0,0 0 0,0-1 0,0 0 0,0 0 0,-1 0 0,1-1 0,-1 1 0,1-1 0,-1 0 0,0 0 0,0 0 0,0 0 0,0 0 0,-1-1 0,3-4 0,5-8 0,-2-1 0,0 1 0,-1-2 0,-1 1 0,0-1 0,-2 0 0,5-34 0,-5 22 0,-3 0 0,0 0 0,-2 0 0,-4-33 0,2 46 0,0 0 0,-2 0 0,1 0 0,-13-28 0,14 41 0,1-1 0,-1 0 0,0 0 0,0 1 0,0 0 0,-1 0 0,0 0 0,-7-7 0,9 10 0,0-1 0,0 1 0,0 0 0,-1 0 0,1 0 0,0 0 0,-1 0 0,1 0 0,-1 1 0,1-1 0,-1 1 0,1 0 0,-1-1 0,1 1 0,-1 0 0,0 1 0,1-1 0,-1 0 0,-3 2 0,2 0 0,-1 0 0,0 0 0,1 0 0,-1 1 0,1 0 0,0 0 0,0 0 0,0 1 0,0-1 0,0 1 0,1 0 0,0 0 0,0 0 0,0 0 0,0 1 0,-2 4 0,-3 8 0,0 0 0,1 0 0,-6 22 0,6-7 30,0-1-1,2 1 0,-1 40 0,6 97-1423,0-166 1306,1 39-6738</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8:54:03.648"/>
    </inkml:context>
    <inkml:brush xml:id="br0">
      <inkml:brushProperty name="width" value="0.05" units="cm"/>
      <inkml:brushProperty name="height" value="0.05" units="cm"/>
      <inkml:brushProperty name="color" value="#F6630D"/>
    </inkml:brush>
  </inkml:definitions>
  <inkml:trace contextRef="#ctx0" brushRef="#br0">1 1 24575,'4'0'0,"7"0"0,6 0 0,4 0 0,-1 4 0,-4 7 0,-5 6 0,-4 5 0,-8 7 0,-4 4 0,-5 1 0,-2 0 0,-2-3 0,0 0 0,3-2 0,3-6-8191</inkml:trace>
</inkml:ink>
</file>

<file path=ppt/ink/ink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7:28"/>
    </inkml:context>
    <inkml:brush xml:id="br0">
      <inkml:brushProperty name="width" value="0.05" units="cm"/>
      <inkml:brushProperty name="height" value="0.05" units="cm"/>
      <inkml:brushProperty name="color" value="#F6630D"/>
    </inkml:brush>
  </inkml:definitions>
  <inkml:trace contextRef="#ctx0" brushRef="#br0">0 175 24575,'5'-5'0,"6"-10"0,11-8 0,5-5 0,4-1 0,5-2 0,2 6 0,-6 6-8191</inkml:trace>
</inkml:ink>
</file>

<file path=ppt/ink/ink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7:28.960"/>
    </inkml:context>
    <inkml:brush xml:id="br0">
      <inkml:brushProperty name="width" value="0.05" units="cm"/>
      <inkml:brushProperty name="height" value="0.05" units="cm"/>
      <inkml:brushProperty name="color" value="#F6630D"/>
    </inkml:brush>
  </inkml:definitions>
  <inkml:trace contextRef="#ctx0" brushRef="#br0">0 1994 24575,'3'1'0,"-1"0"0,0-1 0,0 2 0,0-1 0,0 0 0,0 0 0,0 0 0,0 1 0,-1-1 0,1 1 0,0 0 0,-1-1 0,1 1 0,-1 0 0,2 3 0,4 3 0,17 15 0,0-1 0,2-1 0,0-1 0,2-1 0,0-1 0,35 15 0,189 69 0,-154-72 0,2-3 0,112 14 0,208 8 0,-307-37 0,291 20 0,105-21 0,-382-12 0,-123 1 0,1 0 0,-1 0 0,0 0 0,0-1 0,1 1 0,-1-1 0,0 0 0,0 0 0,8-4 0,-11 4 0,1 0 0,-1-1 0,0 1 0,1 0 0,-1-1 0,0 0 0,0 1 0,0-1 0,0 0 0,-1 1 0,1-1 0,0 0 0,-1 0 0,1 0 0,-1 0 0,1 1 0,-1-1 0,0 0 0,0 0 0,0 0 0,0 0 0,0 0 0,0 0 0,-2-3 0,-15-139 0,-7-82 0,23 39 0,8 0 0,32-189 0,95-364 0,-76 436 0,-57 299 0,0 0 0,0-1 0,-1 1 0,1 0 0,-1 0 0,-1-1 0,1 1 0,-1 0 0,1 0 0,-2 0 0,1 0 0,0 0 0,-1 0 0,0 0 0,0 0 0,-1 1 0,1-1 0,-1 1 0,-3-5 0,2 3 0,0 0 0,1-1 0,1 1 0,-5-12 0,7 14 0,-1 1 0,-1-1 0,1 0 0,0 0 0,-1 1 0,0-1 0,0 1 0,0-1 0,0 1 0,0 0 0,-1 0 0,0 0 0,1 0 0,-1 1 0,0-1 0,0 0 0,-1 1 0,-5-3 0,-3 0 0,-1 0 0,0 1 0,0 1 0,0 0 0,-17-2 0,-74 0 0,54 3 0,-1196-23-1365</inkml:trace>
</inkml:ink>
</file>

<file path=ppt/ink/ink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7:29.338"/>
    </inkml:context>
    <inkml:brush xml:id="br0">
      <inkml:brushProperty name="width" value="0.05" units="cm"/>
      <inkml:brushProperty name="height" value="0.05" units="cm"/>
      <inkml:brushProperty name="color" value="#F6630D"/>
    </inkml:brush>
  </inkml:definitions>
  <inkml:trace contextRef="#ctx0" brushRef="#br0">371 1 24575,'-4'1'0,"0"1"0,0-1 0,0 1 0,0 0 0,0 0 0,0 0 0,1 1 0,-1-1 0,1 1 0,-7 6 0,-9 6 0,-87 52 0,-49 33 0,151-97 0,1-1 0,0 1 0,-1-1 0,1 1 0,0 0 0,1 0 0,-1 0 0,0 1 0,1-1 0,0 1 0,0-1 0,0 1 0,0 0 0,-2 5 0,4-5 0,-1-1 0,1 1 0,0 0 0,0-1 0,0 1 0,1 0 0,-1-1 0,1 1 0,0-1 0,0 1 0,0-1 0,0 1 0,1-1 0,-1 0 0,1 1 0,3 4 0,136 190-68,-92-132-1229,-13-17-5529</inkml:trace>
</inkml:ink>
</file>

<file path=ppt/ink/ink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7:29.909"/>
    </inkml:context>
    <inkml:brush xml:id="br0">
      <inkml:brushProperty name="width" value="0.05" units="cm"/>
      <inkml:brushProperty name="height" value="0.05" units="cm"/>
      <inkml:brushProperty name="color" value="#F6630D"/>
    </inkml:brush>
  </inkml:definitions>
  <inkml:trace contextRef="#ctx0" brushRef="#br0">238 620 24575,'4'0'0,"1"0"0,-1 0 0,1-1 0,-1 1 0,0-1 0,1 0 0,-1 0 0,0 0 0,0-1 0,0 1 0,0-1 0,0 0 0,0 0 0,0-1 0,-1 1 0,1-1 0,-1 0 0,0 0 0,0 0 0,0 0 0,0 0 0,0-1 0,-1 1 0,1-1 0,-1 0 0,0 1 0,2-6 0,-2 2 0,0 0 0,-1 0 0,1 0 0,-1 0 0,-1 0 0,0 0 0,0 0 0,0 0 0,-1 0 0,0 0 0,0 0 0,0 0 0,-1 1 0,0-1 0,-1 0 0,-4-8 0,5 9 0,-1 1 0,0-1 0,-1 1 0,1 0 0,-1 0 0,0 1 0,0-1 0,0 1 0,-1 0 0,0 0 0,1 0 0,-1 1 0,-1 0 0,1 0 0,0 0 0,-1 0 0,1 1 0,-1 0 0,0 0 0,0 1 0,0-1 0,0 1 0,0 0 0,0 1 0,-9 0 0,7 0 0,-1 2 0,1-1 0,0 1 0,-1 0 0,1 0 0,0 1 0,0 0 0,0 1 0,0 0 0,1 0 0,0 1 0,0-1 0,0 2 0,0-1 0,1 1 0,0 0 0,-10 12 0,10-10 0,0 1 0,1-1 0,0 1 0,0 1 0,1-1 0,0 1 0,1 0 0,0 0 0,0 0 0,1 0 0,0 0 0,1 0 0,0 1 0,1-1 0,0 1 0,3 19 0,-1-22 0,-1-1 0,1 1 0,1-1 0,-1 0 0,1 0 0,1 0 0,-1 0 0,1-1 0,0 1 0,1-1 0,-1 0 0,1 0 0,0 0 0,1-1 0,-1 0 0,1 0 0,0 0 0,1-1 0,-1 0 0,1 0 0,0-1 0,0 1 0,12 3 0,-14-5 0,1-1 0,0 0 0,0 0 0,0 0 0,0 0 0,0-1 0,0 0 0,-1 0 0,1-1 0,0 0 0,0 0 0,0 0 0,0-1 0,9-3 0,-7 1 0,1-1 0,-1 0 0,0 0 0,-1 0 0,1-1 0,-1 0 0,0-1 0,9-10 0,0-4 0,-1-1 0,-1 0 0,-1-1 0,-1 0 0,16-44 0,0-14 0,-3-1 0,-4-1 0,19-164 0,-41 233 0,-5 29 0,-7 33 0,1 10 40,2 1 0,-2 74 0,8 120-1525,5-204-5341</inkml:trace>
</inkml:ink>
</file>

<file path=ppt/ink/ink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7:30.298"/>
    </inkml:context>
    <inkml:brush xml:id="br0">
      <inkml:brushProperty name="width" value="0.05" units="cm"/>
      <inkml:brushProperty name="height" value="0.05" units="cm"/>
      <inkml:brushProperty name="color" value="#F6630D"/>
    </inkml:brush>
  </inkml:definitions>
  <inkml:trace contextRef="#ctx0" brushRef="#br0">4 224 24575,'0'-2'0,"0"1"0,1 0 0,-1 0 0,1 0 0,0 0 0,-1-1 0,1 1 0,0 0 0,0 0 0,0 0 0,0 1 0,0-1 0,0 0 0,0 0 0,0 0 0,0 1 0,0-1 0,0 0 0,0 1 0,0-1 0,1 1 0,-1 0 0,0-1 0,0 1 0,1 0 0,-1 0 0,2-1 0,42-4 0,-40 5 0,3 0 0,14-1 0,-1-1 0,0 0 0,0-2 0,38-11 0,-55 14 0,0 0 0,-1-1 0,1 1 0,-1-1 0,0 0 0,1 0 0,-1 0 0,0 0 0,0 0 0,0-1 0,-1 1 0,1-1 0,0 0 0,-1 0 0,0 0 0,0 0 0,0 0 0,0 0 0,0-1 0,-1 1 0,1-1 0,-1 1 0,0-1 0,0 0 0,0 1 0,-1-1 0,1 0 0,-1 1 0,0-1 0,0 0 0,0 0 0,0 0 0,-1 1 0,0-1 0,0-4 0,0 5 0,0 0 0,0 0 0,0-1 0,-1 1 0,1 0 0,-1 0 0,1 0 0,-1 0 0,0 1 0,0-1 0,0 0 0,-1 1 0,1-1 0,-1 1 0,1 0 0,-1 0 0,0 0 0,0 0 0,0 0 0,0 1 0,0-1 0,0 1 0,0 0 0,0 0 0,-1 0 0,1 0 0,0 1 0,-1-1 0,1 1 0,0 0 0,-1 0 0,1 0 0,-1 0 0,1 1 0,-4 0 0,-2 1 0,0 0 0,1 0 0,-1 0 0,0 1 0,1 1 0,-1-1 0,1 1 0,0 1 0,1 0 0,-1 0 0,1 0 0,-8 8 0,6-3 9,0 1-1,1 0 1,0 1-1,1-1 1,0 1 0,1 1-1,0 0 1,1-1-1,1 2 1,0-1-1,0 0 1,1 1-1,-1 15 1,3-21-68,1 0-1,0 0 1,0-1-1,0 1 1,1 0 0,0 0-1,0-1 1,1 1-1,0 0 1,0-1 0,1 0-1,0 1 1,0-1-1,1 0 1,0-1 0,0 1-1,0-1 1,1 0-1,0 0 1,0 0 0,1 0-1,0-1 1,0 0-1,9 6 1,7 1-6767</inkml:trace>
</inkml:ink>
</file>

<file path=ppt/ink/ink4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7:30.723"/>
    </inkml:context>
    <inkml:brush xml:id="br0">
      <inkml:brushProperty name="width" value="0.05" units="cm"/>
      <inkml:brushProperty name="height" value="0.05" units="cm"/>
      <inkml:brushProperty name="color" value="#F6630D"/>
    </inkml:brush>
  </inkml:definitions>
  <inkml:trace contextRef="#ctx0" brushRef="#br0">152 106 24575,'0'-14'0,"0"19"0,0 37 0,0-4 0,0 478 0,0-513 0,0 10 0,-1 1 0,0-1 0,-3 17 0,3-27 0,0-1 0,1 1 0,-1-1 0,0 1 0,0-1 0,-1 1 0,1-1 0,0 0 0,-1 0 0,-2 3 0,3-4 0,0 0 0,0 0 0,1-1 0,-1 1 0,0-1 0,0 1 0,0-1 0,0 1 0,0-1 0,0 0 0,-1 1 0,1-1 0,0 0 0,0 0 0,0 0 0,0 0 0,0 0 0,0 0 0,0 0 0,0 0 0,-1 0 0,1-1 0,0 1 0,0 0 0,-1-1 0,-2-1 0,1 0 0,0 0 0,0 0 0,-1-1 0,2 1 0,-1-1 0,0 0 0,0 0 0,1 0 0,0 0 0,-1 0 0,1 0 0,0-1 0,-2-5 0,-2-6 0,0 0 0,-5-20 0,0-7 0,2-1 0,2 0 0,1-1 0,3 1 0,2-73 0,3 93 0,1 1 0,0 0 0,2-1 0,1 1 0,0 1 0,2 0 0,0 0 0,1 0 0,1 1 0,1 0 0,1 1 0,26-32 0,-34 47 0,0-1 0,0 1 0,1 0 0,0 0 0,-1 0 0,2 1 0,-1 0 0,0 0 0,1 0 0,-1 1 0,1-1 0,0 1 0,0 1 0,0-1 0,0 1 0,0 0 0,12 0 0,-14 1 0,0 0 0,0 1 0,-1-1 0,1 1 0,0 0 0,0 1 0,-1-1 0,1 1 0,0-1 0,-1 1 0,0 0 0,1 0 0,-1 1 0,0-1 0,0 0 0,0 1 0,-1 0 0,1 0 0,-1 0 0,1 0 0,-1 0 0,0 1 0,0-1 0,0 0 0,-1 1 0,1 0 0,-1-1 0,2 8 0,-2-5 6,0 0-1,0 0 1,-1 0-1,1 0 0,-1 0 1,-1 0-1,1 0 1,-1 0-1,0 0 1,-1 0-1,1 0 1,-1 0-1,0 0 0,-1-1 1,1 1-1,-1-1 1,0 0-1,0 0 1,-1 0-1,0 0 1,-5 5-1,3-3-111,-1 0 0,0-1 0,0 0 0,-1 0 0,0-1 0,0 0-1,0 0 1,0-1 0,-1 0 0,1-1 0,-1 1 0,0-2 0,-10 3 0,-6-2-6720</inkml:trace>
</inkml:ink>
</file>

<file path=ppt/ink/ink4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7:31.076"/>
    </inkml:context>
    <inkml:brush xml:id="br0">
      <inkml:brushProperty name="width" value="0.05" units="cm"/>
      <inkml:brushProperty name="height" value="0.05" units="cm"/>
      <inkml:brushProperty name="color" value="#F6630D"/>
    </inkml:brush>
  </inkml:definitions>
  <inkml:trace contextRef="#ctx0" brushRef="#br0">0 19 24575,'2'-2'0,"-1"1"0,0-1 0,1 1 0,-1 0 0,1 0 0,-1-1 0,1 1 0,0 0 0,-1 0 0,1 0 0,0 1 0,0-1 0,0 0 0,0 1 0,0-1 0,0 1 0,0-1 0,0 1 0,0 0 0,0 0 0,0 0 0,0 0 0,0 0 0,0 1 0,0-1 0,-1 0 0,1 1 0,0 0 0,0-1 0,0 1 0,0 0 0,0 0 0,-1 0 0,1 0 0,0 0 0,-1 1 0,1-1 0,1 2 0,1 2 0,1 1 0,0 0 0,-1 0 0,0 0 0,-1 1 0,1-1 0,-1 1 0,4 14 0,1 10 17,-1 0 0,-2 0 1,-1 1-1,-1-1 0,-2 1 0,-3 38 0,-5 6-760,-25 105 1,24-145-6084</inkml:trace>
</inkml:ink>
</file>

<file path=ppt/ink/ink4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7:31.941"/>
    </inkml:context>
    <inkml:brush xml:id="br0">
      <inkml:brushProperty name="width" value="0.05" units="cm"/>
      <inkml:brushProperty name="height" value="0.05" units="cm"/>
      <inkml:brushProperty name="color" value="#F6630D"/>
    </inkml:brush>
  </inkml:definitions>
  <inkml:trace contextRef="#ctx0" brushRef="#br0">104 144 24575,'0'0'0,"0"0"0,0 0 0,1 0 0,-1 1 0,0-1 0,0 0 0,0 0 0,0 0 0,0 0 0,1 0 0,-1 0 0,0 0 0,0 0 0,0 1 0,0-1 0,0 0 0,0 0 0,0 0 0,0 0 0,1 0 0,-1 1 0,0-1 0,0 0 0,0 0 0,0 0 0,0 0 0,0 1 0,0-1 0,0 0 0,0 0 0,0 0 0,0 0 0,0 1 0,0-1 0,0 0 0,0 0 0,0 0 0,0 0 0,0 0 0,-1 1 0,1-1 0,0 0 0,0 0 0,0 0 0,0 0 0,0 0 0,0 1 0,0-1 0,0 0 0,-1 0 0,1 0 0,0 0 0,-11 16 0,-14 14 0,14-20 0,1 1 0,0 1 0,-9 14 0,16-22 0,1 0 0,0 0 0,0-1 0,0 1 0,1 1 0,-1-1 0,1 0 0,0 0 0,0 0 0,0 1 0,1-1 0,-1 0 0,1 1 0,0-1 0,1 7 0,0-9 0,0 0 0,0 0 0,0 1 0,0-1 0,1 0 0,-1 0 0,1 0 0,-1 0 0,1-1 0,0 1 0,0 0 0,0-1 0,0 1 0,0-1 0,0 1 0,0-1 0,0 0 0,0 0 0,1 0 0,-1 0 0,0-1 0,1 1 0,-1-1 0,1 1 0,-1-1 0,4 0 0,7 2 0,0-2 0,0 0 0,21-2 0,-27 1 0,0 0 0,1 0 0,-1-1 0,0 0 0,0 0 0,0-1 0,0 0 0,0 0 0,-1-1 0,1 0 0,-1 0 0,0 0 0,0-1 0,-1 0 0,1 0 0,6-9 0,-8 9 0,-1 0 0,1 0 0,-2-1 0,1 1 0,0-1 0,-1 0 0,0 0 0,-1 0 0,1 1 0,-1-2 0,0 1 0,-1 0 0,1 0 0,-1 0 0,0 0 0,-1 0 0,0 0 0,0-1 0,0 1 0,-3-8 0,3 10 0,-1-1 0,1 1 0,-1 0 0,0 0 0,0 0 0,0 0 0,0 1 0,-1-1 0,1 1 0,-1-1 0,0 1 0,0 0 0,-1 0 0,1 0 0,-7-4 0,10 7 0,0 0 0,0 1 0,0-1 0,0 0 0,1 0 0,-1 1 0,0-1 0,0 0 0,0 1 0,0-1 0,0 0 0,0 0 0,0 1 0,0-1 0,0 0 0,0 0 0,0 1 0,0-1 0,0 0 0,0 1 0,0-1 0,-1 0 0,1 0 0,0 1 0,0-1 0,0 0 0,0 0 0,0 0 0,-1 1 0,1-1 0,0 0 0,0 0 0,0 0 0,-1 1 0,1-1 0,0 0 0,0 0 0,-1 0 0,1 0 0,0 0 0,0 1 0,-1-1 0,1 0 0,0 0 0,0 0 0,-1 0 0,1 0 0,0 0 0,0 0 0,-1 0 0,1 0 0,0 0 0,-1 0 0,1 0 0,0 0 0,0 0 0,-1-1 0,1 1 0,14 22 0,-8-18 0,1 0 0,-1 0 0,1 0 0,0-1 0,0 0 0,0 0 0,1-1 0,-1 0 0,1 0 0,-1-1 0,1 0 0,13 1 0,1-2 0,0 0 0,0-1 0,27-6 0,-19 2 0,0-3 0,-1 0 0,0-2 0,0-1 0,29-15 0,-77 92 0,18-63 0,0 1 0,0-1 0,1 1 0,-1-1 0,1 0 0,0 1 0,0-1 0,0 1 0,1-1 0,-1 1 0,1-1 0,0 1 0,0-1 0,0 0 0,0 0 0,3 6 0,-2-8 0,-1 0 0,0 1 0,1-1 0,-1 0 0,1 0 0,0 0 0,-1 0 0,1 0 0,0 0 0,-1-1 0,1 1 0,0 0 0,0-1 0,0 0 0,0 1 0,0-1 0,-1 0 0,1 0 0,0 0 0,0 0 0,0 0 0,0 0 0,0-1 0,0 1 0,0-1 0,-1 1 0,1-1 0,0 0 0,0 1 0,-1-1 0,4-2 0,4-2 0,0-1 0,0 0 0,-1 0 0,0 0 0,0-1 0,0-1 0,6-8 0,46-60 0,-55 69 0,14-23 0,-16 23 0,0 1 0,1 0 0,0 0 0,0 1 0,0-1 0,0 1 0,1 0 0,0 0 0,7-5 0,-12 10 0,1 0 0,-1-1 0,1 1 0,0 0 0,-1 0 0,1 0 0,-1 0 0,1 0 0,-1 0 0,1 1 0,-1-1 0,1 0 0,-1 0 0,1 0 0,-1 0 0,1 1 0,-1-1 0,1 0 0,-1 0 0,1 1 0,-1-1 0,1 0 0,-1 1 0,0-1 0,1 1 0,-1-1 0,0 0 0,1 1 0,-1-1 0,0 1 0,1-1 0,-1 1 0,0-1 0,0 1 0,0-1 0,1 1 0,-1-1 0,0 1 0,0-1 0,0 1 0,0 0 0,0-1 0,0 1 0,0 0 0,3 32 0,-2-30 0,-1 68 0,-3-1 0,-14 75 0,5-41 0,5-31 0,-32 245 0,27-251 0,-2 0 0,-39 107 0,47-159 0,0 0 0,-1 0 0,-1-1 0,0 0 0,-1 0 0,-19 22 0,24-31 0,-1-1 0,0 1 0,1-1 0,-1-1 0,-1 1 0,1-1 0,0 0 0,-1 0 0,0 0 0,0-1 0,0 0 0,0 0 0,0 0 0,0-1 0,0 0 0,0 0 0,-1-1 0,1 0 0,0 0 0,-9-1 0,3 0 0,0-1 0,1-1 0,0 0 0,-1-1 0,1 0 0,0 0 0,1-1 0,-1-1 0,1 0 0,0 0 0,0-1 0,-15-14 0,15 11 0,0-1 0,0-1 0,1 0 0,1 0 0,0-1 0,1 0 0,0 0 0,1 0 0,-7-20 0,8 14 0,0-1 0,1 1 0,0-1 0,2 1 0,0-1 0,2 0 0,0 0 0,1 0 0,1 1 0,1-1 0,0 1 0,2-1 0,0 1 0,1 0 0,13-27 0,-8 28 0,0 1 0,1 0 0,0 1 0,1 0 0,1 1 0,1 1 0,0 0 0,1 1 0,0 0 0,1 2 0,1 0 0,-1 1 0,2 0 0,-1 2 0,1 0 0,1 1 0,-1 1 0,1 1 0,0 0 0,0 2 0,1 0 0,-1 1 0,1 2 0,-1 0 0,1 1 0,26 5 0,-42-6-85,-1 0 0,1 1-1,-1 0 1,1 0 0,-1 1-1,1-1 1,-1 1 0,0 0-1,0 0 1,1 0 0,-1 1-1,-1-1 1,1 1 0,0 0-1,4 5 1,-3 3-6741</inkml:trace>
</inkml:ink>
</file>

<file path=ppt/ink/ink4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7:33.189"/>
    </inkml:context>
    <inkml:brush xml:id="br0">
      <inkml:brushProperty name="width" value="0.05" units="cm"/>
      <inkml:brushProperty name="height" value="0.05" units="cm"/>
      <inkml:brushProperty name="color" value="#F6630D"/>
    </inkml:brush>
  </inkml:definitions>
  <inkml:trace contextRef="#ctx0" brushRef="#br0">36 2 24575,'-20'11'0,"5"-3"0,15-8 0,0 0 0,0 0 0,0 1 0,0-1 0,0 0 0,0 0 0,1 0 0,-1 0 0,0 0 0,0 0 0,0 0 0,0 0 0,0 0 0,0 0 0,0 0 0,0 0 0,0 0 0,0 0 0,0 1 0,1-1 0,-1 0 0,0 0 0,0 0 0,0 0 0,0 0 0,0 0 0,0 0 0,0 0 0,0 1 0,0-1 0,0 0 0,0 0 0,0 0 0,0 0 0,0 0 0,0 0 0,0 0 0,0 1 0,0-1 0,0 0 0,0 0 0,0 0 0,0 0 0,0 0 0,-1 0 0,1 0 0,0 0 0,0 0 0,0 1 0,0-1 0,0 0 0,0 0 0,0 0 0,0 0 0,0 0 0,0 0 0,0 0 0,-1 0 0,1 0 0,0 0 0,46 5 0,0-3 0,86-6 0,-60 0 0,2237-21-3804,-1805 26 3637,386 24-410,-863-23 1399,-25-2-281,-4 0-76,-16-3-343,-15-3-5715</inkml:trace>
</inkml:ink>
</file>

<file path=ppt/ink/ink4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7:33.550"/>
    </inkml:context>
    <inkml:brush xml:id="br0">
      <inkml:brushProperty name="width" value="0.05" units="cm"/>
      <inkml:brushProperty name="height" value="0.05" units="cm"/>
      <inkml:brushProperty name="color" value="#F6630D"/>
    </inkml:brush>
  </inkml:definitions>
  <inkml:trace contextRef="#ctx0" brushRef="#br0">30 1 24575,'-1'0'0,"0"0"0,0 0 0,0-1 0,0 1 0,0 0 0,0 0 0,0 0 0,0 0 0,0 0 0,0 1 0,-1-1 0,2 0 0,-1 0 0,0 1 0,0-1 0,0 1 0,0-1 0,0 0 0,0 1 0,0 0 0,0-1 0,1 1 0,-1 0 0,0-1 0,0 1 0,1 0 0,-1 0 0,0-1 0,1 1 0,-1 0 0,1 0 0,-1 1 0,1 0 0,0 0 0,1-1 0,-1 1 0,1-1 0,0 1 0,-1-1 0,1 1 0,0-1 0,0 1 0,0-1 0,0 0 0,0 1 0,0-1 0,0 0 0,1 0 0,-1 0 0,0 0 0,0 0 0,1 0 0,1 1 0,28 15 0,53 23 0,-49-25 0,47 28 0,-72-37 0,-1 0 0,0 1 0,0 0 0,0 1 0,-1 0 0,0 0 0,-1 0 0,0 1 0,7 12 0,-12-18 4,0 0 1,-1 0-1,1 1 0,-1-1 0,0 0 0,0 1 0,0-1 0,0 0 0,-1 1 1,1-1-1,-1 1 0,0 0 0,0-1 0,0 1 0,-1-1 0,1 1 0,-1-1 1,0 1-1,0-1 0,0 0 0,0 1 0,0-1 0,-1 0 0,0 0 0,1 0 1,-1 0-1,0 0 0,-3 3 0,-5 4-252,0-1 1,0 1-1,0-2 1,-1 0-1,-23 13 1,-7 3-6579</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8:54:04.007"/>
    </inkml:context>
    <inkml:brush xml:id="br0">
      <inkml:brushProperty name="width" value="0.05" units="cm"/>
      <inkml:brushProperty name="height" value="0.05" units="cm"/>
      <inkml:brushProperty name="color" value="#F6630D"/>
    </inkml:brush>
  </inkml:definitions>
  <inkml:trace contextRef="#ctx0" brushRef="#br0">0 33 24575,'0'-4'0,"0"-7"0,5-1 0,1 6 0,0 9 0,-1 8 0,-2 7 0,-1 10 0,-1 5 0,0 5 0,-1 7 0,-1 4 0,-3-1 0,-3-5 0,1-4 0,1-9-8191</inkml:trace>
</inkml:ink>
</file>

<file path=ppt/ink/ink4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7:34.702"/>
    </inkml:context>
    <inkml:brush xml:id="br0">
      <inkml:brushProperty name="width" value="0.05" units="cm"/>
      <inkml:brushProperty name="height" value="0.05" units="cm"/>
      <inkml:brushProperty name="color" value="#F6630D"/>
    </inkml:brush>
  </inkml:definitions>
  <inkml:trace contextRef="#ctx0" brushRef="#br0">1 28 24575,'2'-28'0,"-2"29"0,0-1 0,0 0 0,0 0 0,0 0 0,0 0 0,0 0 0,0 0 0,0 0 0,0 0 0,0 1 0,0-1 0,1 0 0,-1 0 0,0 0 0,0 0 0,0 0 0,0 0 0,0 0 0,0 0 0,0 0 0,0 0 0,0 1 0,0-1 0,0 0 0,1 0 0,-1 0 0,0 0 0,0 0 0,0 0 0,0 0 0,0 0 0,0 0 0,0 0 0,0 0 0,1 0 0,-1 0 0,0 0 0,0 0 0,0 0 0,0 0 0,0 0 0,0 0 0,0 0 0,0 0 0,1 0 0,-1 0 0,0 0 0,0 0 0,0 0 0,0 0 0,0 0 0,0-1 0,0 1 0,0 0 0,0 0 0,1 0 0,-1 0 0,0 0 0,10 51 0,3 428 0,-15-332 0,-15 424 0,12-521 0,2-26 0,1-1 0,1 1 0,1 0 0,5 46 0,-4-68 0,-1 0 0,1 1 0,0-1 0,0 0 0,0 0 0,0 0 0,0 0 0,0 0 0,0 0 0,1 0 0,-1 0 0,1-1 0,-1 1 0,1 0 0,0-1 0,-1 1 0,1-1 0,0 0 0,0 1 0,0-1 0,0 0 0,1 0 0,-1 0 0,0-1 0,0 1 0,0-1 0,1 1 0,-1-1 0,0 1 0,1-1 0,-1 0 0,0 0 0,5-1 0,7-1 0,1 0 0,-1-1 0,0 0 0,19-8 0,-12 4 0,179-46-265,2 8 0,2 9 0,227-10 0,625 25-3175,-145 52 2703,-1 27 400,-696-43 323,-35 0 266,78 4 611,-217-20 131,-39 1-953,-1 0 0,0 0-1,1 0 1,-1 0 0,1 0 0,-1 0 0,0 0 0,1 0 0,-1 0-1,1 0 1,-1 0 0,1 0 0,-1 0 0,0 0 0,1 0 0,-1 0-1,1 0 1,-1 0 0,0-1 0,1 1 0,-1 0 0,0 0 0,1-1-1,-1 1 1,0 0 0,1 0 0,-1-1 0,0 1 0,0 0 0,1-1-1,-1 1 1,0 0 0,0-1 0,1 1 0,-1-1 0,0 1 0,0 0-1,0-1 1,0 0 0,-15-11 821,-29-8-42,-65-12-643,75 23-181,0-1 1,1-1 0,-43-22-1,69 29 4,0-1 0,1 0 0,0-1 0,0 1 0,0-1 0,1 0 0,-1-1 0,2 1 0,-1-1 0,1 0 0,0-1 0,0 1 0,1 0 0,0-1 0,0 0 0,-2-14 0,-2-12 0,1 0 0,-1-54 0,6 84 0,-1-54 0,1 1 0,4-1 0,1 1 0,4 0 0,1 0 0,4 1 0,1 0 0,40-95 0,-37 113 0,-9 22 0,-1-1 0,0 0 0,-1 0 0,5-26 0,-10 41 0,-1 0 0,0 0 0,0 0 0,0 0 0,0 0 0,0 0 0,-1 0 0,1 0 0,-1 0 0,1 0 0,-1 0 0,0 0 0,1 0 0,-1 0 0,0 1 0,0-1 0,0 0 0,-1 1 0,1-1 0,0 1 0,-1-1 0,1 1 0,-1-1 0,1 1 0,-1 0 0,1 0 0,-1 0 0,0 0 0,0 0 0,0 0 0,1 1 0,-5-2 0,-6-1 0,-1 0 0,1 0 0,-1 2 0,-16-1 0,8 0 0,-409-29 9,218 17-193,-1123-65-2136,-2 54 263,1317 25 2058,-268 8 270,202-2 100,-111 23 0,156-16 830,40-13-1160,0 0 0,0 0 0,0 0-1,1 1 1,-1-1 0,0 0 0,0 1 0,1-1 0,-1 0 0,0 1 0,0-1 0,1 1 0,-1-1 0,1 1 0,-1-1 0,0 1 0,1 0 0,-1-1 0,1 1 0,-1 0 0,1-1 0,0 1 0,-1 0 0,1 0-1,0 0 1,-1-1 0,1 1 0,0 0 0,0 0 0,0 0 0,0-1 0,0 1 0,0 0 0,0 0 0,0 0 0,0 0 0,0-1 0,0 1 0,0 0 0,1 0 0,-1 0 0,0-1 0,1 1 0,0 1 0,17 14-1097,7-1-5585</inkml:trace>
</inkml:ink>
</file>

<file path=ppt/ink/ink4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7:35.276"/>
    </inkml:context>
    <inkml:brush xml:id="br0">
      <inkml:brushProperty name="width" value="0.05" units="cm"/>
      <inkml:brushProperty name="height" value="0.05" units="cm"/>
      <inkml:brushProperty name="color" value="#F6630D"/>
    </inkml:brush>
  </inkml:definitions>
  <inkml:trace contextRef="#ctx0" brushRef="#br0">413 186 24575,'0'-5'0,"0"-1"0,0 1 0,0-1 0,-1 1 0,0-1 0,0 1 0,0 0 0,0-1 0,-1 1 0,0 0 0,0 0 0,-1 0 0,1 0 0,-1 1 0,0-1 0,0 1 0,-1 0 0,1-1 0,-1 1 0,0 1 0,0-1 0,0 1 0,-1-1 0,1 1 0,-1 0 0,0 1 0,1-1 0,-1 1 0,0 0 0,-1 0 0,1 1 0,0-1 0,0 1 0,-11 0 0,4 0 0,0 0 0,1 1 0,-1 1 0,0 0 0,0 0 0,0 1 0,1 1 0,-1 0 0,1 1 0,0 0 0,0 0 0,0 1 0,0 1 0,1 0 0,0 0 0,0 1 0,1 1 0,0-1 0,0 1 0,-11 14 0,14-15 0,0 0 0,1 0 0,0 0 0,0 1 0,0-1 0,1 1 0,1 0 0,-1 1 0,1-1 0,1 0 0,-1 1 0,1 0 0,1-1 0,0 1 0,0 0 0,1 0 0,0 0 0,0 0 0,1 0 0,0 0 0,1-1 0,0 1 0,0 0 0,1-1 0,0 0 0,0 1 0,1-1 0,5 7 0,-2-4 0,0-1 0,1 0 0,0 0 0,1-1 0,0 0 0,0 0 0,1-1 0,0 0 0,1-1 0,0 0 0,0-1 0,23 10 0,-17-10 0,0-1 0,-1-1 0,2 0 0,-1-2 0,0 1 0,1-2 0,-1-1 0,36-2 0,-33-1 0,0-1 0,0 0 0,0-1 0,-1-1 0,0-1 0,0-1 0,29-16 0,-34 16 0,-2-1 0,1 0 0,-1-1 0,0 0 0,-1 0 0,0-1 0,-1-1 0,0 0 0,-1 0 0,10-18 0,-15 22 0,0-1 0,-1 0 0,0 1 0,0-1 0,-1-1 0,0 1 0,-1 0 0,0 0 0,0-1 0,-1 1 0,-1-1 0,1 1 0,-1 0 0,-1-1 0,0 1 0,0 0 0,-1 0 0,0 0 0,0 0 0,-1 1 0,0-1 0,-1 1 0,0 0 0,0 0 0,-1 1 0,-11-13 0,9 11 0,1 1 0,-1 0 0,-1 1 0,1 0 0,-1 1 0,0-1 0,-1 2 0,0-1 0,0 1 0,0 1 0,0 0 0,-1 0 0,1 1 0,-1 0 0,0 1 0,0 1 0,0-1 0,0 2 0,0-1 0,0 2 0,0-1 0,-16 4 0,21-2 0,0-1 0,1 1 0,0 1 0,-1-1 0,1 1 0,0 0 0,0 0 0,1 0 0,-1 1 0,1 0 0,-1 0 0,1 0 0,0 0 0,1 1 0,-1-1 0,1 1 0,0 0 0,0 0 0,0 0 0,1 0 0,0 1 0,0-1 0,0 1 0,0-1 0,1 1 0,0 0 0,0 8 0,0 3 0,0 0 0,2 0 0,0 0 0,0 0 0,2-1 0,0 1 0,1 0 0,9 21 0,3 3 0,3-1 0,1 0 0,27 38 0,86 107 0,-1 0 0,-56-57-1365,-48-75-5461</inkml:trace>
</inkml:ink>
</file>

<file path=ppt/ink/ink4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7:35.760"/>
    </inkml:context>
    <inkml:brush xml:id="br0">
      <inkml:brushProperty name="width" value="0.05" units="cm"/>
      <inkml:brushProperty name="height" value="0.05" units="cm"/>
      <inkml:brushProperty name="color" value="#F6630D"/>
    </inkml:brush>
  </inkml:definitions>
  <inkml:trace contextRef="#ctx0" brushRef="#br0">0 5 24575,'0'-1'0,"0"1"0,1 0 0,-1-1 0,0 1 0,0 0 0,1 0 0,-1-1 0,0 1 0,1 0 0,-1 0 0,0-1 0,1 1 0,-1 0 0,0 0 0,1 0 0,-1 0 0,0 0 0,1-1 0,-1 1 0,1 0 0,-1 0 0,0 0 0,1 0 0,-1 0 0,0 0 0,1 0 0,-1 0 0,1 0 0,-1 0 0,0 1 0,1-1 0,-1 0 0,0 0 0,1 0 0,-1 0 0,1 1 0,-1-1 0,1 0 0,7 18 0,-3 26 0,0 217 0,1 21 0,12 9 0,9 292 0,-26-507 0,-4 180 0,2-239 0,-2-1 0,0 1 0,-5 18 0,7-30-29,2-8 100,4-9-1478,-1-3-5419</inkml:trace>
</inkml:ink>
</file>

<file path=ppt/ink/ink4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7:36.133"/>
    </inkml:context>
    <inkml:brush xml:id="br0">
      <inkml:brushProperty name="width" value="0.05" units="cm"/>
      <inkml:brushProperty name="height" value="0.05" units="cm"/>
      <inkml:brushProperty name="color" value="#F6630D"/>
    </inkml:brush>
  </inkml:definitions>
  <inkml:trace contextRef="#ctx0" brushRef="#br0">30 1 24575,'-3'2'0,"0"1"0,1 0 0,-1 0 0,1 0 0,0 0 0,0 0 0,0 0 0,0 0 0,1 1 0,-1-1 0,1 1 0,0-1 0,0 1 0,0-1 0,0 1 0,1 0 0,-1 6 0,2-4 0,0-1 0,0 1 0,0-1 0,1 0 0,0 1 0,0-1 0,1 0 0,-1 0 0,1 0 0,0-1 0,5 7 0,3 3 0,1-1 0,0 0 0,0-1 0,1 0 0,1-1 0,0 0 0,1-2 0,0 1 0,0-2 0,1 0 0,28 10 0,-31-13 0,1-2 0,-1 1 0,0-1 0,1-1 0,-1-1 0,1 0 0,0 0 0,-1-2 0,1 1 0,0-2 0,-1 0 0,1 0 0,-1-1 0,0-1 0,20-9 0,2-5 0,-1-3 0,-2-1 0,0-1 0,-1-1 0,48-52 0,-39 32 0,-91 86 0,-21 39-1365,36-39-5461</inkml:trace>
</inkml:ink>
</file>

<file path=ppt/ink/ink4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7:37.340"/>
    </inkml:context>
    <inkml:brush xml:id="br0">
      <inkml:brushProperty name="width" value="0.05" units="cm"/>
      <inkml:brushProperty name="height" value="0.05" units="cm"/>
      <inkml:brushProperty name="color" value="#F6630D"/>
    </inkml:brush>
  </inkml:definitions>
  <inkml:trace contextRef="#ctx0" brushRef="#br0">1152 333 24575,'0'-4'0,"1"0"0,-2 0 0,1 0 0,0 0 0,-1 0 0,0 1 0,0-1 0,0 0 0,0 1 0,0-1 0,-1 0 0,0 1 0,0 0 0,-4-7 0,4 8 0,-1 0 0,0 0 0,0 0 0,0 0 0,1 0 0,-2 1 0,1-1 0,0 1 0,0 0 0,0 0 0,-1 0 0,1 0 0,-1 0 0,1 1 0,0 0 0,-1-1 0,-4 2 0,-13-1 0,0 2 0,0 1 0,0 0 0,1 2 0,-33 10 0,3 4 0,-49 26 0,51-19 0,1 2 0,1 2 0,1 3 0,2 1 0,2 1 0,1 3 0,2 1 0,-46 61 0,30-25 0,2 3 0,4 2 0,4 2 0,-38 97 0,72-153 0,0-1 0,2 1 0,0 1 0,2-1 0,1 1 0,-2 49 0,6-67 0,1 0 0,1 0 0,-1-1 0,2 1 0,-1-1 0,1 1 0,0-1 0,1 1 0,0-1 0,0 0 0,1 0 0,0-1 0,0 1 0,1-1 0,0 0 0,0 0 0,1 0 0,0-1 0,0 0 0,0 0 0,1 0 0,0-1 0,0 0 0,1 0 0,7 3 0,12 4 0,1-2 0,1 0 0,31 5 0,-27-7 0,63 23 0,632 341 0,-698-355 0,1-3 0,0 0 0,0-2 0,2-1 0,-1-2 0,1-1 0,0-2 0,41 3 0,-15-6 0,0-3 0,0-3 0,108-18 0,481-119 0,-7-31 0,-587 156 0,0 1 0,83-32 0,-123 40 0,0-1 0,-1 0 0,0-1 0,0 0 0,0-1 0,-1 0 0,0-1 0,-1 0 0,0-1 0,15-20 0,-18 19 0,-1-1 0,0 0 0,-1-1 0,0 1 0,-1-1 0,0 0 0,-2-1 0,1 1 0,0-15 0,0-20 0,-2-69 0,1-18 0,4 74 0,31-113 0,33-55 0,-18 66 0,-49 153 0,-1 0 0,0 0 0,-1 0 0,1-22 0,-3 30 0,0 0 0,0 0 0,0 0 0,-1 0 0,0 0 0,1 0 0,-1 0 0,0 0 0,0 0 0,-1 1 0,1-1 0,-1 0 0,1 1 0,-1-1 0,0 1 0,0-1 0,0 1 0,0 0 0,0 0 0,0 0 0,-1 0 0,1 0 0,-4-2 0,-15-6 0,0 1 0,-1 1 0,0 1 0,-1 1 0,-32-5 0,11 2 0,-1730-306-947,1593 288 947,-288-4 0,458 31 8,1 1 1,-1 0-1,1 0 1,-1 1-1,-17 5 0,27-7-22,-1 1 0,1-1 0,-1 1 0,1 0-1,-1-1 1,1 1 0,0 0 0,-1 0-1,1 0 1,0 0 0,-1 0 0,1 0-1,0 1 1,0-1 0,0 0 0,0 0-1,0 1 1,1-1 0,-1 1 0,0-1 0,1 1-1,-1-1 1,1 1 0,-1-1 0,1 1-1,0-1 1,-1 1 0,1 0 0,0-1-1,0 1 1,0 0 0,1-1 0,-1 1-1,0-1 1,0 1 0,1-1 0,-1 1 0,1 0-1,0-1 1,-1 0 0,1 1 0,0-1-1,1 2 1,8 15-6654</inkml:trace>
</inkml:ink>
</file>

<file path=ppt/ink/ink4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7:37.869"/>
    </inkml:context>
    <inkml:brush xml:id="br0">
      <inkml:brushProperty name="width" value="0.05" units="cm"/>
      <inkml:brushProperty name="height" value="0.05" units="cm"/>
      <inkml:brushProperty name="color" value="#F6630D"/>
    </inkml:brush>
  </inkml:definitions>
  <inkml:trace contextRef="#ctx0" brushRef="#br0">74 363 24575,'2'35'0,"2"0"0,14 62 0,2 13 0,-12-31 0,-3 1 0,-8 104 0,3-179 0,-6 46 0,6-49 0,0 1 0,-1-1 0,1 1 0,-1-1 0,0 0 0,0 1 0,0-1 0,0 0 0,0 0 0,0 1 0,0-1 0,-1 0 0,1 0 0,-1 0 0,0-1 0,-2 3 0,3-4 0,1 0 0,-1 0 0,0 0 0,1 0 0,-1 0 0,0 0 0,0 0 0,1 0 0,-1 0 0,0 0 0,0-1 0,1 1 0,-1 0 0,0-1 0,1 1 0,-1 0 0,1-1 0,-1 1 0,0-1 0,1 1 0,-1-1 0,1 1 0,-1-1 0,1 0 0,-1 1 0,1-1 0,0 1 0,-1-1 0,1 0 0,0 1 0,-1-1 0,1 0 0,0 0 0,0 1 0,0-3 0,-11-32 0,10 29 0,-22-100 0,-13-148 0,34 231 0,-4-32 0,3-1 0,6-102 0,0 131 0,1 1 0,0 1 0,2-1 0,1 1 0,2 0 0,0 0 0,1 1 0,17-28 0,-22 44 0,0 0 0,1 0 0,0 1 0,1-1 0,0 1 0,0 1 0,0 0 0,1 0 0,0 0 0,0 1 0,0 0 0,1 0 0,9-3 0,-5 3 0,1 1 0,-1 1 0,1 0 0,0 1 0,0 0 0,0 1 0,0 1 0,18 1 0,-3 2 0,-1 2 0,1 1 0,-1 1 0,0 1 0,-1 2 0,1 1 0,-2 1 0,28 17 0,-31-15 0,-1 0 0,0 2 0,24 24 0,-38-34 0,-1 2 0,0-1 0,-1 1 0,0 0 0,0 0 0,0 1 0,-1-1 0,-1 1 0,0 1 0,0-1 0,5 17 0,-8-21-5,-1 0 0,1 0 0,-1-1 0,0 1 0,0 0 0,0 0 0,-1 0 0,0-1 0,0 1 0,0 0 0,0 0 0,-1-1 0,0 1 0,0-1 0,-3 6 0,0-3 27,0 0 0,0-1 1,-1 1-1,0-2 0,0 1 0,0 0 0,-1-1 0,-8 5 0,-7 3-318,0-2-1,-1-1 0,0-1 0,-45 12 0,-20 0-6529</inkml:trace>
</inkml:ink>
</file>

<file path=ppt/ink/ink4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7:38.867"/>
    </inkml:context>
    <inkml:brush xml:id="br0">
      <inkml:brushProperty name="width" value="0.05" units="cm"/>
      <inkml:brushProperty name="height" value="0.05" units="cm"/>
      <inkml:brushProperty name="color" value="#F6630D"/>
    </inkml:brush>
  </inkml:definitions>
  <inkml:trace contextRef="#ctx0" brushRef="#br0">325 292 24575,'3'-5'0,"0"1"0,0-1 0,0 0 0,-1 0 0,1 0 0,-1 0 0,-1 0 0,1-1 0,-1 1 0,2-11 0,7-24 0,-4 27 0,-2 0 0,0 1 0,0-2 0,-1 1 0,-1 0 0,2-22 0,-4 32 0,0 1 0,0-1 0,0 0 0,0 0 0,-1 0 0,1 0 0,-1 1 0,1-1 0,-1 0 0,0 0 0,0 1 0,0-1 0,-1 1 0,1-1 0,-1 1 0,1-1 0,-1 1 0,0 0 0,0 0 0,0 0 0,0 0 0,0 0 0,0 0 0,-1 0 0,1 1 0,-1-1 0,1 1 0,-1 0 0,1 0 0,-1 0 0,0 0 0,1 0 0,-1 1 0,0-1 0,0 1 0,0-1 0,-5 1 0,-3 1 0,1-1 0,-1 2 0,1-1 0,0 1 0,0 1 0,0 0 0,0 1 0,0-1 0,0 2 0,1-1 0,-14 10 0,9-4 0,0 0 0,1 0 0,0 2 0,0-1 0,1 2 0,-13 17 0,15-16 0,0 1 0,1 0 0,0 0 0,2 1 0,0 0 0,0 0 0,2 1 0,0-1 0,-3 20 0,7-28 0,0 0 0,0 0 0,1 1 0,0-1 0,1 0 0,-1 0 0,2 0 0,-1 1 0,1-1 0,0 0 0,1-1 0,0 1 0,0 0 0,1-1 0,0 0 0,0 1 0,1-2 0,-1 1 0,2 0 0,-1-1 0,7 6 0,0-3-114,-1 0 1,1-1-1,1-1 0,-1 0 0,1 0 1,0-2-1,1 1 0,-1-2 0,1 0 1,0 0-1,26 2 0,12 0-6712</inkml:trace>
</inkml:ink>
</file>

<file path=ppt/ink/ink4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7:39.253"/>
    </inkml:context>
    <inkml:brush xml:id="br0">
      <inkml:brushProperty name="width" value="0.05" units="cm"/>
      <inkml:brushProperty name="height" value="0.05" units="cm"/>
      <inkml:brushProperty name="color" value="#F6630D"/>
    </inkml:brush>
  </inkml:definitions>
  <inkml:trace contextRef="#ctx0" brushRef="#br0">134 86 24575,'2'-65'0,"-2"45"0,-3 60 0,-9 63 30,-4-1 1,-32 107-1,-2 11-1486,43-184-5370</inkml:trace>
</inkml:ink>
</file>

<file path=ppt/ink/ink4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7:40.245"/>
    </inkml:context>
    <inkml:brush xml:id="br0">
      <inkml:brushProperty name="width" value="0.05" units="cm"/>
      <inkml:brushProperty name="height" value="0.05" units="cm"/>
      <inkml:brushProperty name="color" value="#F6630D"/>
    </inkml:brush>
  </inkml:definitions>
  <inkml:trace contextRef="#ctx0" brushRef="#br0">422 581 24575,'2'0'0,"0"0"0,0 0 0,0 0 0,0-1 0,0 1 0,0-1 0,0 1 0,0-1 0,-1 0 0,1 1 0,0-1 0,0 0 0,0 0 0,-1-1 0,1 1 0,-1 0 0,1 0 0,-1-1 0,1 1 0,-1-1 0,0 1 0,0-1 0,1 0 0,-1 1 0,0-1 0,-1 0 0,2-4 0,1-3 0,0-1 0,-1 0 0,0-1 0,0-14 0,2-10 0,7-6 0,2 0 0,28-64 0,-22 61 0,23-80 0,-35 101 0,-4 13 0,-1 1 0,0 0 0,0-1 0,0-10 0,-2 19 0,0 1 0,0 0 0,0-1 0,1 1 0,-1 0 0,0-1 0,0 1 0,0 0 0,0-1 0,0 1 0,0 0 0,0-1 0,0 1 0,0 0 0,-1-1 0,1 1 0,0 0 0,0-1 0,0 1 0,0 0 0,0-1 0,-1 1 0,1 0 0,0 0 0,0-1 0,0 1 0,-1 0 0,1 0 0,0-1 0,0 1 0,-1 0 0,1 0 0,0 0 0,0-1 0,-1 1 0,1 0 0,0 0 0,-1 0 0,-11 9 0,-13 25 0,23-32 0,-310 507 0,59 18-1365,236-487-5461</inkml:trace>
</inkml:ink>
</file>

<file path=ppt/ink/ink4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7:40.633"/>
    </inkml:context>
    <inkml:brush xml:id="br0">
      <inkml:brushProperty name="width" value="0.05" units="cm"/>
      <inkml:brushProperty name="height" value="0.05" units="cm"/>
      <inkml:brushProperty name="color" value="#F6630D"/>
    </inkml:brush>
  </inkml:definitions>
  <inkml:trace contextRef="#ctx0" brushRef="#br0">271 161 24575,'16'-6'0,"2"1"0,0-1 0,30-16 0,-45 20 0,1 0 0,-1 0 0,0 0 0,0 0 0,1-1 0,-1 1 0,-1-1 0,1 0 0,0 0 0,-1 0 0,1 0 0,-1 0 0,0-1 0,0 1 0,0-1 0,-1 1 0,1-1 0,-1 0 0,1-4 0,-2 5 0,1 1 0,-1 0 0,0 0 0,-1 0 0,1 0 0,0 0 0,-1 0 0,1 0 0,-1 0 0,1 0 0,-1 0 0,0 0 0,0 0 0,0 0 0,0 0 0,0 1 0,0-1 0,-1 0 0,1 1 0,-1-1 0,1 1 0,-1-1 0,1 1 0,-1 0 0,0 0 0,0 0 0,0 0 0,1 0 0,-1 0 0,0 0 0,0 0 0,0 1 0,0-1 0,0 1 0,-1 0 0,-1-1 0,-6 0 0,1 0 0,-1 0 0,0 1 0,0 0 0,0 0 0,-14 3 0,6 1 0,1 1 0,-1 1 0,1 0 0,1 1 0,-1 1 0,1 0 0,0 1 0,1 1 0,-16 13 0,21-15 0,0 0 0,1 1 0,0 0 0,1 1 0,0 0 0,0 0 0,1 1 0,1 0 0,0 0 0,0 1 0,1-1 0,0 1 0,-5 23 0,9-28 5,0-1 0,0 0 0,1 1 0,-1-1 0,2 1 0,-1-1 0,1 0 0,0 1 0,0-1 0,0 0 0,1 1 0,0-1 0,1 0 0,-1 0 0,1-1 0,0 1 0,1-1 0,-1 1 0,1-1 0,0 0 0,0 0 0,1-1 0,8 8 0,-4-5-111,0-1 0,0-1 0,0 1 0,1-1 0,0-1 0,0 0-1,0-1 1,0 0 0,1 0 0,-1-1 0,1 0 0,-1-1 0,16 0 0,20-3-6720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8:54:04.371"/>
    </inkml:context>
    <inkml:brush xml:id="br0">
      <inkml:brushProperty name="width" value="0.05" units="cm"/>
      <inkml:brushProperty name="height" value="0.05" units="cm"/>
      <inkml:brushProperty name="color" value="#F6630D"/>
    </inkml:brush>
  </inkml:definitions>
  <inkml:trace contextRef="#ctx0" brushRef="#br0">64 225 24575,'-4'-5'0,"0"0"0,1-1 0,0 0 0,0 0 0,0 0 0,0 0 0,-2-12 0,0 5 0,3 8 0,1 0 0,-1 0 0,1-1 0,0 1 0,0-1 0,0 1 0,1-1 0,0 1 0,0-1 0,1 1 0,-1 0 0,1-1 0,0 1 0,3-8 0,-2 9 0,-1 0 0,1 1 0,1-1 0,-1 1 0,0 0 0,1 0 0,0-1 0,-1 2 0,1-1 0,1 0 0,-1 1 0,0-1 0,1 1 0,-1 0 0,1 0 0,-1 0 0,1 1 0,0-1 0,0 1 0,6-2 0,9 0 0,0 0 0,0 1 0,0 1 0,0 0 0,0 2 0,0 0 0,26 5 0,-10 1 0,0 2 0,67 26 0,-87-29 0,0 1 0,0 1 0,-1 0 0,0 1 0,0 1 0,-1 0 0,0 0 0,15 17 0,-24-22 0,0-1 0,-1 1 0,1 0 0,-1-1 0,0 1 0,0 1 0,-1-1 0,1 0 0,-1 1 0,0-1 0,-1 1 0,1 0 0,-1 0 0,0-1 0,0 1 0,-1 0 0,0 0 0,0 0 0,-1 0 0,1 0 0,-1-1 0,0 1 0,-1 0 0,1 0 0,-1-1 0,-4 8 0,-2 1 0,0-1 0,-1 0 0,0-1 0,-2 1 0,1-2 0,-1 0 0,-1 0 0,0-1 0,0 0 0,-1-1 0,0-1 0,-27 13 0,-4-1 0,0-2 0,-89 24 0,-27-12-1365,96-22-5461</inkml:trace>
</inkml:ink>
</file>

<file path=ppt/ink/ink4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7:40.999"/>
    </inkml:context>
    <inkml:brush xml:id="br0">
      <inkml:brushProperty name="width" value="0.05" units="cm"/>
      <inkml:brushProperty name="height" value="0.05" units="cm"/>
      <inkml:brushProperty name="color" value="#F6630D"/>
    </inkml:brush>
  </inkml:definitions>
  <inkml:trace contextRef="#ctx0" brushRef="#br0">29 58 24575,'0'-10'0,"0"8"0,1-1 0,-1 1 0,0-1 0,0 1 0,0-1 0,0 1 0,0-1 0,-1 1 0,1-1 0,-1 1 0,0-1 0,0 1 0,0-1 0,0 1 0,0 0 0,0 0 0,-3-4 0,4 6 0,-1 0 0,1 0 0,-1 0 0,1 0 0,0 0 0,-1 0 0,1 0 0,-1 0 0,1 0 0,0 0 0,-1 1 0,1-1 0,-1 0 0,1 0 0,0 0 0,-1 1 0,1-1 0,0 0 0,0 0 0,-1 1 0,1-1 0,0 0 0,-1 1 0,1-1 0,0 0 0,0 1 0,0-1 0,-1 0 0,1 1 0,0-1 0,0 0 0,0 1 0,0-1 0,0 1 0,0-1 0,0 0 0,0 1 0,0-1 0,0 1 0,0-1 0,0 0 0,0 1 0,-4 21 0,4-22 0,-4 233 0,6-139-1365,-2-71-5461</inkml:trace>
</inkml:ink>
</file>

<file path=ppt/ink/ink4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7:41.362"/>
    </inkml:context>
    <inkml:brush xml:id="br0">
      <inkml:brushProperty name="width" value="0.05" units="cm"/>
      <inkml:brushProperty name="height" value="0.05" units="cm"/>
      <inkml:brushProperty name="color" value="#F6630D"/>
    </inkml:brush>
  </inkml:definitions>
  <inkml:trace contextRef="#ctx0" brushRef="#br0">28 351 24575,'-1'-15'0,"0"1"0,-1 0 0,-5-16 0,-3-23 0,9 42 0,-2-8 0,2-1 0,0 1 0,1 0 0,4-29 0,-4 43 0,1 1 0,0 0 0,0 0 0,0 0 0,1 0 0,-1 0 0,1 0 0,0 0 0,0 0 0,0 1 0,1-1 0,-1 1 0,1-1 0,0 1 0,0 0 0,0 0 0,0 0 0,1 1 0,-1-1 0,1 1 0,0 0 0,-1 0 0,1 0 0,0 0 0,0 1 0,7-2 0,-3 2 0,0 0 0,0 1 0,0 0 0,1 0 0,-1 1 0,0 0 0,0 0 0,0 1 0,0 0 0,0 0 0,14 7 0,3 2 0,-2 2 0,31 19 0,-34-18 0,-1 0 0,0 2 0,-1 0 0,0 1 0,-2 1 0,0 0 0,17 25 0,-28-35 0,-1 0 0,0-1 0,0 1 0,-1 1 0,0-1 0,0 0 0,-1 1 0,0 0 0,-1-1 0,1 11 0,-2-13 0,0 0 0,-1 1 0,0-1 0,0 0 0,0 0 0,-1 0 0,0 0 0,0 0 0,0-1 0,-1 1 0,0-1 0,0 1 0,0-1 0,-1 0 0,-8 9 0,-2-1-227,-1 0-1,0-1 1,0-1-1,-2 0 1,-22 11-1,-29 13-6598</inkml:trace>
</inkml:ink>
</file>

<file path=ppt/ink/ink4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7:45.280"/>
    </inkml:context>
    <inkml:brush xml:id="br0">
      <inkml:brushProperty name="width" value="0.05" units="cm"/>
      <inkml:brushProperty name="height" value="0.05" units="cm"/>
      <inkml:brushProperty name="color" value="#F6630D"/>
    </inkml:brush>
  </inkml:definitions>
  <inkml:trace contextRef="#ctx0" brushRef="#br0">45 17 24575,'0'-1'0,"0"0"0,0 1 0,0-1 0,-1 0 0,1 0 0,0 1 0,0-1 0,-1 0 0,1 1 0,0-1 0,-1 0 0,1 1 0,-1-1 0,1 1 0,-1-1 0,1 1 0,-1-1 0,1 1 0,-1-1 0,0 1 0,1-1 0,-1 1 0,0 0 0,1-1 0,-1 1 0,0 0 0,1-1 0,-1 1 0,0 0 0,0 0 0,1 0 0,-2 0 0,-24 2 0,25 1 0,8 1 0,11 0 0,112 12 0,161-2 0,-152-9 0,1782 18-792,-1510-24 1405,-440-1-490,-50-9 0,26 3-1555,24 4-5394</inkml:trace>
</inkml:ink>
</file>

<file path=ppt/ink/ink4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7:45.634"/>
    </inkml:context>
    <inkml:brush xml:id="br0">
      <inkml:brushProperty name="width" value="0.05" units="cm"/>
      <inkml:brushProperty name="height" value="0.05" units="cm"/>
      <inkml:brushProperty name="color" value="#F6630D"/>
    </inkml:brush>
  </inkml:definitions>
  <inkml:trace contextRef="#ctx0" brushRef="#br0">31 1 24575,'-26'6'0,"22"1"0,17 2 0,42 7 0,1-1 0,84 10 0,-81-16 0,1 2 0,62 22 0,-114-31 0,-1 1 0,1 0 0,-1 1 0,0 0 0,0 0 0,0 0 0,-1 1 0,9 7 0,-14-10 0,0-1 0,1 1 0,-1 0 0,0-1 0,0 1 0,0 0 0,0 0 0,0 0 0,0 0 0,0 0 0,0 0 0,-1 0 0,1 0 0,-1 0 0,0 0 0,0 0 0,0 0 0,0 0 0,0 0 0,0 0 0,0 0 0,-1 1 0,1-1 0,-1 0 0,1 0 0,-1 0 0,0 0 0,0 0 0,0-1 0,0 1 0,0 0 0,0 0 0,0-1 0,-1 1 0,1 0 0,-3 1 0,-20 20 0,-1-1 0,-1-1 0,-1-1 0,-57 31 0,25-16 0,-65 45-1365,71-46-5461</inkml:trace>
</inkml:ink>
</file>

<file path=ppt/ink/ink4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7:46.556"/>
    </inkml:context>
    <inkml:brush xml:id="br0">
      <inkml:brushProperty name="width" value="0.05" units="cm"/>
      <inkml:brushProperty name="height" value="0.05" units="cm"/>
      <inkml:brushProperty name="color" value="#F6630D"/>
    </inkml:brush>
  </inkml:definitions>
  <inkml:trace contextRef="#ctx0" brushRef="#br0">526 85 24575,'1'-7'0,"0"0"0,0 0 0,0 1 0,1-1 0,0 0 0,0 1 0,1-1 0,0 1 0,0 0 0,4-6 0,-7 11 0,0 1 0,0 0 0,0 0 0,0-1 0,0 1 0,0 0 0,0 0 0,0-1 0,0 1 0,1 0 0,-1 0 0,0 0 0,0-1 0,0 1 0,0 0 0,0 0 0,0 0 0,1-1 0,-1 1 0,0 0 0,0 0 0,0 0 0,1 0 0,-1 0 0,0-1 0,0 1 0,0 0 0,1 0 0,-1 0 0,0 0 0,0 0 0,1 0 0,-1 0 0,0 0 0,0 0 0,0 0 0,1 0 0,-1 0 0,0 0 0,0 0 0,1 0 0,-1 0 0,0 0 0,0 0 0,1 0 0,-1 0 0,0 0 0,0 1 0,0-1 0,1 0 0,1 17 0,-7 25 0,-42 187 0,-7 42 0,-52 304-491,37-213 246,1-6 245,-62 370 0,55 8 0,74-699 8,-6 237 386,8-183-227,14 90 0,-13-167-167,3 44 0,-7-49 0,1-12 0,0 4 0,2 0 0,-1 0 0,0-1 0,0 1 0,0 0 0,0 0 0,1-1 0,-1 1 0,0 0 0,1 0 0,-1 0 0,1 0 0,0 0 0,-1 0 0,1 0 0,1-2 0,4-2 0,0 0 0,1 1 0,-1 0 0,1 0 0,0 1 0,0 0 0,0 0 0,0 1 0,0-1 0,9 0 0,13-2 0,39-2 0,-39 5 0,998-58-1257,-905 55 1184,1702-41-1350,-1553 42 1381,168-13-129,-424 16 167,-2 1 27,1-1 0,-1 0-1,0-1 1,1-1 0,-1 0 0,22-9 0,-34 12-1,0 0-1,0-1 1,-1 1 0,1-1 0,0 1-1,0 0 1,-1-1 0,1 1 0,0-1-1,-1 0 1,1 1 0,0-1 0,-1 1-1,1-1 1,-1 0 0,1 0-1,-1 1 1,1-1 0,-1 0 0,0 0-1,1 0 1,-1 1 0,0-1 0,0 0-1,0 0 1,1 0 0,-1 0 0,0 0-1,0 1 1,0-1 0,0 0 0,-1 0-1,1 0 1,0 0 0,0 0 0,0 1-1,-1-1 1,1 0 0,0 0-1,-1 0 1,1 1 0,-1-1 0,1 0-1,-1 0 1,1 1 0,-1-1 0,1 1-1,-1-1 1,0 0 0,1 1 0,-1-1-1,-1 0 1,-4-4-41,0 0-1,-1 0 1,0 1-1,-7-4 1,12 7-62,-44-22-6274</inkml:trace>
</inkml:ink>
</file>

<file path=ppt/ink/ink4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7:47.644"/>
    </inkml:context>
    <inkml:brush xml:id="br0">
      <inkml:brushProperty name="width" value="0.05" units="cm"/>
      <inkml:brushProperty name="height" value="0.05" units="cm"/>
      <inkml:brushProperty name="color" value="#F6630D"/>
    </inkml:brush>
  </inkml:definitions>
  <inkml:trace contextRef="#ctx0" brushRef="#br0">1 57 24575,'3'-1'0,"0"1"0,0-1 0,-1 0 0,1 0 0,0 0 0,0 0 0,0-1 0,-1 1 0,1-1 0,0 1 0,2-3 0,14-7 0,-5 5 0,0 1 0,0 1 0,0 1 0,1 0 0,17-1 0,79 0 0,-83 4 0,1039 38-1383,-671-15-268,1822 62 1032,-1703-69-509,164 24 1543,-661-38-366,-4-1 332,1 1 1,0 0-1,-1 1 0,17 6 1,-30-9-338,1 0 1,-1 1 0,0-1-1,0 1 1,0 0-1,0-1 1,0 1-1,0 0 1,0-1 0,0 1-1,0 0 1,0 0-1,0 0 1,0 0-1,-1 0 1,1 0 0,0 0-1,-1 0 1,1 0-1,-1 1 1,1-1-1,-1 0 1,1 0 0,-1 0-1,0 1 1,0-1-1,0 0 1,1 0-1,-1 1 1,0-1 0,-1 0-1,1 0 1,0 1-1,0-1 1,0 0-1,-1 0 1,0 2 0,-2 5 97,0-1 0,-1 1 0,0-1 0,-10 13 0,0 3-136,6-6-6,1 1 0,1-1 0,1 1 0,1 1 0,0-1 0,-1 24 0,0 117 0,6-112 0,-25 478 0,-28-1 0,30-317 0,-51 356 0,-52-11 0,97-462 0,-6 17 0,-39 214 0,71-293 0,2-21 0,-1 1 0,0-1 0,0 1 0,0-1 0,-5 13 0,5-17 0,0-1 0,0 0 0,-1 0 0,1-1 0,0 1 0,-1 0 0,1 0 0,-1-1 0,0 1 0,1-1 0,-1 1 0,0-1 0,0 0 0,0 0 0,0 1 0,0-1 0,0-1 0,0 1 0,-1 0 0,1-1 0,0 1 0,0-1 0,-4 1 0,-30 1 0,0-2 0,0-1 0,-67-11 0,17 1 0,-669-76-881,281 29 465,-967-56-2299,1267 111-1464</inkml:trace>
</inkml:ink>
</file>

<file path=ppt/ink/ink4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7:49.077"/>
    </inkml:context>
    <inkml:brush xml:id="br0">
      <inkml:brushProperty name="width" value="0.05" units="cm"/>
      <inkml:brushProperty name="height" value="0.05" units="cm"/>
      <inkml:brushProperty name="color" value="#F6630D"/>
    </inkml:brush>
  </inkml:definitions>
  <inkml:trace contextRef="#ctx0" brushRef="#br0">214 365 24575,'9'-1'0,"-6"1"0,-5 6 0,0 2 0,-105 505 0,91-421 0,6-11 0,7-48 0,-12 50 0,15-82 0,0 0 0,0 0 0,0 0 0,0 0 0,-1 0 0,1 0 0,0 0 0,-1 0 0,1 0 0,-1 0 0,1 0 0,-1-1 0,0 1 0,1 0 0,-1 0 0,0-1 0,-1 2 0,2-2 0,-1 0 0,1 0 0,0 0 0,-1 0 0,1 0 0,-1 0 0,1-1 0,0 1 0,-1 0 0,1 0 0,0 0 0,-1-1 0,1 1 0,0 0 0,-1 0 0,1-1 0,0 1 0,-1 0 0,1-1 0,0 1 0,0 0 0,-1-1 0,1 1 0,0 0 0,0-1 0,0 1 0,-1-1 0,-11-37 0,1-25 0,-3-93 0,9 79 0,-6-221 0,13 262 0,1 0 0,1 0 0,2 1 0,2-1 0,1 1 0,17-41 0,-18 59 0,1 0 0,1 1 0,0 0 0,1 1 0,0 0 0,1 1 0,1 0 0,1 0 0,0 2 0,0 0 0,1 0 0,1 2 0,-1 0 0,2 0 0,0 2 0,32-12 0,-25 11 0,1 2 0,0 1 0,0 1 0,1 1 0,-1 1 0,1 2 0,0 0 0,0 2 0,-1 0 0,1 2 0,45 11 0,-59-11 0,-1 1 0,1 0 0,-1 0 0,0 1 0,-1 0 0,1 1 0,-1 1 0,14 11 0,-21-16 0,-1 0 0,1 1 0,-1-1 0,0 1 0,0-1 0,0 1 0,0 0 0,0 0 0,-1 0 0,1 0 0,-1 0 0,0 0 0,0 0 0,0 1 0,-1-1 0,1 0 0,-1 1 0,1-1 0,-1 0 0,0 1 0,0-1 0,-1 0 0,1 1 0,-1-1 0,1 0 0,-1 1 0,0-1 0,0 0 0,-1 0 0,1 0 0,-1 0 0,1 0 0,-1 0 0,-3 3 0,-7 10 0,-1 0 0,0-1 0,-1-1 0,-1 0 0,0 0 0,-1-2 0,-20 12 0,-130 70 0,127-74 0,3-3 0,24-13 0,1 2 0,0 0 0,0 0 0,0 1 0,-9 7 0,19-13 0,1-1 0,-1 1 0,0-1 0,1 1 0,-1 0 0,0-1 0,1 1 0,-1 0 0,1-1 0,-1 1 0,1 0 0,-1 0 0,1-1 0,0 1 0,-1 0 0,1 0 0,0 0 0,0 0 0,-1-1 0,1 1 0,0 0 0,0 0 0,0 0 0,0 0 0,0 0 0,0 0 0,1-1 0,-1 1 0,0 0 0,0 0 0,0 0 0,1 0 0,-1 0 0,1-1 0,-1 1 0,0 0 0,1 0 0,-1-1 0,1 1 0,0 0 0,-1-1 0,1 1 0,-1-1 0,1 1 0,0 0 0,0-1 0,-1 0 0,1 1 0,0-1 0,0 1 0,0-1 0,-1 0 0,2 1 0,8 3 0,-1 0 0,1 0 0,16 3 0,-16-5 0,11 4 0,1 1 0,0 1 0,-2 1 0,1 1 0,-1 1 0,0 1 0,27 20 0,-41-26 0,1-1 0,-1 1 0,0 0 0,-1 1 0,1-1 0,-1 1 0,-1 0 0,1 1 0,-1-1 0,0 1 0,-1-1 0,0 1 0,0 0 0,-1 1 0,0-1 0,0 0 0,-1 1 0,0-1 0,0 1 0,-1-1 0,0 1 0,-1-1 0,-1 11 0,-1-8 0,0-1 0,0 1 0,-1-1 0,0 0 0,0 0 0,-1-1 0,-1 1 0,0-1 0,0 0 0,-1-1 0,0 0 0,0 0 0,-1 0 0,0-1 0,0 0 0,-1 0 0,0-1 0,0 0 0,0-1 0,-1 0 0,-15 6 0,1-2 0,0-1 0,0-2 0,-1 0 0,0-1 0,0-2 0,0 0 0,-1-2 0,-30-2 0,50 1-65,0 0 0,0 0 0,0-1 0,0 0 0,0 0 0,1-1 0,-1 0 0,0 0 0,1 0 0,-1 0 0,1-1 0,-1 0 0,1 0 0,0-1 0,1 1 0,-1-1 0,0 0 0,1-1 0,0 1 0,-5-7 0,-2-10-6761</inkml:trace>
</inkml:ink>
</file>

<file path=ppt/ink/ink4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7:49.529"/>
    </inkml:context>
    <inkml:brush xml:id="br0">
      <inkml:brushProperty name="width" value="0.05" units="cm"/>
      <inkml:brushProperty name="height" value="0.05" units="cm"/>
      <inkml:brushProperty name="color" value="#F6630D"/>
    </inkml:brush>
  </inkml:definitions>
  <inkml:trace contextRef="#ctx0" brushRef="#br0">1 49 24575,'0'89'0,"1"107"0,0-181 0,0-1 0,1 0 0,1 1 0,0-1 0,1 0 0,0-1 0,1 1 0,1-1 0,0 0 0,1 0 0,11 16 0,-14-23 0,2 1 0,-1-1 0,1-1 0,0 1 0,0-1 0,0 0 0,1 0 0,0-1 0,0 0 0,0 0 0,0 0 0,1-1 0,-1 0 0,1-1 0,0 0 0,0 0 0,0-1 0,0 1 0,0-2 0,0 1 0,13-2 0,-4-1 0,0 0 0,0-1 0,-1-1 0,1-1 0,-1 0 0,0-1 0,-1-1 0,0 0 0,0-2 0,0 1 0,14-13 0,-17 12 0,0 0 0,0-2 0,-1 1 0,-1-1 0,0-1 0,-1 0 0,0-1 0,0 1 0,-1-1 0,-1-1 0,-1 0 0,8-22 0,-7 13 0,-2-1 0,0 0 0,-2-1 0,0 1 0,-2-1 0,-1 1 0,-1-1 0,-8-47 0,8 66 15,-1 0 0,0 0 0,0 0 0,-1 1 0,1-1 0,-1 1 0,-4-6 0,6 9-65,0 1 1,0 0-1,0-1 1,0 1-1,0 0 1,-1 0-1,1 0 1,0 0-1,0 0 1,-1 0-1,1 0 1,-1 0-1,1 1 1,-1-1-1,1 0 1,-1 1-1,1-1 1,-1 1-1,0 0 1,1 0-1,-1-1 1,0 1-1,1 0 1,-1 0-1,0 0 1,1 1-1,-1-1 1,1 0-1,-4 2 1,-12 7-6777</inkml:trace>
</inkml:ink>
</file>

<file path=ppt/ink/ink4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7:49.872"/>
    </inkml:context>
    <inkml:brush xml:id="br0">
      <inkml:brushProperty name="width" value="0.05" units="cm"/>
      <inkml:brushProperty name="height" value="0.05" units="cm"/>
      <inkml:brushProperty name="color" value="#F6630D"/>
    </inkml:brush>
  </inkml:definitions>
  <inkml:trace contextRef="#ctx0" brushRef="#br0">1 33 24575,'4'0'0,"2"-4"0,0-7 0,3-1 0,1 6 0,-2 9 0,2 13 0,0 8 0,-2 10 0,3 8 0,-1 6 0,-2 4 0,2 3 0,-1-3 0,-1-2 0,-2-4 0,-3-5 0,-1-11-8191</inkml:trace>
</inkml:ink>
</file>

<file path=ppt/ink/ink4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7:50.277"/>
    </inkml:context>
    <inkml:brush xml:id="br0">
      <inkml:brushProperty name="width" value="0.05" units="cm"/>
      <inkml:brushProperty name="height" value="0.05" units="cm"/>
      <inkml:brushProperty name="color" value="#F6630D"/>
    </inkml:brush>
  </inkml:definitions>
  <inkml:trace contextRef="#ctx0" brushRef="#br0">0 24 24575,'0'-5'0,"0"-6"0,0 4 0,5 7 0</inkml:trace>
  <inkml:trace contextRef="#ctx0" brushRef="#br0" timeOffset="1">328 133 24575,'0'-4'0,"0"2"0,5 7 0,1 7 0,0 6 0,3 9 0,0 10 0,4 7 0,-1 11 0,2 4 0,-1 7 0,2 2 0,-2-3 0,-2-2 0,-4-2 0,-3-13-8191</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8:54:04.759"/>
    </inkml:context>
    <inkml:brush xml:id="br0">
      <inkml:brushProperty name="width" value="0.05" units="cm"/>
      <inkml:brushProperty name="height" value="0.05" units="cm"/>
      <inkml:brushProperty name="color" value="#F6630D"/>
    </inkml:brush>
  </inkml:definitions>
  <inkml:trace contextRef="#ctx0" brushRef="#br0">81 243 24575,'0'0'0,"0"-1"0,0 1 0,0 0 0,0 0 0,0 0 0,0 0 0,0 0 0,0 0 0,0 0 0,0-1 0,0 1 0,0 0 0,0 0 0,0 0 0,0 0 0,0 0 0,0 0 0,0-1 0,0 1 0,0 0 0,0 0 0,0 0 0,0 0 0,0 0 0,0 0 0,0 0 0,0 0 0,1-1 0,-1 1 0,0 0 0,0 0 0,0 0 0,0 0 0,0 0 0,0 0 0,0 0 0,0 0 0,1 0 0,-1 0 0,0 0 0,0 0 0,0 0 0,0 0 0,0 0 0,0 0 0,1 0 0,-1 0 0,0 0 0,0 0 0,0 0 0,0 0 0,0 0 0,0 0 0,0 0 0,1 0 0,-1 0 0,0 0 0,0 0 0,0 0 0,0 0 0,0 0 0,0 0 0,11 10 0,7 16 0,-6-6 0,-1 2 0,-1 0 0,-1 0 0,-1 0 0,-1 1 0,-1 1 0,-1-1 0,3 35 0,-8-53 0,0-1 0,0 1 0,-1 0 0,0-1 0,0 1 0,0 0 0,0-1 0,0 1 0,-1-1 0,0 0 0,0 1 0,0-1 0,-1 0 0,1 0 0,-1-1 0,0 1 0,-6 6 0,7-8 0,0-1 0,0 0 0,0 0 0,1 0 0,-1 0 0,0 0 0,0 0 0,0 0 0,-1-1 0,1 1 0,0-1 0,0 1 0,0-1 0,0 0 0,0 0 0,-4 0 0,3-1 0,0 1 0,0-1 0,0 0 0,0 0 0,0 0 0,0-1 0,1 1 0,-1-1 0,0 0 0,0 1 0,1-1 0,0 0 0,-1-1 0,-1-1 0,-4-6 0,0 1 0,0-2 0,2 1 0,-1-1 0,1 0 0,1 0 0,0 0 0,0-1 0,1 0 0,1 0 0,0 0 0,1 0 0,0 0 0,0-1 0,2 1 0,-1-1 0,2 1 0,3-23 0,-2 17 0,2 1 0,0-1 0,1 1 0,0 0 0,2 1 0,0 0 0,0 0 0,2 0 0,0 1 0,1 0 0,0 1 0,21-22 0,-18 23 0,0 2 0,1-1 0,1 2 0,0 0 0,0 0 0,1 2 0,0 0 0,21-7 0,-29 12 0,0 0 0,0 1 0,1 0 0,-1 1 0,1-1 0,-1 2 0,1-1 0,-1 1 0,1 0 0,-1 1 0,1 0 0,-1 1 0,1-1 0,-1 2 0,0-1 0,0 1 0,0 0 0,0 1 0,9 5 0,-14-7 0,0 0 0,0 0 0,1 1 0,-1 0 0,-1-1 0,1 1 0,0 0 0,-1 0 0,1 1 0,-1-1 0,0 0 0,0 1 0,-1-1 0,1 1 0,-1 0 0,1-1 0,-1 1 0,1 6 0,-2-4 0,0-1 0,0 1 0,0 0 0,-1-1 0,0 1 0,0-1 0,-1 1 0,1-1 0,-1 1 0,0-1 0,-5 9 0,-2-1 0,1 1 0,-2-2 0,0 1 0,0-1 0,-1-1 0,0 0 0,-1 0 0,-18 12 0,-3-4 0,24-14 0,-1 0 0,2 0 0,-1 1 0,-10 10 0,18-12 0,8-4 0,13-3 0,-16 2 0,40-7 0,1 3 0,72-1 0,-90 7 0,-1 0 0,0 2 0,0 1 0,-1 1 0,50 17 0,-69-20 0,0 1 0,1 0 0,-1 0 0,0 0 0,-1 1 0,1 0 0,0 0 0,-1 1 0,0-1 0,0 1 0,-1 0 0,6 7 0,-8-8 0,0-1 0,0 1 0,-1 0 0,1-1 0,-1 1 0,0 0 0,0 0 0,0 0 0,0 0 0,-1 0 0,0 0 0,0 0 0,0 0 0,0 0 0,-1 0 0,1 0 0,-1 0 0,0 0 0,0 0 0,-1-1 0,1 1 0,-3 5 0,-2 0 0,0 0 0,0 0 0,0-1 0,-1 0 0,-1 0 0,1-1 0,-1 0 0,0 0 0,-1 0 0,0-1 0,0-1 0,0 1 0,-1-2 0,-13 6 0,-8 2 0,0-2 0,-1-1 0,-44 7 0,50-12-455,0-1 0,-45-1 0,23-6-6371</inkml:trace>
</inkml:ink>
</file>

<file path=ppt/ink/ink4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7:50.621"/>
    </inkml:context>
    <inkml:brush xml:id="br0">
      <inkml:brushProperty name="width" value="0.05" units="cm"/>
      <inkml:brushProperty name="height" value="0.05" units="cm"/>
      <inkml:brushProperty name="color" value="#F6630D"/>
    </inkml:brush>
  </inkml:definitions>
  <inkml:trace contextRef="#ctx0" brushRef="#br0">242 636 24575,'2'0'0,"0"-1"0,0 0 0,0 1 0,0-1 0,0 0 0,0 0 0,0-1 0,0 1 0,0 0 0,-1 0 0,1-1 0,0 1 0,-1-1 0,0 0 0,1 1 0,-1-1 0,0 0 0,0 0 0,1 0 0,0-2 0,-2 3 0,1-1 0,-1 1 0,1 0 0,-1 0 0,0-1 0,1 1 0,-1 0 0,0 0 0,0-1 0,0 1 0,0 0 0,0-1 0,0 1 0,0-2 0,-1 2 0,1 0 0,0 1 0,-1-1 0,1 1 0,0-1 0,-1 1 0,1-1 0,-1 1 0,1-1 0,-1 1 0,1-1 0,-1 1 0,1-1 0,-1 1 0,0 0 0,1-1 0,-1 1 0,0 0 0,1 0 0,-1-1 0,0 1 0,1 0 0,-1 0 0,0 0 0,1 0 0,-1 0 0,0 0 0,-1 0 0,-5 1 0,0 0 0,0 0 0,0 0 0,0 1 0,0 0 0,0 1 0,0 0 0,-10 5 0,-52 36 0,55-34 0,4-3 0,1 1 0,0 0 0,0 0 0,0 1 0,1 1 0,1-1 0,0 1 0,-12 21 0,16-26 0,1 0 0,-1 0 0,1 1 0,0-1 0,0 1 0,1-1 0,0 1 0,0-1 0,0 1 0,0 0 0,1-1 0,0 1 0,0 0 0,1-1 0,-1 1 0,1 0 0,0-1 0,1 1 0,0-1 0,0 1 0,2 5 0,-2-8 0,0 0 0,1-1 0,-1 1 0,1 0 0,-1-1 0,1 1 0,0-1 0,0 0 0,0 0 0,0 0 0,0 0 0,0 0 0,0-1 0,1 1 0,-1-1 0,1 0 0,-1 0 0,1-1 0,-1 1 0,1-1 0,-1 1 0,1-1 0,0 0 0,-1 0 0,1-1 0,0 1 0,5-3 0,2 1 0,0-1 0,0-1 0,-1 0 0,1 0 0,-1-1 0,0-1 0,16-10 0,-2-5 0,0 0 0,-1-2 0,-1 0 0,-1-1 0,-1-2 0,-1 0 0,-1-1 0,-2-1 0,25-57 0,-19 29 0,-2 0 0,-3-1 0,-2-1 0,10-86 0,-22 127 0,-1 0 0,0 0 0,-2 0 0,0 0 0,0 0 0,-2 0 0,-7-32 0,9 48 0,0-1 0,-1 1 0,1 0 0,-1-1 0,1 1 0,-1-1 0,1 1 0,-1 0 0,0 0 0,0-1 0,0 1 0,0 0 0,0 0 0,0 0 0,0 0 0,0 0 0,0 0 0,0 0 0,-3-1 0,3 2 0,0 0 0,0 0 0,0 0 0,0 0 0,0 0 0,0 0 0,0 0 0,1 1 0,-1-1 0,0 0 0,0 1 0,0-1 0,0 1 0,0-1 0,0 1 0,1-1 0,-1 1 0,0-1 0,0 1 0,1 0 0,-1-1 0,0 2 0,-5 5 0,2-1 0,-1 1 0,1 1 0,-1-1 0,-4 14 0,-6 21 0,2 2 0,-14 73 0,-1 97 0,21-158 0,-20 185-1365,17-136-5461</inkml:trace>
</inkml:ink>
</file>

<file path=ppt/ink/ink4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7:51.322"/>
    </inkml:context>
    <inkml:brush xml:id="br0">
      <inkml:brushProperty name="width" value="0.05" units="cm"/>
      <inkml:brushProperty name="height" value="0.05" units="cm"/>
      <inkml:brushProperty name="color" value="#F6630D"/>
    </inkml:brush>
  </inkml:definitions>
  <inkml:trace contextRef="#ctx0" brushRef="#br0">79 249 24575,'1'-30'0,"0"20"0,-1-1 0,0 1 0,0-1 0,-3-11 0,-1 23 0,-2 9 0,-5 13 0,-3 23 0,1 0 0,3 1 0,2 0 0,-3 64 0,11-94 0,0 0 0,1 0 0,0 0 0,1-1 0,7 26 0,-7-36 0,0-2 0,0 1 0,0 0 0,0 0 0,1-1 0,-1 1 0,1-1 0,1 0 0,5 7 0,-6-9 0,-1 0 0,1 0 0,-1 0 0,1-1 0,0 1 0,-1-1 0,1 1 0,0-1 0,0 0 0,0-1 0,0 1 0,0 0 0,0-1 0,0 1 0,0-1 0,0 0 0,0 0 0,3-1 0,3-1 0,-1 0 0,-1 0 0,1-1 0,0 0 0,-1 0 0,1-1 0,-1 0 0,0 0 0,11-9 0,56-51 0,-73 62 0,38-39 0,-1-2 0,35-54 0,19-22 0,-90 117 0,0-1 0,0 1 0,0-1 0,1 1 0,-1 0 0,1 0 0,0 0 0,-1 1 0,1-1 0,0 1 0,5-3 0,-7 4 0,0 0 0,0 0 0,0 0 0,0 0 0,0 0 0,0 0 0,0 0 0,0 1 0,0-1 0,0 0 0,0 0 0,0 1 0,0-1 0,0 1 0,0-1 0,0 1 0,0-1 0,0 1 0,-1 0 0,1-1 0,0 1 0,0 0 0,-1 0 0,1-1 0,0 1 0,-1 0 0,1 0 0,-1 0 0,1 0 0,-1 0 0,0 0 0,1 0 0,-1 0 0,0 0 0,0 0 0,0 0 0,1 0 0,-1 1 0,4 22 0,0 1 0,-2-1 0,0 27 0,-2-33 0,0 1 0,1-1 0,1 0 0,1 0 0,1 0 0,0 0 0,10 25 0,-12-38 0,1 1 0,-1-1 0,1 0 0,1 0 0,-1 0 0,1 0 0,-1 0 0,1-1 0,1 0 0,-1 0 0,1 0 0,-1 0 0,1-1 0,0 1 0,8 2 0,-9-4 0,1-1 0,0 1 0,0-1 0,0-1 0,0 1 0,0-1 0,0 0 0,0 0 0,1 0 0,-1-1 0,0 0 0,0 0 0,0 0 0,-1-1 0,1 1 0,0-1 0,0 0 0,5-4 0,8-4 0,-1-2 0,-1 1 0,0-2 0,0 0 0,-1-1 0,-1 0 0,-1-2 0,0 1 0,-1-1 0,0-1 0,16-32 0,-11 15 0,-2-1 0,-1-1 0,-2 0 0,-1-1 0,7-50 0,-15 69 0,-1 1 0,0-32 0,-2 44 0,0 0 0,0 1 0,-1-1 0,1 1 0,-1-1 0,-1 1 0,1-1 0,0 1 0,-1 0 0,0 0 0,0 0 0,0 0 0,-1 0 0,0 0 0,-4-5 0,6 8 3,1 0-1,-1 0 1,1 1-1,-1-1 1,0 1-1,1-1 1,-1 0-1,0 1 0,1-1 1,-1 1-1,0 0 1,0-1-1,0 1 1,1 0-1,-1-1 1,0 1-1,0 0 1,0 0-1,0 0 1,0-1-1,1 1 1,-1 0-1,0 0 0,0 0 1,0 1-1,0-1 1,0 0-1,0 0 1,1 0-1,-1 1 1,0-1-1,0 0 1,0 1-1,1-1 1,-1 1-1,0-1 1,0 1-1,1-1 1,-1 1-1,0-1 0,1 1 1,-1 0-1,1-1 1,-2 2-1,1 1-136,-1 0 0,1 0 0,-1 1-1,1-1 1,0 0 0,0 0 0,0 1 0,1-1-1,-1 0 1,1 5 0,1 21-6692</inkml:trace>
</inkml:ink>
</file>

<file path=ppt/ink/ink4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7:52.316"/>
    </inkml:context>
    <inkml:brush xml:id="br0">
      <inkml:brushProperty name="width" value="0.05" units="cm"/>
      <inkml:brushProperty name="height" value="0.05" units="cm"/>
      <inkml:brushProperty name="color" value="#F6630D"/>
    </inkml:brush>
  </inkml:definitions>
  <inkml:trace contextRef="#ctx0" brushRef="#br0">104 406 24575,'4'0'0,"1"-1"0,0-1 0,0 1 0,0 0 0,-1-1 0,1 0 0,-1 0 0,0-1 0,1 1 0,-1-1 0,0 0 0,0 0 0,-1 0 0,1-1 0,-1 1 0,1-1 0,-1 0 0,0 0 0,-1 0 0,1 0 0,-1 0 0,1-1 0,1-4 0,-4 8 0,0 0 0,1 0 0,-1 0 0,0 0 0,0 0 0,0 0 0,0 0 0,0 0 0,0 0 0,0 0 0,0 1 0,0-1 0,0 0 0,-1 0 0,1 0 0,0 0 0,-1 0 0,1 0 0,0 0 0,-1 1 0,1-1 0,-1 0 0,1 0 0,-1 0 0,0 1 0,1-1 0,-1 0 0,0 1 0,0-1 0,1 1 0,-1-1 0,0 1 0,0-1 0,0 1 0,0-1 0,1 1 0,-1 0 0,0 0 0,0-1 0,0 1 0,0 0 0,0 0 0,0 0 0,0 0 0,0 0 0,0 0 0,0 0 0,0 0 0,0 0 0,1 1 0,-1-1 0,-2 1 0,-2 0 0,0 0 0,-1 1 0,1 0 0,0 0 0,0 0 0,0 0 0,1 1 0,-6 3 0,-2 5 0,0 0 0,1 1 0,0 0 0,1 1 0,0 0 0,1 1 0,1 0 0,-11 23 0,17-31 0,-1 0 0,1 0 0,1 1 0,-1-1 0,1 1 0,0-1 0,0 1 0,1 0 0,0-1 0,1 11 0,0-13 0,0 0 0,0 0 0,0 0 0,1 0 0,-1-1 0,1 1 0,0 0 0,0-1 0,0 1 0,1-1 0,-1 0 0,1 0 0,0 0 0,0 0 0,0-1 0,0 1 0,0-1 0,6 4 0,-3-3 0,1 0 0,-1-1 0,0 0 0,1 0 0,0 0 0,0-1 0,-1 0 0,1 0 0,0-1 0,0 1 0,0-2 0,0 1 0,-1-1 0,1 0 0,0 0 0,0-1 0,-1 0 0,1 0 0,-1-1 0,10-5 0,0 1 0,-1-2 0,0 0 0,-1-1 0,0 0 0,0-1 0,-1-1 0,12-14 0,-14 13 0,-1-1 0,0 0 0,-1-1 0,0 0 0,-1 0 0,10-27 0,-8 10 0,-1 0 0,7-50 0,-16 81 0,0-1 0,0 0 0,1 1 0,-1-1 0,0 1 0,1-1 0,-1 0 0,1 1 0,0-1 0,-1 1 0,1-1 0,0 1 0,0 0 0,0-1 0,0 1 0,0 0 0,0 0 0,0-1 0,0 1 0,1 0 0,-1 0 0,0 0 0,1 1 0,-1-1 0,1 0 0,-1 0 0,1 1 0,-1-1 0,1 1 0,-1-1 0,1 1 0,0 0 0,-1-1 0,1 1 0,0 0 0,-1 0 0,1 0 0,0 1 0,-1-1 0,1 0 0,-1 1 0,1-1 0,0 0 0,-1 1 0,2 1 0,10 2 0,-1 2 0,-1 0 0,1 0 0,15 12 0,-25-17 0,44 29 0,-1 2 0,-1 1 0,-3 3 0,55 58 0,-93-91 0,-1-1 0,0 1 0,0 0 0,0 0 0,-1 0 0,1 0 0,-1 0 0,1 1 0,-1-1 0,0 0 0,0 1 0,-1-1 0,1 0 0,-1 1 0,0 4 0,0-6 0,0 0 0,-1 0 0,1-1 0,-1 1 0,0 0 0,1 0 0,-1 0 0,0 0 0,0 0 0,0-1 0,-1 1 0,1-1 0,0 1 0,-1-1 0,1 1 0,-1-1 0,1 0 0,-1 1 0,1-1 0,-1 0 0,0 0 0,0 0 0,0 0 0,1-1 0,-1 1 0,0 0 0,-4 0 0,-3 1 0,0 0 0,0-1 0,0 0 0,0-1 0,0 0 0,0 0 0,0-1 0,0 0 0,0 0 0,0-1 0,0 0 0,-13-6 0,19 7 0,-1 0 0,1-1 0,0 1 0,0-1 0,0 0 0,0 0 0,0 0 0,0-1 0,0 1 0,1 0 0,-1-1 0,1 0 0,-1 0 0,1 0 0,0 0 0,1 0 0,-1 0 0,0 0 0,1 0 0,-1-1 0,1 1 0,0-1 0,1 1 0,-1-1 0,0 1 0,1-1 0,0 0 0,0 1 0,0-1 0,0 1 0,0-1 0,1 0 0,2-6 0,1-2 0,0 0 0,2 0 0,-1 1 0,1-1 0,1 2 0,0-1 0,17-19 0,67-62 0,-44 54 0,0 1 0,3 2 0,1 3 0,1 1 0,69-28 0,-115 57 0,0-2 0,1 2 0,-1-1 0,1 1 0,0 0 0,8-2 0,-13 4 0,-1 0 0,1 0 0,-1 0 0,0 0 0,1 0 0,-1 0 0,0 0 0,1 1 0,-1-1 0,0 0 0,1 1 0,-1-1 0,0 1 0,1 0 0,-1-1 0,0 1 0,0 0 0,0-1 0,0 1 0,0 0 0,0 0 0,0 0 0,0 0 0,0 0 0,0 0 0,0 1 0,-1-1 0,1 0 0,0 0 0,-1 0 0,1 1 0,-1-1 0,1 2 0,5 19 0,-1 1 0,-1-1 0,0 1 0,-2 0 0,-1 0 0,-3 38 0,-5 2 0,-18 70 0,14-74 0,11-59 0,0 0 0,0 0 0,0 0 0,0 0 0,0 0 0,-1 1 0,1-1 0,0 0 0,0 0 0,0 0 0,0 0 0,0 0 0,0 0 0,0 0 0,0 0 0,0 1 0,0-1 0,0 0 0,0 0 0,0 0 0,0 0 0,0 0 0,0 0 0,0 0 0,0 0 0,0 1 0,0-1 0,1 0 0,-1 0 0,0 0 0,0 0 0,0 0 0,0 0 0,0 0 0,0 0 0,0 0 0,0 0 0,0 0 0,0 1 0,0-1 0,0 0 0,1 0 0,-1 0 0,0 0 0,0 0 0,0 0 0,0 0 0,0 0 0,0 0 0,0 0 0,0 0 0,0 0 0,1 0 0,-1 0 0,0 0 0,0 0 0,0 0 0,0 0 0,0 0 0,0 0 0,8-7 0,11-18 0,-16 19 0,28-30 0,1 1 0,2 1 0,50-39 0,-56 49 0,-11 11 0,0 0 0,-29 20 0,-77 46 0,58-37 0,1 2 0,-51 40 0,79-57 0,0 0 0,0 1 0,1-1 0,-1 1 0,1 0 0,-1-1 0,1 1 0,-1 0 0,1 0 0,0 0 0,0 0 0,0 0 0,0 0 0,0 0 0,1 0 0,-1 0 0,0 0 0,1 0 0,0 1 0,0-1 0,-1 0 0,1 4 0,2-3 0,-1 0 0,0-1 0,0 1 0,1 0 0,0 0 0,-1-1 0,1 1 0,0-1 0,0 0 0,1 1 0,-1-1 0,0 0 0,1 0 0,-1 0 0,1-1 0,3 3 0,54 33-455,-2 2 0,77 70 0,-97-72-6371</inkml:trace>
</inkml:ink>
</file>

<file path=ppt/ink/ink4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7:52.735"/>
    </inkml:context>
    <inkml:brush xml:id="br0">
      <inkml:brushProperty name="width" value="0.05" units="cm"/>
      <inkml:brushProperty name="height" value="0.05" units="cm"/>
      <inkml:brushProperty name="color" value="#F6630D"/>
    </inkml:brush>
  </inkml:definitions>
  <inkml:trace contextRef="#ctx0" brushRef="#br0">14 193 24575,'-2'-1'0,"1"0"0,0 0 0,0 0 0,0 0 0,0 0 0,0-1 0,1 1 0,-1 0 0,0-1 0,1 1 0,-1 0 0,1-1 0,-1 1 0,1-1 0,-1 1 0,1-1 0,0 1 0,0-1 0,0 1 0,0-1 0,0 1 0,0-1 0,0 1 0,1-3 0,0 2 0,0-1 0,1 0 0,-1 1 0,1-1 0,0 1 0,0-1 0,0 1 0,0 0 0,0-1 0,0 1 0,4-2 0,5-4 0,0 1 0,0 1 0,1 0 0,19-7 0,29-8 0,1 4 0,0 2 0,66-8 0,-80 18 0,0 2 0,-1 1 0,1 3 0,84 12 0,-119-11 0,48 11 0,-56-12 0,-1 0 0,0 1 0,0-1 0,0 1 0,0-1 0,0 1 0,0 0 0,0 0 0,0 0 0,-1 0 0,1 1 0,-1-1 0,0 1 0,4 4 0,-6-5 0,1-1 0,0 1 0,-1-1 0,0 1 0,1 0 0,-1-1 0,0 1 0,0 0 0,0-1 0,0 1 0,0 0 0,0-1 0,0 1 0,-1 0 0,1-1 0,0 1 0,-1-1 0,0 1 0,1 0 0,-1-1 0,0 1 0,0-1 0,0 0 0,0 1 0,-1 0 0,-32 33 0,30-32 0,-119 92 0,-15 11 0,119-89 0,1 0 0,1 2 0,0 0 0,-25 39 0,39-52 0,-1 0 0,1 0 0,0 0 0,0 1 0,1-1 0,0 1 0,0 0 0,1 0 0,0 0 0,0 0 0,0 0 0,1 0 0,0 0 0,1 9 0,0-11 0,1 0 0,-1-1 0,0 1 0,1 0 0,0-1 0,0 1 0,1-1 0,-1 0 0,1 0 0,0 0 0,0 0 0,0 0 0,1-1 0,-1 1 0,1-1 0,0 0 0,0 0 0,0 0 0,0-1 0,0 1 0,6 1 0,1 0-72,1 1 1,0-2-1,0 0 0,0 0 0,0-1 0,1-1 0,-1 0 0,0-1 1,1 0-1,-1-1 0,0 0 0,1-1 0,-1 0 0,0-1 0,0 0 1,0-1-1,-1 0 0,15-8 0,4-6-6754</inkml:trace>
</inkml:ink>
</file>

<file path=ppt/ink/ink4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7:53.765"/>
    </inkml:context>
    <inkml:brush xml:id="br0">
      <inkml:brushProperty name="width" value="0.05" units="cm"/>
      <inkml:brushProperty name="height" value="0.05" units="cm"/>
      <inkml:brushProperty name="color" value="#F6630D"/>
    </inkml:brush>
  </inkml:definitions>
  <inkml:trace contextRef="#ctx0" brushRef="#br0">72 296 24575,'-6'-2'0,"-1"0"0,1 0 0,0 0 0,0-1 0,1 0 0,-1 0 0,1-1 0,-1 0 0,1 1 0,-5-6 0,7 3 0,11 4 0,19 6 0,-19-2 0,57 6 0,1-3 0,-1-3 0,0-2 0,1-4 0,-1-2 0,0-3 0,122-34 0,-178 40 0,0-1 0,-1 1 0,1-2 0,-1 1 0,0-1 0,0 0 0,8-8 0,-15 12 0,0 0 0,1 0 0,-1 0 0,0 0 0,0 0 0,0 0 0,0-1 0,0 1 0,0-1 0,0 1 0,0 0 0,0-1 0,-1 0 0,1 1 0,-1-1 0,1 1 0,-1-1 0,1 0 0,-1 1 0,0-1 0,0 0 0,0 1 0,0-1 0,0 0 0,0 1 0,-1-1 0,1 0 0,0 1 0,-1-1 0,1 0 0,-1 1 0,0-1 0,1 1 0,-1-1 0,0 1 0,0 0 0,0-1 0,0 1 0,0 0 0,0-1 0,-1 1 0,1 0 0,0 0 0,-1 0 0,1 0 0,-3-1 0,0-1 0,-1 0 0,1 1 0,-1 0 0,1-1 0,-1 2 0,0-1 0,0 0 0,0 1 0,0 0 0,0 0 0,0 0 0,0 1 0,0 0 0,-10 1 0,7 0 0,-1 0 0,1 1 0,-1 1 0,1-1 0,0 1 0,0 1 0,1-1 0,-13 8 0,12-5 0,-1-1 0,1 1 0,0 1 0,1 0 0,0 0 0,0 0 0,0 1 0,1-1 0,0 2 0,1-1 0,-1 1 0,2 0 0,-1 0 0,1 0 0,-5 18 0,8-22 0,1-1 0,-1 1 0,1-1 0,0 1 0,0-1 0,0 1 0,0-1 0,1 1 0,0-1 0,0 1 0,0-1 0,0 1 0,1-1 0,0 0 0,0 0 0,0 0 0,4 6 0,-2-6 0,-1 0 0,1 0 0,0-1 0,1 1 0,-1-1 0,1 0 0,-1 0 0,1-1 0,0 1 0,0-1 0,0 0 0,10 2 0,-2-1 0,1-1 0,-1 0 0,1-1 0,-1-1 0,1 0 0,-1 0 0,1-2 0,-1 0 0,0 0 0,26-9 0,-29 8 0,-1-1 0,0 0 0,0 0 0,0-1 0,-1 0 0,0-1 0,0 0 0,13-12 0,-17 14 0,-1-1 0,1 0 0,0-1 0,-1 1 0,0-1 0,-1 1 0,1-1 0,-1 0 0,0 0 0,0 0 0,-1 0 0,0 0 0,0 0 0,0-12 0,-1 3 0,-1 1 0,0 0 0,-1 0 0,0 0 0,-6-15 0,8 27 0,0 1 0,-1 0 0,1-1 0,0 1 0,0 0 0,0-1 0,0 1 0,0 0 0,0-1 0,0 1 0,1 0 0,-1-1 0,0 1 0,1 0 0,-1 0 0,1-1 0,-1 1 0,1 0 0,0 0 0,-1 0 0,1 0 0,1-2 0,1 1 0,-1 0 0,1 0 0,-1 0 0,1 0 0,0 0 0,0 1 0,0 0 0,0-1 0,4 0 0,8-2 0,0 1 0,0 0 0,18 0 0,-27 2 0,22-2 0,0 2 0,-1 0 0,1 2 0,0 1 0,41 8 0,-61-9 0,-1 1 0,0 0 0,0 1 0,0 0 0,0 0 0,0 0 0,0 1 0,-1 0 0,0 0 0,0 0 0,0 1 0,0 0 0,-1 0 0,0 1 0,0-1 0,0 1 0,0 0 0,-1 1 0,0-1 0,-1 1 0,1-1 0,-1 1 0,-1 0 0,1 1 0,1 8 0,-2-3 0,-1 1 0,0-1 0,-1 1 0,-1-1 0,0 1 0,-1-1 0,0 0 0,-1 1 0,0-1 0,-1 0 0,-1-1 0,0 1 0,0-1 0,-10 14 0,14-23 0,-1-1 0,1 0 0,-1 0 0,1-1 0,-1 1 0,0 0 0,0 0 0,0-1 0,0 1 0,-3 1 0,4-3 0,1 1 0,0-1 0,0 0 0,-1 0 0,1 0 0,0 0 0,0 0 0,-1 0 0,1 0 0,0 0 0,-1 0 0,1 0 0,0 0 0,0 0 0,-1 0 0,1 0 0,0 0 0,0 0 0,-1 0 0,1 0 0,0 0 0,-1 0 0,1 0 0,0-1 0,0 1 0,0 0 0,-1 0 0,1 0 0,0 0 0,0-1 0,-1 1 0,1 0 0,-1-18 0,5 5 0,0-1 0,0 1 0,1 0 0,1 0 0,7-12 0,42-61 0,-47 73 0,14-19 0,50-57 0,-61 77 0,0 2 0,0-1 0,1 2 0,0-1 0,1 2 0,0-1 0,0 2 0,15-7 0,-26 13 0,0 0 0,0 0 0,0 0 0,1 0 0,-1 1 0,0-1 0,1 1 0,-1-1 0,0 1 0,1 0 0,-1 0 0,1 0 0,-1 0 0,1 0 0,-1 0 0,0 1 0,1-1 0,-1 1 0,0 0 0,1 0 0,-1-1 0,0 1 0,0 1 0,0-1 0,0 0 0,0 1 0,0-1 0,0 1 0,0-1 0,0 1 0,-1 0 0,1 0 0,-1 0 0,1 0 0,-1 0 0,0 0 0,0 0 0,0 0 0,0 0 0,0 1 0,0-1 0,0 4 0,3 11 0,-1-1 0,-1 1 0,-1 0 0,-1 33 0,-1-38 0,0 23 0,0-7 0,1 0 0,5 37 0,-5-59 0,1 1 0,1 0 0,-1 0 0,1-1 0,1 1 0,-1-1 0,1 0 0,0 0 0,0 0 0,1 0 0,0 0 0,0-1 0,0 1 0,10 8 0,-9-11 0,0 0 0,1 0 0,-1-1 0,1 0 0,-1 0 0,1 0 0,0 0 0,0-1 0,0 0 0,0 0 0,0-1 0,0 0 0,0 0 0,0 0 0,0-1 0,0 0 0,0 0 0,8-2 0,15-5 0,0-1 0,36-17 0,-57 22 0,46-19 0,-1-2 0,-2-2 0,0-3 0,-2-2 0,86-73 0,-129 100 0,1-2 0,1 1 0,-1-1 0,0-1 0,-1 1 0,0-1 0,0 0 0,0 0 0,-1-1 0,-1 0 0,5-10 0,-8 18 0,-1 0 0,0 0 0,1 0 0,-1 0 0,0-1 0,0 1 0,0 0 0,0 0 0,0 0 0,0-1 0,0 1 0,0 0 0,0 0 0,-1 0 0,1 0 0,0-1 0,-1 1 0,1 0 0,-1 0 0,1 0 0,-1 0 0,0 0 0,-1-2 0,0 2 0,1 0 0,-1 0 0,1 0 0,-1 0 0,0 0 0,0 1 0,0-1 0,1 0 0,-1 1 0,0 0 0,0-1 0,0 1 0,-3 0 0,-5 0 0,0 0 0,0 1 0,0 0 0,-13 4 0,10-1 0,1 0 0,0 0 0,1 1 0,-1 1 0,1 0 0,0 1 0,1 0 0,-1 0 0,1 1 0,1 0 0,0 1 0,0 0 0,0 1 0,1-1 0,-9 16 0,12-16 0,-1 0 0,2 0 0,-1 0 0,1 0 0,1 1 0,-1 0 0,2 0 0,-1 0 0,2 0 0,-1 0 0,1 0 0,1 0 0,-1 0 0,2 1 0,0-1 0,0 0 0,1 0 0,0 0 0,5 15 0,-5-20 6,0 0 0,1 0 0,0 0 0,0 0 0,0-1 0,0 1 0,1-1 0,-1 0 0,1 0 0,0 0 0,1 0 0,-1-1 0,1 1 0,-1-1 0,1 0 0,0-1 0,0 1 0,0-1 0,10 3 0,-4-3-171,0 1 0,0-2 0,1 1 0,-1-2 0,0 1 0,0-2 0,1 1 0,18-5 0,19-5-6661</inkml:trace>
</inkml:ink>
</file>

<file path=ppt/ink/ink4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7:54.970"/>
    </inkml:context>
    <inkml:brush xml:id="br0">
      <inkml:brushProperty name="width" value="0.05" units="cm"/>
      <inkml:brushProperty name="height" value="0.05" units="cm"/>
      <inkml:brushProperty name="color" value="#F6630D"/>
    </inkml:brush>
  </inkml:definitions>
  <inkml:trace contextRef="#ctx0" brushRef="#br0">475 262 24575,'41'-40'0,"-23"26"0,-2-2 0,0 0 0,-1-1 0,0 0 0,-1-2 0,18-32 0,-31 50 0,0-1 0,0 0 0,0 0 0,0 0 0,0 0 0,-1 0 0,1 0 0,-1 0 0,1 0 0,-1 0 0,0 0 0,0 0 0,0 0 0,0 0 0,0 0 0,0 0 0,0 0 0,-1 0 0,1 0 0,-1 0 0,0 0 0,1 0 0,-1 0 0,0 0 0,0 0 0,0 0 0,0 1 0,-1-1 0,0-1 0,-1 1 0,0 0 0,1 1 0,-1 0 0,0-1 0,0 1 0,0 0 0,0 1 0,0-1 0,0 0 0,0 1 0,0 0 0,0-1 0,-1 1 0,1 1 0,0-1 0,0 0 0,0 1 0,-6 1 0,-13 5 0,1 0 0,-1 1 0,2 1 0,-1 1 0,1 1 0,1 1 0,0 1 0,1 1 0,-18 15 0,14-9 0,1 1 0,2 1 0,0 0 0,1 2 0,1 0 0,-22 42 0,29-45 0,1 0 0,0 1 0,2 0 0,1 1 0,0 0 0,2 0 0,1 0 0,1 0 0,0 1 0,4 40 0,-1-50 0,1 0 0,1 0 0,0-1 0,1 1 0,0-1 0,1 0 0,0 0 0,1 0 0,1 0 0,0-1 0,1-1 0,0 1 0,1-1 0,0 0 0,0-1 0,1 0 0,1-1 0,0 0 0,12 8 0,-8-8 0,1-1 0,0-1 0,0 0 0,1-1 0,0-1 0,0 0 0,0-1 0,1-1 0,-1-1 0,1 0 0,-1-2 0,1 0 0,0 0 0,-1-2 0,1 0 0,-1-1 0,1-1 0,-1-1 0,0 0 0,-1-1 0,1-1 0,-1 0 0,17-12 0,-17 10 0,-1-1 0,0 0 0,0-1 0,-1 0 0,0-2 0,-1 1 0,0-2 0,-1 0 0,-1 0 0,0-1 0,-1 0 0,-1-1 0,0 0 0,-1-1 0,-1 0 0,-1 0 0,0 0 0,-1-1 0,-1 0 0,0 0 0,-2 0 0,1-23 0,-3 29 0,-1 1 0,0 0 0,-1 0 0,0-1 0,-1 1 0,0 1 0,-1-1 0,0 0 0,0 1 0,-1 0 0,-11-17 0,13 23 0,1 1 0,-1 0 0,0-1 0,0 1 0,-1 0 0,1 0 0,0 1 0,-1-1 0,0 1 0,0 0 0,0-1 0,0 2 0,0-1 0,0 0 0,0 1 0,0 0 0,-1 0 0,1 0 0,0 1 0,-1-1 0,1 1 0,-1 0 0,1 0 0,0 1 0,-1-1 0,1 1 0,0 0 0,-1 0 0,1 0 0,0 1 0,0 0 0,-5 2 0,-4 3 0,1 0 0,-1 1 0,2 1 0,-1 0 0,1 0 0,0 1 0,1 0 0,-10 14 0,-66 98 0,77-108 0,-103 180 0,98-165 0,1 1 0,1 1 0,2 0 0,-12 60 0,16-24 0,6-54 0,0-1 0,-1 1 0,-1-1 0,0 1 0,-1-1 0,0 0 0,0 0 0,-11 22 0,-23 27 0,-4-1 0,-86 99 0,39-52 0,87-105 0,-5 5 0,0 0 0,1 0 0,0 1 0,1 0 0,-4 9 0,7-16 0,1 0 0,-1 0 0,1 0 0,0 0 0,-1 0 0,1 1 0,0-1 0,0 0 0,0 0 0,0 1 0,0-1 0,0 0 0,0 0 0,0 0 0,1 1 0,-1-1 0,0 0 0,1 0 0,-1 0 0,1 0 0,-1 0 0,1 0 0,-1 0 0,1 0 0,0 0 0,0 0 0,-1 0 0,1 0 0,0 0 0,0 0 0,0-1 0,0 1 0,0 0 0,0-1 0,0 1 0,0 0 0,0-1 0,1 0 0,-1 1 0,0-1 0,0 0 0,0 1 0,0-1 0,1 0 0,-1 0 0,0 0 0,2 0 0,20 2 0,39-1 0,7 0 0,101 20 0,-103-10 0,0-4 0,82 0 0,-135-8 0,-1 0 0,0-1 0,0-1 0,0 0 0,0 0 0,-1-2 0,1 1 0,-1-1 0,0-1 0,0 0 0,-1-1 0,0-1 0,0 1 0,-1-1 0,1-1 0,-2 0 0,0-1 0,14-17 0,-14 14 0,-1 1 0,0-1 0,-1-1 0,-1 1 0,0-1 0,0 0 0,-2-1 0,0 1 0,-1-1 0,0 0 0,-1 0 0,0 0 0,-2 0 0,1 0 0,-2 0 0,-3-18 0,0-2 0,-2 2 0,-1-1 0,-2 1 0,-2 0 0,-26-59 0,35 89 0,1-1 0,-1 1 0,-1-1 0,1 1 0,0 0 0,-1-1 0,0 1 0,0 1 0,0-1 0,0 0 0,0 1 0,0 0 0,-1-1 0,1 1 0,-1 0 0,1 1 0,-1-1 0,0 1 0,0 0 0,0 0 0,1 0 0,-1 0 0,0 0 0,0 1 0,-1 0 0,1 0 0,0 0 0,0 0 0,0 1 0,0 0 0,0-1 0,1 1 0,-1 1 0,0-1 0,0 1 0,0-1 0,1 1 0,-1 0 0,-5 5 0,-3 2-126,0 0 0,0 1 0,-16 19 0,19-20-735,-9 10-5965</inkml:trace>
</inkml:ink>
</file>

<file path=ppt/ink/ink4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7:55.480"/>
    </inkml:context>
    <inkml:brush xml:id="br0">
      <inkml:brushProperty name="width" value="0.05" units="cm"/>
      <inkml:brushProperty name="height" value="0.05" units="cm"/>
      <inkml:brushProperty name="color" value="#F6630D"/>
    </inkml:brush>
  </inkml:definitions>
  <inkml:trace contextRef="#ctx0" brushRef="#br0">1997 137 24575,'1'0'0,"0"0"0,0 0 0,0-1 0,0 1 0,-1 0 0,1-1 0,0 1 0,0-1 0,-1 1 0,1-1 0,0 0 0,0 1 0,-1-1 0,1 0 0,-1 1 0,1-1 0,-1 0 0,1 0 0,-1 0 0,1 1 0,-1-1 0,0 0 0,1 0 0,-1 0 0,0 0 0,0 0 0,0 0 0,1 0 0,-1 1 0,0-1 0,0 0 0,-1 0 0,1 0 0,0 0 0,0 0 0,0 0 0,0 0 0,-1 0 0,1 1 0,-1-1 0,1 0 0,0 0 0,-1 0 0,1 0 0,-1 1 0,0-1 0,1 0 0,-1 1 0,1-1 0,-1 0 0,-1 0 0,-3-3 0,0 1 0,-1-1 0,1 1 0,-1 1 0,0-1 0,0 1 0,0-1 0,0 2 0,-10-3 0,-62-5 0,67 9 0,-1152-49 0,900 43 0,-159 0 0,566 7-1365,-110-1-5461</inkml:trace>
</inkml:ink>
</file>

<file path=ppt/ink/ink4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7:55.867"/>
    </inkml:context>
    <inkml:brush xml:id="br0">
      <inkml:brushProperty name="width" value="0.05" units="cm"/>
      <inkml:brushProperty name="height" value="0.05" units="cm"/>
      <inkml:brushProperty name="color" value="#F6630D"/>
    </inkml:brush>
  </inkml:definitions>
  <inkml:trace contextRef="#ctx0" brushRef="#br0">484 107 24575,'2'-5'0,"-1"0"0,0 1 0,1-1 0,0 1 0,0 0 0,0-1 0,3-3 0,4-10 0,-7 15 0,-1 0 0,0 0 0,0 0 0,0 0 0,0 0 0,0 0 0,-1 0 0,0-1 0,1 1 0,-2-5 0,1 7 0,0 1 0,0-1 0,0 1 0,0-1 0,0 1 0,-1 0 0,1-1 0,0 1 0,0-1 0,-1 1 0,1 0 0,0-1 0,0 1 0,-1 0 0,1-1 0,0 1 0,-1 0 0,1 0 0,-1-1 0,1 1 0,0 0 0,-1 0 0,1 0 0,-1-1 0,1 1 0,-1 0 0,1 0 0,-1 0 0,-1 0 0,0 0 0,0 0 0,0 1 0,0-1 0,0 1 0,0-1 0,0 1 0,0 0 0,0 0 0,-3 1 0,-152 92 0,29-16 0,61-44 0,46-25 0,0 1 0,1 1 0,1 1 0,-21 15 0,40-26 0,-1 0 0,0-1 0,0 1 0,0-1 0,1 1 0,-1 0 0,1 0 0,-1 0 0,0-1 0,1 1 0,-1 0 0,1 0 0,0 0 0,-1 0 0,1 0 0,0 0 0,-1 0 0,1 0 0,0 0 0,0 0 0,0 0 0,0 0 0,0 0 0,0 2 0,1-2 0,0 1 0,-1-1 0,1 1 0,0-1 0,0 1 0,0-1 0,0 0 0,0 1 0,1-1 0,-1 0 0,0 0 0,1 0 0,1 2 0,9 3 0,-1 0 0,1 0 0,17 5 0,-12-5 0,32 18-341,-1 1 0,0 3-1,47 37 1,-55-36-6485</inkml:trace>
</inkml:ink>
</file>

<file path=ppt/ink/ink4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7:56.736"/>
    </inkml:context>
    <inkml:brush xml:id="br0">
      <inkml:brushProperty name="width" value="0.05" units="cm"/>
      <inkml:brushProperty name="height" value="0.05" units="cm"/>
      <inkml:brushProperty name="color" value="#F6630D"/>
    </inkml:brush>
  </inkml:definitions>
  <inkml:trace contextRef="#ctx0" brushRef="#br0">2226 0 24575,'4'0'0,"27"1"0,-25 2 0,-19 4 0,-11-2 0,0-1 0,0 0 0,0-2 0,-44-2 0,24 1 0,-596 0-251,18 0-193,4 27 207,472-13 237,126-10-20,24-2 1,32 0 213,12-2-937,2-1-5928</inkml:trace>
</inkml:ink>
</file>

<file path=ppt/ink/ink4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7:57.109"/>
    </inkml:context>
    <inkml:brush xml:id="br0">
      <inkml:brushProperty name="width" value="0.05" units="cm"/>
      <inkml:brushProperty name="height" value="0.05" units="cm"/>
      <inkml:brushProperty name="color" value="#F6630D"/>
    </inkml:brush>
  </inkml:definitions>
  <inkml:trace contextRef="#ctx0" brushRef="#br0">185 18 24575,'4'-1'0,"0"0"0,0 0 0,0 0 0,-1-1 0,1 0 0,6-3 0,-1 1 0,-21 16 0,-54 43 0,41-36 0,2 0 0,1 2 0,-30 34 0,49-52 0,1 0 0,-1 1 0,0 0 0,1 0 0,0-1 0,0 1 0,0 0 0,1 1 0,-1-1 0,1 0 0,0 0 0,0 1 0,1-1 0,-1 1 0,1-1 0,0 8 0,1-7 0,1-1 0,-1 1 0,1-1 0,0 0 0,0 1 0,0-1 0,1 0 0,-1-1 0,1 1 0,0 0 0,0-1 0,0 1 0,1-1 0,-1 0 0,1 0 0,4 2 0,12 8-273,1-1 0,0-1 0,1-1 0,24 8 0,-1-1-6553</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8:54:05.118"/>
    </inkml:context>
    <inkml:brush xml:id="br0">
      <inkml:brushProperty name="width" value="0.05" units="cm"/>
      <inkml:brushProperty name="height" value="0.05" units="cm"/>
      <inkml:brushProperty name="color" value="#F6630D"/>
    </inkml:brush>
  </inkml:definitions>
  <inkml:trace contextRef="#ctx0" brushRef="#br0">1 0 24575,'4'0'0,"2"5"0,0 5 0,-1 7 0,-2 4 0,-1 4 0,0 2 0,-2 1 0,0 1 0,0-1 0,4 5 0,2 2 0,0-2 0,-2 0 0,-1-3 0,-1-5-8191</inkml:trace>
</inkml:ink>
</file>

<file path=ppt/ink/ink4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7:57.685"/>
    </inkml:context>
    <inkml:brush xml:id="br0">
      <inkml:brushProperty name="width" value="0.05" units="cm"/>
      <inkml:brushProperty name="height" value="0.05" units="cm"/>
      <inkml:brushProperty name="color" value="#F6630D"/>
    </inkml:brush>
  </inkml:definitions>
  <inkml:trace contextRef="#ctx0" brushRef="#br0">2654 167 24575,'-6'0'0,"0"-1"0,0 0 0,-1 0 0,-10-4 0,-18-3 0,-451-22 3,281 22-192,-871-54-502,296 15 448,751 44 244,66 3-1,107 6-433,-67 1-6206</inkml:trace>
</inkml:ink>
</file>

<file path=ppt/ink/ink4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7:58.072"/>
    </inkml:context>
    <inkml:brush xml:id="br0">
      <inkml:brushProperty name="width" value="0.05" units="cm"/>
      <inkml:brushProperty name="height" value="0.05" units="cm"/>
      <inkml:brushProperty name="color" value="#F6630D"/>
    </inkml:brush>
  </inkml:definitions>
  <inkml:trace contextRef="#ctx0" brushRef="#br0">348 43 24575,'7'-1'0,"-1"0"0,1-1 0,-1 0 0,1 0 0,-1 0 0,0-1 0,0 0 0,7-4 0,27-11 0,-23 16 0,-12 7 0,-6-4 0,-1 1 0,1 0 0,0-1 0,0 1 0,-1-1 0,1 0 0,0 1 0,-1-1 0,0 0 0,1 0 0,-1 0 0,-2 2 0,-43 20 0,-1-1 0,0-2 0,-79 20 0,73-29 0,42-10 0,0 0 0,1 2 0,-1-1 0,1 1 0,0 1 0,0 0 0,0 1 0,-17 9 0,27-13 0,1 0 0,-1 0 0,0 0 0,0 0 0,0 0 0,1 0 0,-1 0 0,0 0 0,1 0 0,-1 0 0,1 0 0,0 1 0,-1-1 0,1 0 0,0 0 0,0 1 0,-1-1 0,1 0 0,0 0 0,0 1 0,0-1 0,1 0 0,-1 0 0,0 0 0,0 1 0,1 0 0,15 34 0,-10-26 0,122 207-131,-90-155-1103,3 4-5592</inkml:trace>
</inkml:ink>
</file>

<file path=ppt/ink/ink4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7:59.475"/>
    </inkml:context>
    <inkml:brush xml:id="br0">
      <inkml:brushProperty name="width" value="0.05" units="cm"/>
      <inkml:brushProperty name="height" value="0.05" units="cm"/>
      <inkml:brushProperty name="color" value="#F6630D"/>
    </inkml:brush>
  </inkml:definitions>
  <inkml:trace contextRef="#ctx0" brushRef="#br0">464 222 24575,'0'-13'0,"0"0"0,-2 0 0,1 1 0,-2-1 0,1 0 0,-2 1 0,-5-15 0,6 20 0,0 0 0,-1 1 0,0-1 0,0 1 0,0 0 0,-1 1 0,1-1 0,-1 1 0,-1 0 0,1 0 0,-1 0 0,0 1 0,0 0 0,-8-4 0,8 4 0,-1 1 0,0 1 0,0-1 0,0 1 0,-1 0 0,1 1 0,0 0 0,-1 0 0,1 0 0,0 1 0,-1 0 0,1 1 0,-1 0 0,-8 1 0,6 1 0,0 1 0,-1-1 0,1 1 0,1 1 0,-1 0 0,1 1 0,0-1 0,0 2 0,-8 7 0,3-2 0,0 2 0,1 0 0,1 0 0,0 1 0,2 1 0,-1 0 0,2 0 0,0 1 0,1 0 0,-11 34 0,16-39 0,0 1 0,1 1 0,0-1 0,1 0 0,0 0 0,1 1 0,1-1 0,0 0 0,1 0 0,0 0 0,1 0 0,9 25 0,-9-31 0,1 1 0,0-1 0,0 1 0,0-1 0,1 0 0,0-1 0,1 1 0,0-1 0,0 0 0,0 0 0,0-1 0,1 0 0,0 0 0,0 0 0,0-1 0,1 0 0,-1-1 0,1 1 0,0-2 0,0 1 0,11 1 0,-7-2 0,-1 0 0,1-1 0,-1-1 0,1 0 0,0-1 0,-1 0 0,1 0 0,-1-1 0,21-7 0,-16 3 0,0-1 0,0 0 0,-1-1 0,0-1 0,-1 0 0,16-13 0,-10 5 0,-2 0 0,0-2 0,-1 0 0,0 0 0,-2-2 0,0 0 0,-2 0 0,22-46 0,-28 49 0,0 0 0,-1-1 0,5-30 0,-10 45 0,0-1 0,0 0 0,-1 0 0,1 0 0,-1 0 0,-1 0 0,1 0 0,-1 0 0,0 0 0,0 0 0,0 0 0,-1 1 0,1-1 0,-1 0 0,0 1 0,-1-1 0,1 1 0,-1 0 0,-3-5 0,3 7 0,1 0 0,0 1 0,-1-1 0,0 0 0,1 1 0,-1-1 0,0 1 0,0 0 0,0 0 0,0 0 0,1 0 0,-1 1 0,0-1 0,-1 1 0,1 0 0,0 0 0,0 0 0,0 0 0,0 0 0,0 1 0,0-1 0,0 1 0,0 0 0,0 0 0,-3 1 0,-8 4 0,0 1 0,0 0 0,-21 14 0,34-20 0,-86 64-1365,50-34-5461</inkml:trace>
</inkml:ink>
</file>

<file path=ppt/ink/ink4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8:00.023"/>
    </inkml:context>
    <inkml:brush xml:id="br0">
      <inkml:brushProperty name="width" value="0.05" units="cm"/>
      <inkml:brushProperty name="height" value="0.05" units="cm"/>
      <inkml:brushProperty name="color" value="#F6630D"/>
    </inkml:brush>
  </inkml:definitions>
  <inkml:trace contextRef="#ctx0" brushRef="#br0">572 4 24575,'12'-2'0,"6"1"0,-17 1 0,-1 0 0,0 1 0,0-1 0,1 0 0,-1 1 0,0-1 0,0 0 0,0 0 0,1 1 0,-1-1 0,0 1 0,0-1 0,0 0 0,0 1 0,0-1 0,0 0 0,0 1 0,0-1 0,0 0 0,0 1 0,0-1 0,0 1 0,0-1 0,0 0 0,0 1 0,0-1 0,0 0 0,0 1 0,-1-1 0,1 0 0,0 1 0,0-1 0,0 0 0,-1 1 0,1-1 0,0 0 0,0 0 0,-1 1 0,1-1 0,0 0 0,0 0 0,-1 1 0,1-1 0,0 0 0,-1 0 0,-12 16 0,-1-1 0,-24 21 0,-8 7 0,-251 283 0,156-169 0,135-150 0,0 1 0,0-1 0,0 1 0,1 0 0,0 1 0,1-1 0,-6 16 0,9-23 0,1 1 0,-1 0 0,1 0 0,-1 0 0,1 0 0,0 0 0,0 0 0,0 0 0,0 0 0,0 0 0,1 0 0,-1 0 0,1-1 0,-1 1 0,1 0 0,0 0 0,1 2 0,-1-2 0,1 0 0,0 0 0,-1-1 0,1 1 0,0-1 0,0 1 0,0-1 0,0 0 0,1 1 0,-1-1 0,0-1 0,0 1 0,1 0 0,-1 0 0,0-1 0,1 1 0,3-1 0,24 3 0,56-2 0,-58-2 0,1 2 0,40 5 0,-24 4 0,68 24 0,-81-22 0,0-2 0,1-1 0,0-2 0,57 6 0,-86-12 0,0-1 0,1 0 0,-1-1 0,0 1 0,0-1 0,0 1 0,0-1 0,0 0 0,0-1 0,0 1 0,0-1 0,0 0 0,0 0 0,-1 0 0,1 0 0,-1-1 0,0 1 0,1-1 0,-1 0 0,0 0 0,-1 0 0,4-4 0,-2-1 0,1 0 0,-1 0 0,0-1 0,-1 0 0,0 0 0,-1 0 0,0 0 0,2-18 0,0-13 0,-2 1 0,-2-1 0,-9-71 0,-3 38 0,-23-79 0,33 143 20,-1 0 0,0 0 0,-1 0 0,0 1 0,-10-16 0,13 23-31,0-1 0,0 1-1,0 0 1,0 0 0,0 0 0,0 0 0,0 0 0,-1 0-1,1 0 1,0 0 0,-1 0 0,1 0 0,-1 1 0,1-1-1,-1 1 1,1-1 0,-3 0 0,3 2-50,-1-1 0,0 0 0,0 0-1,1 1 1,-1-1 0,0 1 0,1 0 0,-1-1 0,1 1 0,-1 0-1,1 0 1,-1 0 0,1 0 0,0 0 0,-1 0 0,1 0 0,0 0-1,0 1 1,0-1 0,-1 2 0,-10 14-6765</inkml:trace>
</inkml:ink>
</file>

<file path=ppt/ink/ink4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8:00.583"/>
    </inkml:context>
    <inkml:brush xml:id="br0">
      <inkml:brushProperty name="width" value="0.05" units="cm"/>
      <inkml:brushProperty name="height" value="0.05" units="cm"/>
      <inkml:brushProperty name="color" value="#F6630D"/>
    </inkml:brush>
  </inkml:definitions>
  <inkml:trace contextRef="#ctx0" brushRef="#br0">488 305 24575,'1'-2'0,"0"0"0,-1 0 0,1 0 0,0 0 0,0 0 0,1 0 0,-1 0 0,0 0 0,0 1 0,1-1 0,0 0 0,-1 1 0,3-2 0,5-8 0,49-55 0,-36 41 0,26-35 0,-46 58 0,-1 0 0,0 1 0,0-1 0,0 0 0,0 0 0,0 0 0,0 0 0,0 0 0,-1 0 0,1 0 0,-1 0 0,1 0 0,-1 0 0,0-4 0,0 6 0,0-1 0,-1 0 0,1 0 0,0 1 0,-1-1 0,1 1 0,0-1 0,-1 0 0,1 1 0,-1-1 0,1 1 0,-1-1 0,1 1 0,-1-1 0,1 1 0,-1-1 0,0 1 0,1 0 0,-1-1 0,0 1 0,1 0 0,-1 0 0,0-1 0,1 1 0,-1 0 0,0 0 0,0 0 0,-5 0 0,0 0 0,0 0 0,0 0 0,0 1 0,0 0 0,0 0 0,1 1 0,-10 3 0,-27 13 0,0 2 0,2 2 0,-68 48 0,-100 98 0,185-148 0,-40 43 0,57-56 0,0 0 0,1 1 0,0-1 0,0 1 0,1 0 0,0 0 0,0 0 0,1 1 0,0-1 0,0 1 0,-1 9 0,4-15 0,0 0 0,0 0 0,0 1 0,0-1 0,0 0 0,1 0 0,-1 0 0,1 0 0,0 0 0,0 0 0,0 0 0,0 0 0,0 0 0,1 0 0,-1 0 0,4 4 0,-1-4 0,-1 1 0,1 0 0,0-1 0,0 0 0,0 0 0,1 0 0,-1 0 0,1-1 0,6 3 0,6 1 0,0 0 0,0-2 0,0 0 0,34 2 0,-16-4 0,0-2 0,0-2 0,0 0 0,0-3 0,-1-1 0,1-1 0,-1-2 0,-1-1 0,57-27 0,-63 25 0,0-2 0,-1-1 0,-1-1 0,0-2 0,-2 0 0,0-1 0,-1-1 0,0-2 0,-2 0 0,-1-1 0,28-43 0,-34 43 0,-2 0 0,0 0 0,12-43 0,-20 53 0,1 0 0,-2 0 0,0 0 0,0 0 0,-1 0 0,-1 0 0,0-1 0,-5-25 0,5 36 0,-1 0 0,0 0 0,0 0 0,0 0 0,0 0 0,0 0 0,-1 0 0,1 1 0,-1-1 0,0 0 0,0 1 0,0 0 0,0-1 0,0 1 0,0 0 0,-1 0 0,1 0 0,-1 0 0,-5-3 0,4 4 0,-1-1 0,0 1 0,0 0 0,0 0 0,0 0 0,0 0 0,0 1 0,0 0 0,0 0 0,0 1 0,-7 0 0,-6 4 0,0-1 0,0 2 0,1 0 0,-1 2 0,-24 13 0,-46 34-1365,49-30-5461</inkml:trace>
</inkml:ink>
</file>

<file path=ppt/ink/ink4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8:01.129"/>
    </inkml:context>
    <inkml:brush xml:id="br0">
      <inkml:brushProperty name="width" value="0.05" units="cm"/>
      <inkml:brushProperty name="height" value="0.05" units="cm"/>
      <inkml:brushProperty name="color" value="#F6630D"/>
    </inkml:brush>
  </inkml:definitions>
  <inkml:trace contextRef="#ctx0" brushRef="#br0">365 0 24575,'-1'5'0,"0"-1"0,-1 0 0,1 1 0,-1-1 0,1 0 0,-4 5 0,-4 13 0,6-11 0,-83 255 0,68-222 0,-1 0 0,-2-2 0,-50 74 0,-46 35 0,116-150 0,1-1 0,-1 1 0,0 0 0,1-1 0,-1 1 0,1-1 0,-1 1 0,1 0 0,0 0 0,-1-1 0,1 1 0,-1 0 0,1 0 0,0-1 0,0 1 0,-1 0 0,1 0 0,0 0 0,0-1 0,0 1 0,0 0 0,0 0 0,0 0 0,0 0 0,0-1 0,1 1 0,-1 0 0,0 0 0,0 0 0,1-1 0,-1 1 0,0 0 0,1 0 0,-1-1 0,1 1 0,-1 0 0,1-1 0,-1 1 0,1 0 0,-1-1 0,1 1 0,0-1 0,-1 1 0,1-1 0,0 1 0,0-1 0,-1 0 0,1 1 0,0-1 0,0 0 0,-1 0 0,1 1 0,0-1 0,0 0 0,0 0 0,0 0 0,10 2 0,-1-1 0,1 0 0,18-2 0,-13 1 0,304 25 0,173 2 0,-493-28 0,0 1 0,1 0 0,-1 0 0,0-1 0,0 1 0,0 0 0,0 0 0,0-1 0,0 1 0,0 0 0,0 0 0,0-1 0,0 1 0,0 0 0,0 0 0,0-1 0,0 1 0,0 0 0,0 0 0,0 0 0,0-1 0,0 1 0,0 0 0,-1 0 0,1-1 0,0 1 0,0 0 0,0 0 0,0 0 0,0-1 0,-1 1 0,1 0 0,0 0 0,0 0 0,0 0 0,-1-1 0,1 1 0,0 0 0,0 0 0,-1 0 0,1 0 0,0 0 0,0 0 0,0 0 0,-1 0 0,-18-18 0,5 5 0,3 0 0,0-1 0,1-1 0,1 1 0,1-2 0,0 1 0,0-1 0,2 0 0,-9-32 0,2-10 0,-7-75 0,3 17 0,13 94 0,-12-54 0,14 71 0,0 0 0,0-1 0,0 1 0,0 0 0,-1 0 0,1 0 0,-2 1 0,1-1 0,0 0 0,-7-5 0,-10 0-1365,1 9-5461</inkml:trace>
</inkml:ink>
</file>

<file path=ppt/ink/ink4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8:14.099"/>
    </inkml:context>
    <inkml:brush xml:id="br0">
      <inkml:brushProperty name="width" value="0.05" units="cm"/>
      <inkml:brushProperty name="height" value="0.05" units="cm"/>
      <inkml:brushProperty name="color" value="#F6630D"/>
    </inkml:brush>
  </inkml:definitions>
  <inkml:trace contextRef="#ctx0" brushRef="#br0">1 73 24575,'4'0'0,"7"0"0,6 0 0,5-5 0,3-1 0,6 0 0,12 1 0,9-3 0,13 0 0,10 1 0,10 2 0,10-3 0,7 0 0,-13 1-8191</inkml:trace>
  <inkml:trace contextRef="#ctx0" brushRef="#br0" timeOffset="1">1612 18 24575,'14'0'0,"19"0"0,12 0 0,4 0 0,3 0 0,-3 0 0,-6 0 0,-4 0 0,-5 0 0,-4 0 0,-2 0 0,9 0 0,6 0 0,11 0 0,9 0 0,-5 0-8191</inkml:trace>
</inkml:ink>
</file>

<file path=ppt/ink/ink4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8:14.444"/>
    </inkml:context>
    <inkml:brush xml:id="br0">
      <inkml:brushProperty name="width" value="0.05" units="cm"/>
      <inkml:brushProperty name="height" value="0.05" units="cm"/>
      <inkml:brushProperty name="color" value="#F6630D"/>
    </inkml:brush>
  </inkml:definitions>
  <inkml:trace contextRef="#ctx0" brushRef="#br0">1 38 24575,'9'0'0,"13"0"0,7 0 0,3 0 0,1 0 0,-1 0 0,0 0 0,-2-4 0,-1-2 0,-6 0-8191</inkml:trace>
  <inkml:trace contextRef="#ctx0" brushRef="#br0" timeOffset="1">876 11 24575,'4'5'0,"7"1"0,6 0 0,4-1 0,4-2 0,2-1 0,1-1 0,0-5 0,1-2 0,4 0 0,5 1 0,7-4 0,-5 1-8191</inkml:trace>
</inkml:ink>
</file>

<file path=ppt/ink/ink4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8:14.818"/>
    </inkml:context>
    <inkml:brush xml:id="br0">
      <inkml:brushProperty name="width" value="0.05" units="cm"/>
      <inkml:brushProperty name="height" value="0.05" units="cm"/>
      <inkml:brushProperty name="color" value="#F6630D"/>
    </inkml:brush>
  </inkml:definitions>
  <inkml:trace contextRef="#ctx0" brushRef="#br0">1 26 24575,'9'0'0,"8"0"0,6 0 0,3 0 0,2 0 0,1 0 0,0-4 0,0-3 0,4 1 0,6 1 0,-4 2-8191</inkml:trace>
  <inkml:trace contextRef="#ctx0" brushRef="#br0" timeOffset="1">1339 26 24575,'14'0'0,"14"0"0,16 0 0,5 0 0,4 0 0,-3 0 0,-5 0 0,-6 0 0,-4 0 0,-4 0 0,-3 0 0,4 0 0,1 0 0,3 0 0,-3 0-8191</inkml:trace>
</inkml:ink>
</file>

<file path=ppt/ink/ink4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8:15.191"/>
    </inkml:context>
    <inkml:brush xml:id="br0">
      <inkml:brushProperty name="width" value="0.05" units="cm"/>
      <inkml:brushProperty name="height" value="0.05" units="cm"/>
      <inkml:brushProperty name="color" value="#F6630D"/>
    </inkml:brush>
  </inkml:definitions>
  <inkml:trace contextRef="#ctx0" brushRef="#br0">1 104 24575,'18'0'0,"21"0"0,17 0 0,9 0 0,2 0 0,-6-4 0,-8-2 0,-8 0 0,-8 1 0,-6 2 0,-2-4 0,-3-1 0,0 2 0,-5 1-8191</inkml:trace>
  <inkml:trace contextRef="#ctx0" brushRef="#br0" timeOffset="1">1202 22 24575,'5'0'0,"6"0"0,6 0 0,4 0 0,4 0 0,2 0 0,-4 0-8191</inkml:trace>
  <inkml:trace contextRef="#ctx0" brushRef="#br0" timeOffset="2">2295 22 24575,'14'0'0,"18"0"0,14 0 0,12 0 0,11 0 0,2 0 0,-1 0 0,-3 0 0,-9-5 0,-5-1 0,-6 0 0,-12 2-8191</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8:54:05.449"/>
    </inkml:context>
    <inkml:brush xml:id="br0">
      <inkml:brushProperty name="width" value="0.05" units="cm"/>
      <inkml:brushProperty name="height" value="0.05" units="cm"/>
      <inkml:brushProperty name="color" value="#F6630D"/>
    </inkml:brush>
  </inkml:definitions>
  <inkml:trace contextRef="#ctx0" brushRef="#br0">202 167 24575,'-72'-32'0,"52"25"0,1-2 0,0 0 0,-34-23 0,52 32 0,-1-1 0,1 0 0,0 0 0,0 0 0,-1 0 0,1 0 0,0 0 0,0 0 0,0 0 0,0-1 0,1 1 0,-1 0 0,0 0 0,0-1 0,1 1 0,-1-1 0,1 1 0,-1 0 0,1-1 0,-1-2 0,2 3 0,-1 0 0,0 0 0,1 0 0,-1 0 0,1 0 0,0 0 0,-1 0 0,1 0 0,0 0 0,-1 1 0,1-1 0,0 0 0,0 0 0,0 1 0,0-1 0,-1 0 0,1 1 0,0-1 0,0 1 0,0-1 0,2 1 0,8-4 0,0 0 0,1 1 0,23-2 0,-30 4 0,131-11 0,223 8 0,-248 6 0,-304-1 0,190-1 0,0 1 0,0-1 0,0 1 0,0 0 0,0 0 0,0 0 0,1 0 0,-1 0 0,0 1 0,1-1 0,-1 1 0,1-1 0,-1 1 0,1 0 0,0 0 0,0 0 0,0 1 0,0-1 0,0 0 0,0 1 0,1-1 0,-1 1 0,1-1 0,0 1 0,0 0 0,0 0 0,0 0 0,0-1 0,0 1 0,1 0 0,0 0 0,-1 3 0,0 12 0,0-1 0,2 0 0,0 1 0,4 21 0,-4-29 0,12 102 0,-3-26 0,24 104 0,-21-148-1365,1-7-5461</inkml:trace>
</inkml:ink>
</file>

<file path=ppt/ink/ink4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8:15.695"/>
    </inkml:context>
    <inkml:brush xml:id="br0">
      <inkml:brushProperty name="width" value="0.05" units="cm"/>
      <inkml:brushProperty name="height" value="0.05" units="cm"/>
      <inkml:brushProperty name="color" value="#F6630D"/>
    </inkml:brush>
  </inkml:definitions>
  <inkml:trace contextRef="#ctx0" brushRef="#br0">0 1 24575,'5'4'0,"6"2"0,5 0 0,6-1 0,3-2 0,2-1 0,1-1 0,0 0 0,1-1 0,-1 0 0,-5-1-8191</inkml:trace>
</inkml:ink>
</file>

<file path=ppt/ink/ink4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8:18.381"/>
    </inkml:context>
    <inkml:brush xml:id="br0">
      <inkml:brushProperty name="width" value="0.05" units="cm"/>
      <inkml:brushProperty name="height" value="0.05" units="cm"/>
      <inkml:brushProperty name="color" value="#F6630D"/>
    </inkml:brush>
  </inkml:definitions>
  <inkml:trace contextRef="#ctx0" brushRef="#br0">431 34 24575,'-1'-1'0,"1"-1"0,-1 1 0,1 0 0,-1 0 0,1 0 0,-1 0 0,0 0 0,0 0 0,1 0 0,-1 0 0,0 0 0,0 0 0,0 0 0,0 0 0,0 1 0,0-1 0,0 0 0,-1 1 0,1-1 0,0 1 0,0-1 0,0 1 0,-1-1 0,1 1 0,0 0 0,-1 0 0,-1 0 0,-42-5 0,41 4 0,-18 1 0,1 1 0,0 0 0,0 2 0,1 0 0,-1 2 0,1 0 0,-1 1 0,2 1 0,-1 1 0,1 0 0,0 2 0,1 0 0,0 1 0,-17 14 0,32-22 0,0 0 0,0 0 0,0 0 0,0 0 0,0 0 0,1 1 0,-1-1 0,1 1 0,0 0 0,0 0 0,0 0 0,1 0 0,-1 0 0,1 0 0,0 0 0,0 0 0,0 5 0,1-6 0,0 0 0,1-1 0,-1 1 0,1 0 0,-1-1 0,1 1 0,0-1 0,0 1 0,0 0 0,0-1 0,0 0 0,0 1 0,1-1 0,-1 0 0,1 0 0,0 0 0,0 0 0,0 0 0,0 0 0,0 0 0,0 0 0,0-1 0,0 1 0,1-1 0,-1 0 0,1 0 0,-1 0 0,4 1 0,14 3 0,0 0 0,1-2 0,0 0 0,0-2 0,0 0 0,35-3 0,-14 0 0,15 0 0,-1-2 0,0-3 0,0-2 0,-1-3 0,0-3 0,62-24 0,-109 36 0,1-1 0,-1 0 0,0-1 0,0 0 0,-1 0 0,1-1 0,-1 0 0,12-12 0,-18 16 0,1 1 0,-1-1 0,1 0 0,-1 0 0,0 0 0,0 1 0,0-1 0,0 0 0,0 0 0,0-1 0,-1 1 0,1 0 0,-1 0 0,1 0 0,-1 0 0,0 0 0,0-1 0,0 1 0,0 0 0,0 0 0,-1 0 0,1 0 0,0-1 0,-1 1 0,0 0 0,1 0 0,-1 0 0,0 0 0,0 0 0,0 0 0,-1 0 0,1 1 0,0-1 0,-1 0 0,1 1 0,-1-1 0,1 1 0,-1-1 0,0 1 0,0 0 0,1 0 0,-4-2 0,-2-1 0,-1 0 0,0 0 0,1 1 0,-2 0 0,1 1 0,0 0 0,-1 0 0,1 0 0,-1 1 0,-9 0 0,-18 0 0,-37 4 0,64-2 0,-51 5-341,0 2 0,1 3-1,-97 30 1,131-33-6485</inkml:trace>
</inkml:ink>
</file>

<file path=ppt/ink/ink4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8:19.113"/>
    </inkml:context>
    <inkml:brush xml:id="br0">
      <inkml:brushProperty name="width" value="0.05" units="cm"/>
      <inkml:brushProperty name="height" value="0.05" units="cm"/>
      <inkml:brushProperty name="color" value="#F6630D"/>
    </inkml:brush>
  </inkml:definitions>
  <inkml:trace contextRef="#ctx0" brushRef="#br0">86 115 24575,'-1'0'0,"0"0"0,0 1 0,0-1 0,0 0 0,0 1 0,0-1 0,0 1 0,1-1 0,-1 1 0,0-1 0,0 1 0,0 0 0,1-1 0,-1 1 0,0 0 0,1 0 0,-1 0 0,1-1 0,-1 1 0,1 0 0,-1 0 0,1 0 0,0 0 0,-1 0 0,1 0 0,0 0 0,-1 1 0,-4 31 0,4-31 0,-29 212 0,9-72 0,16-101 0,2 1 0,2-1 0,5 53 0,-4-92 0,0 0 0,0 0 0,0 1 0,1-1 0,-1 0 0,1 0 0,-1 0 0,1 0 0,0 0 0,-1-1 0,1 1 0,0 0 0,0 0 0,1 0 0,-1-1 0,0 1 0,0-1 0,1 1 0,-1-1 0,1 1 0,0-1 0,-1 0 0,1 0 0,0 0 0,0 0 0,-1 0 0,1 0 0,0 0 0,0 0 0,0-1 0,0 1 0,0-1 0,0 0 0,0 0 0,0 1 0,3-1 0,6-1 0,0-1 0,1 0 0,-1 0 0,0-1 0,15-6 0,-9 3 0,76-20 0,103-15 0,98-1 0,-163 25 0,-105 14 0,-17 2 0,0 1 0,0-2 0,0 1 0,0-1 0,10-4 0,-16 5 0,-1 0 0,0-1 0,0 1 0,0 0 0,0-1 0,0 1 0,0-1 0,0 0 0,0 1 0,-1-1 0,1 0 0,-1 0 0,1 0 0,-1 0 0,0 0 0,0-1 0,0 1 0,0 0 0,0-1 0,0 1 0,-1 0 0,1-1 0,0-4 0,0-21 0,-1 0 0,-1-1 0,-2 1 0,-9-46 0,-4-42 0,16 42 0,1 55 0,-1-1 0,0 0 0,-2 1 0,0-1 0,-10-37 0,11 54 4,0 0 0,-1 0 0,1 1 0,-1-1 0,0 1-1,1-1 1,-1 1 0,0 0 0,-1 0 0,1 0 0,0 0 0,0 0-1,-1 0 1,1 0 0,-1 1 0,0-1 0,1 1 0,-1 0 0,0 0 0,0 0-1,0 0 1,0 0 0,0 1 0,0-1 0,0 1 0,0 0 0,0 0-1,0 0 1,0 0 0,-5 1 0,-7 2-301,1-1 0,-1 2 0,1 0 0,-25 10 0,14-3-6529</inkml:trace>
</inkml:ink>
</file>

<file path=ppt/ink/ink4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8:13.339"/>
    </inkml:context>
    <inkml:brush xml:id="br0">
      <inkml:brushProperty name="width" value="0.05" units="cm"/>
      <inkml:brushProperty name="height" value="0.05" units="cm"/>
      <inkml:brushProperty name="color" value="#F6630D"/>
    </inkml:brush>
  </inkml:definitions>
  <inkml:trace contextRef="#ctx0" brushRef="#br0">9 38 24575,'4'0'0,"-2"-5"0,-7-1 0,-2-4 0,4-1 0,8 6 0,8 5 0,5 1 0,6 1 0,2 0 0,2 5 0,5 0 0,2 0 0,5-2 0,-6-1-8191</inkml:trace>
</inkml:ink>
</file>

<file path=ppt/ink/ink4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8:13.711"/>
    </inkml:context>
    <inkml:brush xml:id="br0">
      <inkml:brushProperty name="width" value="0.05" units="cm"/>
      <inkml:brushProperty name="height" value="0.05" units="cm"/>
      <inkml:brushProperty name="color" value="#F6630D"/>
    </inkml:brush>
  </inkml:definitions>
  <inkml:trace contextRef="#ctx0" brushRef="#br0">0 16 24575,'5'0'0,"6"0"0,5 0 0,6 0 0,2 0 0,3 0 0,1 0 0,1 0 0,-1 0 0,5 0 0,2 0 0,3 0 0,0 0 0,4 0 0,3 0 0,-6 0-8191</inkml:trace>
  <inkml:trace contextRef="#ctx0" brushRef="#br0" timeOffset="1">1038 16 24575,'0'4'0,"4"2"0,7 0 0,6-1 0,4-6 0,4-3 0,7-1 0,2-4 0,5 0 0,-4 0-8191</inkml:trace>
</inkml:ink>
</file>

<file path=ppt/ink/ink4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8:20.350"/>
    </inkml:context>
    <inkml:brush xml:id="br0">
      <inkml:brushProperty name="width" value="0.05" units="cm"/>
      <inkml:brushProperty name="height" value="0.05" units="cm"/>
      <inkml:brushProperty name="color" value="#F6630D"/>
    </inkml:brush>
  </inkml:definitions>
  <inkml:trace contextRef="#ctx0" brushRef="#br0">83 172 24575,'-1'15'0,"-1"0"0,0 0 0,-6 20 0,-1 1 0,-18 62 0,20-77 0,0 1 0,1-1 0,2 1 0,0 1 0,-2 38 0,7-58 0,-1-1 0,0 1 0,1-1 0,-1 1 0,1-1 0,0 1 0,0-1 0,0 1 0,0-1 0,0 0 0,1 0 0,-1 0 0,1 1 0,-1-1 0,1-1 0,0 1 0,0 0 0,0 0 0,0-1 0,0 1 0,0-1 0,0 1 0,0-1 0,1 0 0,-1 0 0,0 0 0,1 0 0,-1-1 0,1 1 0,-1 0 0,5-1 0,8 2 0,1 0 0,-1-2 0,1 0 0,16-2 0,-21 1 0,436-44 0,-66 4 0,184 2 0,371-38 0,-621 32 0,-309 45 0,0-1 0,-1-1 0,1 1 0,0-1 0,-1 0 0,1 0 0,5-3 0,-10 4 0,0 0 0,-1 1 0,1-1 0,0 1 0,-1-1 0,1 0 0,0 0 0,-1 1 0,1-1 0,-1 0 0,1 0 0,-1 0 0,1 0 0,-1 1 0,0-1 0,1 0 0,-1 0 0,0-2 0,0 1 0,0 0 0,0 1 0,0-1 0,-1 0 0,1 0 0,-1 1 0,1-1 0,-1 0 0,0 1 0,0-1 0,0 1 0,1-1 0,-3-2 0,-3-4 0,1 0 0,1 0 0,-1 0 0,2-1 0,-1 0 0,1 1 0,0-1 0,-2-14 0,2-1 0,0-46 0,1 9 0,2 58 0,0 0 0,-1 1 0,1-1 0,-1 1 0,1-1 0,-1 1 0,0-1 0,0 1 0,0-1 0,-1 1 0,1 0 0,0 0 0,-1-1 0,0 1 0,1 0 0,-1 1 0,0-1 0,0 0 0,0 0 0,0 1 0,0-1 0,-1 1 0,1 0 0,0 0 0,-1-1 0,1 2 0,-1-1 0,1 0 0,-5-1 0,-8 0 0,1 1 0,0 0 0,0 0 0,-21 3 0,9-1 0,-790 28-221,-48 1-484,43-3 705,791-26 0,257 0 926,-194 3-2291,-8 2-5461</inkml:trace>
</inkml:ink>
</file>

<file path=ppt/ink/ink4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8:20.981"/>
    </inkml:context>
    <inkml:brush xml:id="br0">
      <inkml:brushProperty name="width" value="0.05" units="cm"/>
      <inkml:brushProperty name="height" value="0.05" units="cm"/>
      <inkml:brushProperty name="color" value="#F6630D"/>
    </inkml:brush>
  </inkml:definitions>
  <inkml:trace contextRef="#ctx0" brushRef="#br0">0 79 24575,'0'167'0,"0"-171"0,0-31 0,7-53 0,-6 78 0,1 0 0,0 1 0,0 0 0,1-1 0,1 1 0,0 0 0,0 0 0,0 1 0,1-1 0,9-10 0,-5 11 0,-10 16 0,-8 15 0,-3-7-1365,-1-2-5461</inkml:trace>
</inkml:ink>
</file>

<file path=ppt/ink/ink4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8:21.377"/>
    </inkml:context>
    <inkml:brush xml:id="br0">
      <inkml:brushProperty name="width" value="0.05" units="cm"/>
      <inkml:brushProperty name="height" value="0.05" units="cm"/>
      <inkml:brushProperty name="color" value="#F6630D"/>
    </inkml:brush>
  </inkml:definitions>
  <inkml:trace contextRef="#ctx0" brushRef="#br0">105 0 24575,'-5'0'0,"-5"0"0,-7 0 0,0 5 0,-1 1 0,2 4 0,3 6 0,5 4 0,8-1 0,8-4 0,8-10 0,1-9 0,-3-9 0,-7-7 0,-11 0 0,-8 4 0,-3 8 0,2 6-8191</inkml:trace>
</inkml:ink>
</file>

<file path=ppt/ink/ink4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8:21.730"/>
    </inkml:context>
    <inkml:brush xml:id="br0">
      <inkml:brushProperty name="width" value="0.05" units="cm"/>
      <inkml:brushProperty name="height" value="0.05" units="cm"/>
      <inkml:brushProperty name="color" value="#F6630D"/>
    </inkml:brush>
  </inkml:definitions>
  <inkml:trace contextRef="#ctx0" brushRef="#br0">42 1 24575,'-4'0'0,"-7"0"0,-1 5 0,1 6 0,7 1 0,5 3 0,6 4 0,3 3 0,3-2 0,1 0 0,-4 2 0,-6-4 0,-10-4 0</inkml:trace>
</inkml:ink>
</file>

<file path=ppt/ink/ink4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8:22.183"/>
    </inkml:context>
    <inkml:brush xml:id="br0">
      <inkml:brushProperty name="width" value="0.05" units="cm"/>
      <inkml:brushProperty name="height" value="0.05" units="cm"/>
      <inkml:brushProperty name="color" value="#F6630D"/>
    </inkml:brush>
  </inkml:definitions>
  <inkml:trace contextRef="#ctx0" brushRef="#br0">0 24 24575,'0'-5'0,"0"-6"0,0 4 0,0 7 0,0 9 0,0 2-8191</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8:54:05.822"/>
    </inkml:context>
    <inkml:brush xml:id="br0">
      <inkml:brushProperty name="width" value="0.05" units="cm"/>
      <inkml:brushProperty name="height" value="0.05" units="cm"/>
      <inkml:brushProperty name="color" value="#F6630D"/>
    </inkml:brush>
  </inkml:definitions>
  <inkml:trace contextRef="#ctx0" brushRef="#br0">156 131 24575,'0'-7'0,"-1"0"0,0 0 0,0 0 0,-1 0 0,0 1 0,0-1 0,0 0 0,-1 1 0,0-1 0,-1 1 0,1 0 0,-1 0 0,-5-6 0,7 10 0,1 0 0,-1 0 0,0 0 0,0 0 0,0 1 0,0-1 0,0 0 0,0 1 0,0 0 0,-1-1 0,1 1 0,0 0 0,-1 0 0,1 0 0,-1 1 0,1-1 0,-1 0 0,1 1 0,-1 0 0,0 0 0,1 0 0,-1 0 0,0 0 0,1 0 0,-1 0 0,1 1 0,-1 0 0,1-1 0,-1 1 0,1 0 0,-1 0 0,1 0 0,0 0 0,-1 1 0,1-1 0,0 1 0,-3 2 0,3-2 0,-1 0 0,1 0 0,0 1 0,0-1 0,0 1 0,0-1 0,0 1 0,1 0 0,-1 0 0,1 0 0,-1 0 0,1 0 0,0 0 0,0 0 0,1 0 0,-1 0 0,1 0 0,-1 0 0,1 1 0,0-1 0,0 0 0,0 0 0,1 0 0,-1 1 0,1-1 0,0 0 0,0 0 0,0 0 0,2 4 0,0-1 0,0 1 0,0-1 0,1 0 0,0 0 0,0 0 0,1-1 0,0 0 0,0 0 0,0 0 0,0 0 0,1-1 0,8 6 0,2-2 0,0 0 0,1-1 0,0-1 0,0 0 0,0-2 0,0 0 0,1-1 0,0 0 0,0-2 0,-1 0 0,1-1 0,0 0 0,0-2 0,28-6 0,-42 7 0,1 0 0,-1 0 0,0-1 0,0 0 0,0 0 0,-1 0 0,1 0 0,0-1 0,-1 1 0,1-1 0,-1 0 0,0 0 0,0 0 0,0-1 0,0 1 0,3-7 0,-5 8 0,0-1 0,0 1 0,0-1 0,0 1 0,0-1 0,-1 1 0,1-1 0,-1 0 0,0 1 0,1-1 0,-1 0 0,-1 1 0,1-1 0,0 0 0,-1 1 0,1-1 0,-1 0 0,0 1 0,0-1 0,0 1 0,0-1 0,0 1 0,0 0 0,-1-1 0,1 1 0,-1 0 0,-3-3 0,-2-3 5,0 1 0,0 0-1,-1 1 1,-1 0 0,1 0-1,-1 1 1,1 0 0,-13-5-1,-6 0-112,-42-10 0,14 5-1083,35 8-5635</inkml:trace>
</inkml:ink>
</file>

<file path=ppt/ink/ink4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8:23.179"/>
    </inkml:context>
    <inkml:brush xml:id="br0">
      <inkml:brushProperty name="width" value="0.05" units="cm"/>
      <inkml:brushProperty name="height" value="0.05" units="cm"/>
      <inkml:brushProperty name="color" value="#F6630D"/>
    </inkml:brush>
  </inkml:definitions>
  <inkml:trace contextRef="#ctx0" brushRef="#br0">6 99 24575,'-6'-7'0,"6"7"0,3 15 0,-1 47 0,0-6 0,-1-42 0,-1-14 0,0 0 0,0 0 0,0 0 0,0 0 0,0 0 0,0 0 0,0 0 0,0 0 0,0 0 0,0-1 0,0 1 0,0 0 0,1 0 0,-1 0 0,0 0 0,0 0 0,0 0 0,0 0 0,0 0 0,0 0 0,0 0 0,0 0 0,0 0 0,0-1 0,0 1 0,0 0 0,0 0 0,0 0 0,0 0 0,0 0 0,1 0 0,-1 0 0,0 0 0,0 0 0,0 0 0,0 0 0,0 0 0,0 0 0,0 0 0,0 0 0,0 0 0,0 0 0,0 0 0,1 0 0,-1 0 0,0 0 0,0 0 0,0 0 0,0 0 0,0 0 0,0 0 0,0 0 0,14-62 0,6-21 0,-18 75 0,1 0 0,0 0 0,1 0 0,0 1 0,0-1 0,0 1 0,8-9 0,-11 15 0,0 0 0,0 0 0,0 0 0,0 0 0,0 0 0,0 0 0,0 0 0,0 0 0,0 0 0,1 1 0,-1-1 0,0 1 0,1-1 0,-1 1 0,0-1 0,1 1 0,-1 0 0,0-1 0,1 1 0,-1 0 0,0 0 0,4 1 0,-3-1 0,0 1 0,0 0 0,0 0 0,0 0 0,0 0 0,0 0 0,0 0 0,0 1 0,0-1 0,0 1 0,-1-1 0,4 4 0,1 3 0,0 1 0,0 0 0,-1 0 0,9 19 0,-8-11 0,-5-13 0,0-1 0,0 1 0,0 0 0,1-1 0,-1 1 0,1-1 0,3 4 0,-5-7 0,0 0 0,0 1 0,1-1 0,-1 0 0,0 1 0,1-1 0,-1 0 0,1 0 0,-1 0 0,0 1 0,1-1 0,-1 0 0,0 0 0,1 0 0,-1 0 0,1 0 0,-1 0 0,1 0 0,-1 0 0,0 0 0,1 0 0,-1 0 0,1 0 0,-1 0 0,0 0 0,1 0 0,14-14 0,-2-4 0,-1 0 0,0 1 0,25-24 0,-35 38 0,1 0 0,1 0 0,-1 0 0,0 0 0,1 1 0,-1 0 0,1-1 0,0 1 0,0 1 0,0-1 0,0 0 0,0 1 0,0 0 0,0 0 0,1 0 0,-1 1 0,0-1 0,9 1 0,-10 1 0,1 0 0,-1 1 0,0-1 0,0 0 0,0 1 0,0 0 0,0 0 0,0 0 0,0 0 0,-1 0 0,1 0 0,-1 1 0,1-1 0,-1 1 0,0 0 0,0 0 0,0 0 0,0 0 0,-1 0 0,2 4 0,5 11 0,-2-1 0,8 29 0,-9-27 0,4 9-1365,0-3-5461</inkml:trace>
</inkml:ink>
</file>

<file path=ppt/ink/ink4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8:23.572"/>
    </inkml:context>
    <inkml:brush xml:id="br0">
      <inkml:brushProperty name="width" value="0.05" units="cm"/>
      <inkml:brushProperty name="height" value="0.05" units="cm"/>
      <inkml:brushProperty name="color" value="#F6630D"/>
    </inkml:brush>
  </inkml:definitions>
  <inkml:trace contextRef="#ctx0" brushRef="#br0">23 33 24575,'-4'-23'0,"-1"14"0,5 9 0,-1 0 0,1 0 0,0 0 0,0-1 0,0 1 0,-1 0 0,1 0 0,0 0 0,0 0 0,0 0 0,-1 0 0,1 0 0,0 0 0,0 0 0,0 0 0,-1 0 0,1 0 0,0 0 0,0 0 0,-1 0 0,1 1 0,0-1 0,0 0 0,0 0 0,-1 0 0,1 0 0,0 0 0,0 0 0,0 0 0,0 1 0,0-1 0,-1 0 0,1 0 0,0 0 0,0 0 0,0 1 0,0-1 0,0 0 0,0 0 0,-2 3 0,1 0 0,0 0 0,1 0 0,-1 0 0,0 0 0,1 0 0,0 0 0,0 0 0,0 0 0,0 0 0,0 0 0,1 1 0,-1-1 0,2 5 0,0 1 0,1-1 0,-1 1 0,8 15 0,-9-22 0,0 0 0,0 0 0,0-1 0,0 1 0,0 0 0,0-1 0,0 1 0,1-1 0,-1 1 0,1-1 0,-1 0 0,1 0 0,-1 1 0,1-1 0,0 0 0,-1 0 0,1-1 0,0 1 0,0 0 0,2 0 0,-2-1 0,0 0 0,0 0 0,0 0 0,-1-1 0,1 1 0,0-1 0,0 1 0,-1-1 0,1 0 0,0 1 0,-1-1 0,1 0 0,-1 0 0,1 0 0,-1 0 0,0-1 0,3-1 0,3-5 0,-1 0 0,1-1 0,-2 0 0,1 0 0,7-17 0,-30 122 0,8-51-86,-15 93-1193,21-110-5547</inkml:trace>
</inkml:ink>
</file>

<file path=ppt/ink/ink4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8:23.915"/>
    </inkml:context>
    <inkml:brush xml:id="br0">
      <inkml:brushProperty name="width" value="0.05" units="cm"/>
      <inkml:brushProperty name="height" value="0.05" units="cm"/>
      <inkml:brushProperty name="color" value="#F6630D"/>
    </inkml:brush>
  </inkml:definitions>
  <inkml:trace contextRef="#ctx0" brushRef="#br0">151 43 24575,'0'-2'0,"-1"0"0,1 0 0,0 0 0,-1 0 0,1 1 0,-1-1 0,0 0 0,0 1 0,1-1 0,-1 0 0,0 1 0,-1-1 0,1 1 0,0-1 0,0 1 0,0 0 0,-1 0 0,1-1 0,-1 1 0,1 0 0,-1 0 0,1 0 0,-1 0 0,0 1 0,0-1 0,1 0 0,-3 0 0,2 1 0,0-1 0,-1 0 0,1 1 0,-1-1 0,1 1 0,0 0 0,-1 0 0,1 0 0,-1 0 0,1 0 0,-1 0 0,1 1 0,0-1 0,-1 1 0,1-1 0,0 1 0,-1 0 0,1 0 0,-4 3 0,3-2 0,1 1 0,-1 0 0,1 0 0,0 0 0,0 0 0,0 0 0,0 1 0,1-1 0,-1 0 0,1 1 0,0 0 0,0-1 0,0 1 0,0 0 0,0 3 0,0 64 0,1-31 0,0-33-124,-1 0 0,-1-1 0,1 1 0,-1 0 0,0-1 0,-1 1-1,1-1 1,-1 0 0,0 0 0,-7 9 0,0-1-6702</inkml:trace>
</inkml:ink>
</file>

<file path=ppt/ink/ink4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8:24.463"/>
    </inkml:context>
    <inkml:brush xml:id="br0">
      <inkml:brushProperty name="width" value="0.05" units="cm"/>
      <inkml:brushProperty name="height" value="0.05" units="cm"/>
      <inkml:brushProperty name="color" value="#F6630D"/>
    </inkml:brush>
  </inkml:definitions>
  <inkml:trace contextRef="#ctx0" brushRef="#br0">108 0 24575,'-5'2'0,"1"0"0,0-1 0,0 1 0,1 1 0,-1-1 0,0 0 0,1 1 0,-1 0 0,1 0 0,0 0 0,0 0 0,-3 5 0,-4 1 0,4-3 0,1 0 0,-1 0 0,1 1 0,0 0 0,1 0 0,-6 11 0,9-17 0,0 0 0,1 1 0,-1-1 0,0 1 0,1-1 0,-1 1 0,1-1 0,0 1 0,-1-1 0,1 1 0,0-1 0,0 1 0,0-1 0,0 1 0,0-1 0,0 1 0,1-1 0,-1 1 0,0-1 0,1 1 0,-1-1 0,1 1 0,0-1 0,-1 1 0,1-1 0,0 0 0,0 0 0,0 1 0,0-1 0,0 0 0,0 0 0,0 0 0,0 0 0,0 0 0,1 0 0,-1 0 0,0 0 0,1-1 0,-1 1 0,1-1 0,2 2 0,-2-1 0,0-1 0,0 1 0,1-1 0,-1 1 0,0-1 0,1 0 0,-1 0 0,0 0 0,0 0 0,1 0 0,-1-1 0,0 1 0,1-1 0,-1 1 0,0-1 0,0 0 0,0 0 0,0 0 0,0 0 0,0 0 0,0 0 0,0-1 0,0 1 0,0-1 0,-1 1 0,1-1 0,-1 0 0,1 1 0,-1-1 0,1 0 0,-1 0 0,0 0 0,0 0 0,0 0 0,1-4 0,0 1 0,0-1 0,0 0 0,0 1 0,-1-1 0,0 0 0,0 0 0,0 0 0,-1 0 0,0 0 0,0 0 0,-1 0 0,-1-9 0,2 15 0,0-1 0,0 0 0,0 1 0,0-1 0,0 0 0,0 1 0,0-1 0,-1 0 0,1 1 0,0-1 0,0 1 0,-1-1 0,1 0 0,0 1 0,-1-1 0,1 1 0,-1-1 0,1 1 0,-1-1 0,1 1 0,-1 0 0,1-1 0,-1 1 0,1-1 0,-2 1 0,-5 12 0,-1 27 0,7-35-91,1 1 0,-1-1 0,1 1 0,0-1 0,1 1 0,-1-1 0,1 0 0,0 1 0,0-1 0,0 0 0,1 0 0,-1 1 0,1-1 0,3 4 0,7 6-6735</inkml:trace>
</inkml:ink>
</file>

<file path=ppt/ink/ink4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8:24.838"/>
    </inkml:context>
    <inkml:brush xml:id="br0">
      <inkml:brushProperty name="width" value="0.05" units="cm"/>
      <inkml:brushProperty name="height" value="0.05" units="cm"/>
      <inkml:brushProperty name="color" value="#F6630D"/>
    </inkml:brush>
  </inkml:definitions>
  <inkml:trace contextRef="#ctx0" brushRef="#br0">57 1 24575,'-5'0'0,"-1"5"0,0 6 0,-4 5 0,1 6 0,1 3 0,2 2 0,2 5 0,2 3 0,5 4 0,3 0 0,1-2 0,2 3 0,2-7-8191</inkml:trace>
</inkml:ink>
</file>

<file path=ppt/ink/ink4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8:25.257"/>
    </inkml:context>
    <inkml:brush xml:id="br0">
      <inkml:brushProperty name="width" value="0.05" units="cm"/>
      <inkml:brushProperty name="height" value="0.05" units="cm"/>
      <inkml:brushProperty name="color" value="#F6630D"/>
    </inkml:brush>
  </inkml:definitions>
  <inkml:trace contextRef="#ctx0" brushRef="#br0">28 13 24575,'0'-5'0,"-4"-1"0,-2 5 0,0 7 0,1 7 0,2 6 0,1 10 0,0 3 0,2 7 0,0 5 0,0 0 0,0-7-8191</inkml:trace>
</inkml:ink>
</file>

<file path=ppt/ink/ink4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8:28.174"/>
    </inkml:context>
    <inkml:brush xml:id="br0">
      <inkml:brushProperty name="width" value="0.05" units="cm"/>
      <inkml:brushProperty name="height" value="0.05" units="cm"/>
      <inkml:brushProperty name="color" value="#F6630D"/>
    </inkml:brush>
  </inkml:definitions>
  <inkml:trace contextRef="#ctx0" brushRef="#br0">4084 0 24575,'35'0'0,"-29"0"0,-23 0 0,-300 11 0,192 0 0,-635 83 0,485-44 0,273-50 0,0 0 0,0 0 0,0 1 0,-1-1 0,1 1 0,0-1 0,0 1 0,0 0 0,0 0 0,1 0 0,-1 0 0,0 0 0,0 0 0,0 0 0,1 1 0,-1-1 0,1 1 0,-1-1 0,1 1 0,0 0 0,-1-1 0,1 1 0,0 0 0,0 0 0,0 0 0,1 0 0,-1 0 0,0 0 0,1 0 0,-1 0 0,1 0 0,0 0 0,-1 1 0,1-1 0,0 3 0,2 7 0,0 1 0,0-1 0,1 0 0,0 0 0,6 13 0,0 1 0,-1 7 0,-1 0 0,-2 0 0,2 55 0,-11 101 0,2-160 0,-2 1 0,-8 35 0,10-57 0,0 1 0,-1 0 0,0-1 0,-1 1 0,1-1 0,-2 0 0,1 0 0,-1-1 0,0 1 0,-1-1 0,-10 11 0,11-15 0,1 0 0,-1 0 0,0-1 0,1 1 0,-1-1 0,-1 0 0,1-1 0,0 1 0,0-1 0,-1 0 0,1 0 0,-6 0 0,-13-1 0,-35-2 0,21 0 0,-60 5 0,-179 28 0,154-13 0,-708 117 0,816-133 0,-87 17 0,-297 44 0,317-53 0,-79 6 0,141-16 0,1-1 0,-1 0 0,0-2 0,0 0 0,1-1 0,-23-9 0,-55-24 0,97 37 0,-1 0 0,0-1 0,1 1 0,-1 0 0,0-1 0,1 1 0,-1 0 0,0 0 0,0 0 0,1 0 0,-1 0 0,0 0 0,0 0 0,1 0 0,-1 0 0,0 0 0,0 0 0,1 0 0,-1 0 0,0 1 0,1-1 0,-1 0 0,0 1 0,1-1 0,-1 0 0,-1 2 0,2-1 0,-1 0 0,1 0 0,-1 0 0,1 0 0,0 0 0,0 0 0,-1 0 0,1 0 0,0 0 0,0 0 0,0 0 0,0 0 0,0 1 0,0-1 0,1 0 0,-1 1 0,19 51 0,-15-42 0,77 214-1365,-73-201-5461</inkml:trace>
</inkml:ink>
</file>

<file path=ppt/ink/ink4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8:28.531"/>
    </inkml:context>
    <inkml:brush xml:id="br0">
      <inkml:brushProperty name="width" value="0.05" units="cm"/>
      <inkml:brushProperty name="height" value="0.05" units="cm"/>
      <inkml:brushProperty name="color" value="#F6630D"/>
    </inkml:brush>
  </inkml:definitions>
  <inkml:trace contextRef="#ctx0" brushRef="#br0">1 1 24575,'0'1'0,"0"-1"0,0 1 0,0 0 0,0-1 0,0 1 0,0 0 0,0-1 0,0 1 0,0 0 0,0-1 0,0 1 0,0 0 0,0-1 0,1 1 0,-1 0 0,0-1 0,0 1 0,1-1 0,-1 1 0,1 0 0,-1-1 0,0 1 0,1-1 0,0 1 0,18 29 0,-11-18 0,2 6 0,-3-5 0,1 0 0,1 0 0,0 0 0,0-1 0,23 21 0,-29-30 0,0-1 0,0 0 0,0 0 0,0 0 0,1-1 0,-1 1 0,1-1 0,-1 1 0,1-1 0,-1 0 0,1-1 0,0 1 0,-1-1 0,1 1 0,0-1 0,0 0 0,-1-1 0,1 1 0,0-1 0,0 1 0,-1-1 0,1 0 0,-1 0 0,1-1 0,-1 1 0,1-1 0,-1 0 0,0 0 0,0 0 0,5-4 0,3-2 0,0-2 0,0 0 0,9-11 0,-12 12 0,0 0 0,1 1 0,0 0 0,14-9 0,-23 16-2,1 1 0,-1-1-1,1 1 1,-1 0 0,1-1-1,-1 1 1,1 0-1,-1 0 1,1-1 0,-1 1-1,1 0 1,-1 0 0,1 0-1,-1 0 1,1 0 0,0-1-1,-1 1 1,1 0 0,-1 0-1,1 0 1,-1 1 0,1-1-1,0 0 1,-2 10 142,-14 17-1589,-2-7-5377</inkml:trace>
</inkml:ink>
</file>

<file path=ppt/ink/ink4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8:29.410"/>
    </inkml:context>
    <inkml:brush xml:id="br0">
      <inkml:brushProperty name="width" value="0.05" units="cm"/>
      <inkml:brushProperty name="height" value="0.05" units="cm"/>
      <inkml:brushProperty name="color" value="#F6630D"/>
    </inkml:brush>
  </inkml:definitions>
  <inkml:trace contextRef="#ctx0" brushRef="#br0">62 374 24575,'-1'-23'0,"-2"1"0,0-1 0,-2 1 0,-10-31 0,8 29 0,0-1 0,2 1 0,-3-34 0,1-41 0,12 141 0,15 65 0,-3-22 0,1 58-1365,-16-106-5461</inkml:trace>
</inkml:ink>
</file>

<file path=ppt/ink/ink4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8:29.766"/>
    </inkml:context>
    <inkml:brush xml:id="br0">
      <inkml:brushProperty name="width" value="0.05" units="cm"/>
      <inkml:brushProperty name="height" value="0.05" units="cm"/>
      <inkml:brushProperty name="color" value="#F6630D"/>
    </inkml:brush>
  </inkml:definitions>
  <inkml:trace contextRef="#ctx0" brushRef="#br0">1 126 24575,'9'0'0,"0"1"0,0 1 0,0 0 0,15 5 0,-15-4 0,0-1 0,0 0 0,18 2 0,-24-4 0,1 0 0,0 0 0,-1 0 0,1-1 0,-1 0 0,1 1 0,-1-1 0,1-1 0,-1 1 0,1 0 0,-1-1 0,0 0 0,0 0 0,3-2 0,4-3 0,-1 0 0,0-1 0,0-1 0,-1 1 0,0-1 0,-1 0 0,0-1 0,0 0 0,-1 0 0,0 0 0,-1-1 0,5-12 0,-39 84-1365,20-37-5461</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8:54:06.164"/>
    </inkml:context>
    <inkml:brush xml:id="br0">
      <inkml:brushProperty name="width" value="0.05" units="cm"/>
      <inkml:brushProperty name="height" value="0.05" units="cm"/>
      <inkml:brushProperty name="color" value="#F6630D"/>
    </inkml:brush>
  </inkml:definitions>
  <inkml:trace contextRef="#ctx0" brushRef="#br0">76 2 24575,'27'-1'0,"-13"0"0,-29 4 0,10-2 0,0 0 0,0 0 0,1 0 0,-1 0 0,0 1 0,1 0 0,-1 0 0,1 0 0,0 0 0,0 1 0,0 0 0,0 0 0,0 0 0,0 0 0,1 1 0,-1-1 0,1 1 0,0 0 0,0 0 0,1 0 0,-1 0 0,1 0 0,0 1 0,0-1 0,0 1 0,1-1 0,-1 1 0,1 0 0,0 6 0,0-4 0,0 1 0,1 0 0,1-1 0,-1 1 0,1-1 0,0 0 0,1 1 0,0-1 0,0 0 0,0 0 0,1 0 0,0 0 0,1 0 0,-1 0 0,1-1 0,0 0 0,1 0 0,7 8 0,-7-9 0,0 0 0,0 0 0,1-1 0,0 0 0,-1 0 0,1-1 0,1 0 0,-1 0 0,0 0 0,1 0 0,-1-1 0,1 0 0,0-1 0,0 0 0,0 0 0,0 0 0,7-1 0,-9 0 0,1-1 0,-1 0 0,1 0 0,-1 0 0,0-1 0,1 0 0,-1 0 0,0 0 0,0-1 0,-1 1 0,1-1 0,0 0 0,-1-1 0,0 1 0,0-1 0,0 0 0,0 0 0,0 0 0,-1-1 0,0 1 0,0-1 0,3-4 0,-2 1 0,-1 1 0,0-1 0,0 0 0,0 0 0,-1 0 0,0-1 0,-1 1 0,0 0 0,0-1 0,-1 1 0,0 0 0,-1-14 0,0 17 0,0 1 0,0-1 0,0 0 0,0 1 0,-1-1 0,1 1 0,-1 0 0,0 0 0,-1-1 0,1 1 0,-1 0 0,0 1 0,0-1 0,0 1 0,0-1 0,-1 1 0,1 0 0,-1 0 0,0 0 0,0 1 0,0-1 0,0 1 0,-5-2 0,3 2 67,10 4-1499,5 1-5394</inkml:trace>
</inkml:ink>
</file>

<file path=ppt/ink/ink4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8:30.173"/>
    </inkml:context>
    <inkml:brush xml:id="br0">
      <inkml:brushProperty name="width" value="0.05" units="cm"/>
      <inkml:brushProperty name="height" value="0.05" units="cm"/>
      <inkml:brushProperty name="color" value="#F6630D"/>
    </inkml:brush>
  </inkml:definitions>
  <inkml:trace contextRef="#ctx0" brushRef="#br0">1 6 24575,'0'-4'0,"0"2"0,0 7 0,0 7 0,0 6 0,0 5 0,0 3 0,0 6 0,0 8 0,0 0 0,0 4 0,0-1 0,0 1 0,0-2 0,0-4 0,0-3 0,0-4 0,0-6-8191</inkml:trace>
</inkml:ink>
</file>

<file path=ppt/ink/ink4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8:30.608"/>
    </inkml:context>
    <inkml:brush xml:id="br0">
      <inkml:brushProperty name="width" value="0.05" units="cm"/>
      <inkml:brushProperty name="height" value="0.05" units="cm"/>
      <inkml:brushProperty name="color" value="#F6630D"/>
    </inkml:brush>
  </inkml:definitions>
  <inkml:trace contextRef="#ctx0" brushRef="#br0">118 136 24575,'0'-11'0,"-1"-1"0,-1 1 0,0 0 0,0-1 0,-1 1 0,-4-11 0,6 20 0,0-1 0,-1 0 0,1 1 0,0-1 0,-1 1 0,0 0 0,1-1 0,-1 1 0,0 0 0,0 0 0,0 0 0,-1 0 0,-1-1 0,2 2 0,0 1 0,1-1 0,-1 1 0,1-1 0,-1 1 0,0 0 0,1-1 0,-1 1 0,0 0 0,0 0 0,1 1 0,-1-1 0,0 0 0,1 0 0,-1 1 0,0-1 0,1 1 0,-1-1 0,1 1 0,-1 0 0,1 0 0,-1 0 0,1 0 0,-2 1 0,0 0 0,0 0 0,1 1 0,-1-1 0,1 1 0,-1 0 0,1 0 0,0 0 0,0 0 0,0 0 0,0 0 0,1 0 0,-1 0 0,-1 8 0,3-11 0,0 1 0,0 0 0,-1 0 0,1-1 0,0 1 0,0 0 0,0 0 0,0-1 0,0 1 0,1 0 0,-1 0 0,0-1 0,0 1 0,0 0 0,1-1 0,-1 1 0,0 0 0,1-1 0,-1 1 0,0 0 0,1-1 0,-1 1 0,1 0 0,-1-1 0,2 1 0,-1 0 0,1 0 0,0-1 0,-1 1 0,1-1 0,0 0 0,-1 1 0,1-1 0,0 0 0,0 0 0,-1 0 0,1 0 0,0-1 0,0 1 0,-1 0 0,1-1 0,2 0 0,95-34-70,-72 23 114,0 2 1,2 1-1,30-6 0,-51 14-142,1 0 0,0 0 0,-1 0-1,1 2 1,0-1 0,0 1 0,-1 0 0,1 0 0,-1 1 0,1 1-1,-1-1 1,0 1 0,0 1 0,14 7 0,4 6-6728</inkml:trace>
</inkml:ink>
</file>

<file path=ppt/ink/ink4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8:33.690"/>
    </inkml:context>
    <inkml:brush xml:id="br0">
      <inkml:brushProperty name="width" value="0.05" units="cm"/>
      <inkml:brushProperty name="height" value="0.05" units="cm"/>
      <inkml:brushProperty name="color" value="#F6630D"/>
    </inkml:brush>
  </inkml:definitions>
  <inkml:trace contextRef="#ctx0" brushRef="#br0">42 203 24575,'8'-1'0,"0"0"0,0-1 0,0 0 0,0 0 0,0-1 0,9-4 0,18-6 0,4 1 0,-27 7 0,1 1 0,0 0 0,1 1 0,-1 0 0,20 0 0,-32 3 0,1 0 0,-1 0 0,1 0 0,-1 1 0,1-1 0,-1 0 0,1 1 0,-1-1 0,0 1 0,1 0 0,-1-1 0,0 1 0,1 0 0,-1 0 0,0 0 0,0 0 0,0 0 0,0 0 0,0 0 0,0 0 0,0 0 0,0 1 0,0-1 0,-1 0 0,1 0 0,0 1 0,-1-1 0,1 1 0,-1-1 0,1 1 0,-1-1 0,0 0 0,0 1 0,0 1 0,1 6 0,-1 1 0,0-1 0,-1 0 0,-2 12 0,3-19 0,-26 122 0,-53 154 0,37-140 0,-101 251 0,140-384 0,-12 36 0,15-40 0,0 0 0,0-1 0,-1 1 0,1 0 0,0 0 0,0-1 0,0 1 0,0 0 0,0-1 0,0 1 0,0 0 0,0 0 0,0-1 0,0 1 0,0 0 0,0 0 0,1-1 0,-1 1 0,0 0 0,0-1 0,1 1 0,-1 0 0,0-1 0,1 1 0,-1-1 0,1 1 0,-1 0 0,1-1 0,-1 1 0,1-1 0,0 0 0,-1 1 0,1-1 0,-1 1 0,1-1 0,0 0 0,-1 1 0,1-1 0,0 0 0,-1 0 0,1 0 0,0 1 0,0-1 0,-1 0 0,1 0 0,0 0 0,0 0 0,1-1 0,28-2 0,-1-3 0,33-9 0,24-5 0,434-44-59,8 35-738,-521 29 780,2240-44-1151,-2228 44 1167,457-17-80,-425 8 179,-35 1 250,-16 7-335,0 1 1,0 0 0,-1-1 0,1 1-1,0 0 1,0-1 0,0 1 0,0 0 0,-1-1-1,1 1 1,0 0 0,0-1 0,0 1-1,-1 0 1,1 0 0,0-1 0,-1 1 0,1 0-1,0 0 1,0 0 0,-1 0 0,1-1-1,0 1 1,-1 0 0,1 0 0,0 0 0,-1 0-1,0 0 1,-34-9 902,35 9-885,-209-22 323,-5 0-377,207 21 23,1 0 0,0-1 0,0 1 0,0-1 0,1 0 0,-1-1 0,0 1 0,1-1 0,0 0 0,-9-6 0,12 6 0,0 1 0,0 0 0,1-1 0,-1 1 0,0-1 0,1 1 0,0-1 0,-1 0 0,1 1 0,0-1 0,0 0 0,1 0 0,-1 0 0,1 0 0,-1 0 0,1 0 0,0 0 0,0 0 0,0 0 0,0 0 0,1 0 0,-1 0 0,2-4 0,7-19 0,0 1 0,2 1 0,1-1 0,0 2 0,30-41 0,-5 6 0,59-110 0,110-169 0,-200 329 0,1-1 0,-1 1 0,-1-1 0,8-15 0,-12 23 0,-1 1 0,1-1 0,-1 0 0,1 0 0,-1 0 0,1 0 0,-1 0 0,0 0 0,0 0 0,1 0 0,-1-1 0,0 1 0,0 0 0,0 0 0,0 0 0,0 0 0,0 0 0,0 0 0,-1 0 0,1 0 0,0 0 0,-1 0 0,1 0 0,0 0 0,-1 0 0,1 0 0,-1 0 0,0 0 0,1 0 0,-1 0 0,0 0 0,1 1 0,-1-1 0,0 0 0,0 1 0,0-1 0,0 0 0,0 1 0,0-1 0,1 1 0,-1-1 0,-2 0 0,-18-2 0,0 0 0,0 2 0,0 0 0,0 1 0,0 1 0,-36 7 0,-6-1 0,-1733 103-1355,1362-96 1308,-414 21-85,835-35 132,0 1 0,0 0 0,0 1 0,1 1 0,-24 7 0,35-10 31,0 1 1,0-1-1,0 0 0,1 0 1,-1 0-1,0 1 1,1-1-1,-1 1 0,0-1 1,1 0-1,-1 1 1,0-1-1,1 1 0,-1-1 1,1 1-1,-1 0 1,1-1-1,-1 1 0,1-1 1,-1 1-1,1 0 0,0-1 1,-1 1-1,1 0 1,0 0-1,-1-1 0,1 1 1,0 0-1,0 0 1,0 0-1,0 0 0,1 1-102,-1-1 0,1 1 0,0-1 0,0 0 0,0 0 0,0 1 0,0-1-1,0 0 1,0 0 0,1 0 0,-1 0 0,0 0 0,3 1 0,15 9-6595</inkml:trace>
</inkml:ink>
</file>

<file path=ppt/ink/ink4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8:34.078"/>
    </inkml:context>
    <inkml:brush xml:id="br0">
      <inkml:brushProperty name="width" value="0.05" units="cm"/>
      <inkml:brushProperty name="height" value="0.05" units="cm"/>
      <inkml:brushProperty name="color" value="#F6630D"/>
    </inkml:brush>
  </inkml:definitions>
  <inkml:trace contextRef="#ctx0" brushRef="#br0">0 71 24575,'0'-2'0,"0"-1"0,0 1 0,1-1 0,-1 1 0,1-1 0,-1 1 0,1-1 0,0 1 0,0 0 0,0-1 0,0 1 0,0 0 0,1 0 0,-1 0 0,1 0 0,-1 0 0,1 0 0,2-2 0,0 1 0,-1 1 0,1-1 0,0 1 0,0 0 0,0 0 0,0 0 0,0 1 0,1-1 0,6 0 0,-1 0 0,0 1 0,0 0 0,-1 1 0,1 0 0,0 0 0,0 1 0,-1 1 0,19 4 0,-17-1 9,-1-1-1,0 1 1,0 1-1,0 0 1,-1 1 0,0 0-1,0 0 1,-1 0-1,0 1 1,0 1-1,-1-1 1,0 1-1,11 20 1,-4-5-306,-2 1 0,0 1 0,-2 0 0,11 42 0,-15-45-6529</inkml:trace>
</inkml:ink>
</file>

<file path=ppt/ink/ink4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8:34.450"/>
    </inkml:context>
    <inkml:brush xml:id="br0">
      <inkml:brushProperty name="width" value="0.05" units="cm"/>
      <inkml:brushProperty name="height" value="0.05" units="cm"/>
      <inkml:brushProperty name="color" value="#F6630D"/>
    </inkml:brush>
  </inkml:definitions>
  <inkml:trace contextRef="#ctx0" brushRef="#br0">336 47 24575,'0'-5'0,"0"-5"0,-5-2 0,-5 1 0,-7 3 0,-4 7 0,-4 9 0,-2 7 0,-1 11 0,-1 5 0,1 2 0,0 1 0,0-2 0,0-1 0,5-1 0,1-2 0,6-4-8191</inkml:trace>
</inkml:ink>
</file>

<file path=ppt/ink/ink4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8:34.808"/>
    </inkml:context>
    <inkml:brush xml:id="br0">
      <inkml:brushProperty name="width" value="0.05" units="cm"/>
      <inkml:brushProperty name="height" value="0.05" units="cm"/>
      <inkml:brushProperty name="color" value="#F6630D"/>
    </inkml:brush>
  </inkml:definitions>
  <inkml:trace contextRef="#ctx0" brushRef="#br0">161 132 24575,'4'-5'0,"0"0"0,1-1 0,-2 0 0,1 1 0,-1-2 0,0 1 0,0 0 0,-1-1 0,1 1 0,-2-1 0,1 1 0,1-10 0,-3 14 0,0 1 0,0-1 0,0 0 0,0 0 0,0 1 0,-1-1 0,1 0 0,0 0 0,-1 1 0,1-1 0,-1 0 0,0 1 0,1-1 0,-1 0 0,0 1 0,0-1 0,0 1 0,0-1 0,-3-1 0,2 1 0,0 1 0,0 0 0,0 0 0,-1 0 0,1 1 0,-1-1 0,1 0 0,0 1 0,-1 0 0,1-1 0,-1 1 0,1 0 0,-1 0 0,1 1 0,-1-1 0,1 0 0,0 1 0,-5 1 0,-2 1 0,0 0 0,0 0 0,0 1 0,1 0 0,-1 1 0,1 0 0,0 1 0,1-1 0,-1 1 0,-10 12 0,14-15 0,1 0 0,0 1 0,0 0 0,0 0 0,0-1 0,1 2 0,-1-1 0,1 0 0,0 0 0,0 1 0,1-1 0,-1 1 0,1-1 0,0 1 0,0 0 0,1-1 0,-1 1 0,1 0 0,0 0 0,0 0 0,1-1 0,1 10 0,1-9 0,0 1 0,0-1 0,1 0 0,-1-1 0,1 1 0,0 0 0,0-1 0,1 0 0,-1 0 0,1-1 0,0 1 0,0-1 0,0 0 0,0 0 0,6 2 0,-4-2 0,0 1 0,-1 0 0,1 0 0,-1 0 0,0 1 0,0 0 0,-1 0 0,9 10 0,-13-13 4,0 0 0,-1 0-1,1 0 1,0 0-1,-1 0 1,1 0 0,-1 0-1,0 0 1,1 0 0,-1 0-1,0 0 1,0 1-1,-1-1 1,1 0 0,0 0-1,-1 0 1,1 0 0,-1 0-1,0 0 1,1 0-1,-1 0 1,0-1 0,0 1-1,0 0 1,-1 0 0,1-1-1,0 1 1,-1-1-1,1 1 1,-1-1 0,1 1-1,-4 1 1,-2 3-252,-1 0 1,0-1-1,0 0 1,0 0-1,-17 6 1,0-2-6579</inkml:trace>
</inkml:ink>
</file>

<file path=ppt/ink/ink4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8:35.200"/>
    </inkml:context>
    <inkml:brush xml:id="br0">
      <inkml:brushProperty name="width" value="0.05" units="cm"/>
      <inkml:brushProperty name="height" value="0.05" units="cm"/>
      <inkml:brushProperty name="color" value="#F6630D"/>
    </inkml:brush>
  </inkml:definitions>
  <inkml:trace contextRef="#ctx0" brushRef="#br0">2 17 24575,'-1'0'0,"1"0"0,0-1 0,0 1 0,0 0 0,0 0 0,0-1 0,0 1 0,0 0 0,0-1 0,-1 1 0,1 0 0,0 0 0,0-1 0,0 1 0,0 0 0,1-1 0,-1 1 0,0 0 0,0 0 0,0-1 0,0 1 0,0 0 0,0-1 0,0 1 0,0 0 0,1 0 0,-1-1 0,0 1 0,0 0 0,0 0 0,0 0 0,1-1 0,-1 1 0,0 0 0,0 0 0,1 0 0,-1-1 0,0 1 0,0 0 0,1 0 0,-1 0 0,0 0 0,0 0 0,1 0 0,-1 0 0,0 0 0,1 0 0,-1 0 0,0 0 0,0 0 0,1 0 0,-1 0 0,0 0 0,1 0 0,-1 0 0,0 0 0,0 0 0,1 0 0,-1 0 0,0 0 0,0 0 0,1 1 0,-1-1 0,0 0 0,2 1 0,-1 0 0,0 0 0,0 0 0,0 0 0,0 1 0,0-1 0,0 0 0,-1 0 0,1 1 0,0-1 0,0 1 0,0 1 0,1 10 0,-1-1 0,1 1 0,-2 21 0,2 29 0,-1-58 0,-1-1 0,1 1 0,1-1 0,-1 1 0,0-1 0,1 0 0,0 0 0,0 0 0,0 0 0,6 7 0,-7-9 0,1 0 0,0 0 0,0-1 0,0 1 0,0 0 0,0-1 0,1 1 0,-1-1 0,0 0 0,1 0 0,-1 0 0,1 0 0,-1 0 0,1 0 0,-1-1 0,1 1 0,5-1 0,-3 0 0,0 0 0,1-1 0,-1 0 0,0 0 0,0 0 0,0-1 0,1 1 0,6-5 0,0 0 0,-1 0 0,0-1 0,0-1 0,-1 0 0,1 0 0,13-16 0,-13 10-195,-2 0 0,1 0 0,-2-1 0,0 0 0,0-1 0,7-23 0,-5 9-6631</inkml:trace>
</inkml:ink>
</file>

<file path=ppt/ink/ink4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8:35.572"/>
    </inkml:context>
    <inkml:brush xml:id="br0">
      <inkml:brushProperty name="width" value="0.05" units="cm"/>
      <inkml:brushProperty name="height" value="0.05" units="cm"/>
      <inkml:brushProperty name="color" value="#F6630D"/>
    </inkml:brush>
  </inkml:definitions>
  <inkml:trace contextRef="#ctx0" brushRef="#br0">122 102 24575,'4'-1'0,"-1"0"0,1 0 0,-1-1 0,1 1 0,-1-1 0,0 0 0,1 0 0,-1 0 0,0 0 0,0 0 0,-1-1 0,1 1 0,0-1 0,-1 0 0,1 0 0,-1 0 0,2-4 0,-2 5 0,-1 0 0,1-1 0,-1 1 0,0-1 0,0 1 0,0-1 0,-1 1 0,1-1 0,0 0 0,-1 1 0,1-4 0,-1 5 0,0 0 0,-1 0 0,1 0 0,0-1 0,0 1 0,-1 0 0,1 0 0,0 0 0,-1 0 0,1 0 0,-1 0 0,1 0 0,-1 0 0,0 1 0,1-1 0,-1 0 0,0 0 0,0 0 0,0 1 0,1-1 0,-1 0 0,0 1 0,0-1 0,0 1 0,0-1 0,-2 0 0,0 0 0,-1 1 0,1-1 0,-1 1 0,1 0 0,0 0 0,-1 0 0,1 0 0,-1 0 0,1 1 0,-1 0 0,1-1 0,0 1 0,-1 1 0,1-1 0,0 0 0,-4 3 0,-6 3 0,0 1 0,-17 12 0,24-15 0,0 1 0,0-1 0,1 1 0,0 0 0,0 0 0,0 1 0,-6 12 0,10-17 0,0-1 0,0 1 0,1 0 0,-1-1 0,1 1 0,-1 0 0,1-1 0,0 1 0,0 0 0,-1-1 0,1 1 0,1 0 0,-1-1 0,0 1 0,0 0 0,0-1 0,1 3 0,0-2 0,0-1 0,0 0 0,0 0 0,1 1 0,-1-1 0,0 0 0,0 0 0,1 0 0,-1 0 0,0 0 0,1-1 0,-1 1 0,1 0 0,-1-1 0,1 1 0,-1-1 0,1 1 0,0-1 0,-1 0 0,1 1 0,3-1 0,1 0 0,-1 0 0,1-1 0,0 1 0,0-1 0,8-2 0,-10 1 0,0 1 0,1 0 0,-1 1 0,0-1 0,1 1 0,-1 0 0,0 0 0,6 1 0,-8-1 0,-1 1 0,1 0 0,-1 0 0,1-1 0,-1 1 0,1 0 0,-1 0 0,0 1 0,1-1 0,-1 0 0,0 0 0,0 1 0,0-1 0,0 0 0,0 1 0,0-1 0,0 1 0,-1-1 0,1 1 0,0 0 0,-1-1 0,1 1 0,-1 0 0,0-1 0,1 4 0,2 18-1365,-2-1-5461</inkml:trace>
</inkml:ink>
</file>

<file path=ppt/ink/ink4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8:35.956"/>
    </inkml:context>
    <inkml:brush xml:id="br0">
      <inkml:brushProperty name="width" value="0.05" units="cm"/>
      <inkml:brushProperty name="height" value="0.05" units="cm"/>
      <inkml:brushProperty name="color" value="#F6630D"/>
    </inkml:brush>
  </inkml:definitions>
  <inkml:trace contextRef="#ctx0" brushRef="#br0">195 161 24575,'3'-6'0,"1"0"0,-1 0 0,0 0 0,0 0 0,-1-1 0,0 1 0,0-1 0,-1 0 0,1 1 0,-1-1 0,-1 0 0,1 0 0,-1 0 0,-1 0 0,1 1 0,-1-1 0,-2-9 0,2 14 0,1 1 0,0 0 0,-1-1 0,1 1 0,-1 0 0,0 0 0,1 0 0,-1-1 0,0 1 0,0 0 0,0 0 0,0 0 0,0 0 0,0 0 0,0 0 0,0 1 0,0-1 0,0 0 0,0 0 0,-1 1 0,1-1 0,0 1 0,-2-1 0,1 1 0,0-1 0,-1 1 0,1 0 0,0 1 0,-1-1 0,1 0 0,0 1 0,0-1 0,-1 1 0,1 0 0,0 0 0,-4 1 0,-6 5 0,1 1 0,0 0 0,-19 17 0,22-18 0,-8 6 0,8-7 0,0 0 0,1 1 0,-1 0 0,1 0 0,1 0 0,-1 1 0,1 0 0,-7 12 0,13-19 0,-1 0 0,1-1 0,0 1 0,0 0 0,-1 0 0,1-1 0,0 1 0,0 0 0,0 0 0,-1 0 0,1-1 0,0 1 0,0 0 0,0 0 0,1 0 0,-1-1 0,0 1 0,0 0 0,0 0 0,1-1 0,-1 1 0,0 0 0,0 0 0,1-1 0,-1 1 0,1 0 0,0 0 0,0 0 0,1 0 0,-1 0 0,0 0 0,1-1 0,-1 1 0,1-1 0,-1 1 0,1-1 0,-1 1 0,1-1 0,-1 0 0,1 0 0,1 0 0,5 0 0,0 0 0,-1-1 0,1 0 0,12-4 0,-11 2 0,1-1 0,-1-1 0,1 1 0,-1-1 0,-1-1 0,1 0 0,-1 0 0,0-1 0,14-14 0,-1-4 0,32-48 0,-48 66 0,-5 7 0,0-1 0,0 0 0,1 1 0,-1-1 0,1 1 0,-1-1 0,0 1 0,1-1 0,-1 1 0,1-1 0,-1 1 0,1-1 0,0 1 0,-1 0 0,1-1 0,-1 1 0,1 0 0,0 0 0,-1-1 0,1 1 0,0 0 0,-1 0 0,1 0 0,0 0 0,-1 0 0,1 0 0,1 0 0,-1 0 0,0 1 0,0-1 0,0 1 0,0 0 0,0-1 0,0 1 0,0 0 0,-1 0 0,1-1 0,0 1 0,0 0 0,-1 0 0,1 0 0,1 2 0,18 48 0,-17-39 0,11 20-341,1 0 0,1-1-1,28 40 1,-27-46-6485</inkml:trace>
</inkml:ink>
</file>

<file path=ppt/ink/ink4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8:38.795"/>
    </inkml:context>
    <inkml:brush xml:id="br0">
      <inkml:brushProperty name="width" value="0.05" units="cm"/>
      <inkml:brushProperty name="height" value="0.05" units="cm"/>
      <inkml:brushProperty name="color" value="#F6630D"/>
    </inkml:brush>
  </inkml:definitions>
  <inkml:trace contextRef="#ctx0" brushRef="#br0">300 204 24575,'3'-34'0,"1"0"0,2 1 0,1 0 0,14-36 0,-224 744 0,91-282 0,92-324-1365,15-43-5461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8:55:04.137"/>
    </inkml:context>
    <inkml:brush xml:id="br0">
      <inkml:brushProperty name="width" value="0.05" units="cm"/>
      <inkml:brushProperty name="height" value="0.05" units="cm"/>
      <inkml:brushProperty name="color" value="#F6630D"/>
    </inkml:brush>
  </inkml:definitions>
  <inkml:trace contextRef="#ctx0" brushRef="#br0">19 306 24575,'-8'8'0,"-2"4"0,11-11 0,0 0 0,0-1 0,0 1 0,-1 0 0,1-1 0,0 1 0,0-1 0,0 0 0,1 1 0,-1-1 0,0 0 0,0 1 0,0-1 0,0 0 0,0 0 0,0 0 0,0 0 0,2 0 0,27 2 0,0-1 0,1-2 0,-1 0 0,36-8 0,-53 7 0,-1-1 0,1 0 0,-1-1 0,0 0 0,0-1 0,0-1 0,-1 1 0,0-2 0,0 0 0,0 0 0,-1-1 0,14-14 0,-21 19 0,1-1 0,-1-1 0,-1 1 0,1 0 0,0-1 0,-1 0 0,0 1 0,0-1 0,-1 0 0,1 0 0,-1 0 0,0 0 0,0 0 0,-1 0 0,0 0 0,0-1 0,0 1 0,0 0 0,-1 0 0,0 0 0,0 0 0,0 0 0,0 0 0,-4-6 0,2 4 0,0 0 0,0 0 0,-1 1 0,0-1 0,0 1 0,-1 0 0,1 1 0,-1-1 0,-1 1 0,1 0 0,-1 0 0,0 0 0,0 1 0,0 0 0,-1 0 0,-7-3 0,3 3 0,-1 0 0,1 1 0,-1 0 0,0 1 0,0 0 0,0 1 0,0 0 0,0 1 0,0 1 0,0 0 0,-13 2 0,19-2 0,0 1 0,0 0 0,-1 0 0,1 0 0,0 0 0,0 1 0,1 0 0,-1 1 0,1-1 0,-1 1 0,1 0 0,0 0 0,1 1 0,-1-1 0,1 1 0,0 0 0,0 0 0,0 1 0,1-1 0,0 1 0,-5 11 0,4-5 6,0 1 0,1 0 0,1 0 0,0 0 0,0 0 0,2 0 0,-1 1 0,2-1 0,0 0 0,0 0 0,1 0 0,1 0 0,0 0 0,1 0 0,0-1 0,1 0 0,1 0 0,0 0 0,8 13 0,-3-9-120,1 0 0,0 0-1,1-1 1,0-1 0,1 0 0,1-1-1,1 0 1,-1-1 0,2-1 0,-1-1-1,2 0 1,19 8 0,23 4-6712</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8:54:06.511"/>
    </inkml:context>
    <inkml:brush xml:id="br0">
      <inkml:brushProperty name="width" value="0.05" units="cm"/>
      <inkml:brushProperty name="height" value="0.05" units="cm"/>
      <inkml:brushProperty name="color" value="#F6630D"/>
    </inkml:brush>
  </inkml:definitions>
  <inkml:trace contextRef="#ctx0" brushRef="#br0">1 103 24575,'0'-5'0,"0"-6"0,0-6 0,0-4 0,4-4 0,2 8 0,0 10 0,-1 17 0,-2 15 0,-1 8 0,-1 8 0,0 7 0,-1 3 0,4 4 0,2 0 0,4-3 0,1-11-8191</inkml:trace>
</inkml:ink>
</file>

<file path=ppt/ink/ink5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8:39.152"/>
    </inkml:context>
    <inkml:brush xml:id="br0">
      <inkml:brushProperty name="width" value="0.05" units="cm"/>
      <inkml:brushProperty name="height" value="0.05" units="cm"/>
      <inkml:brushProperty name="color" value="#F6630D"/>
    </inkml:brush>
  </inkml:definitions>
  <inkml:trace contextRef="#ctx0" brushRef="#br0">0 131 24575,'604'-25'-2,"-274"7"-948,2248-49-1632,-2538 69 2619,-26-1 77,1-1 0,-1 0 0,1 0 0,-1-1 0,1-1-1,27-8 1,-42 10-127,0 0 0,0 1 0,0-1 0,0 0 0,0 0-1,1 0 1,-1 0 0,0 0 0,0-1 0,0 1 0,0 0-1,1 0 1,-1 0 0,0 0 0,0 0 0,0 0 0,0 0-1,0 0 1,0 0 0,1 0 0,-1 0 0,0 0 0,0 0 0,0-1-1,0 1 1,0 0 0,0 0 0,0 0 0,0 0 0,1 0-1,-1 0 1,0-1 0,0 1 0,0 0 0,0 0 0,0 0-1,0 0 1,0 0 0,0-1 0,0 1 0,0 0 0,0 0 0,0 0-1,0 0 1,0 0 0,0-1 0,0 1 0,0 0 0,0 0-1,0 0 1,0 0 0,0 0 0,-1-1 0,1 1 0,0 0-1,0 0 1,0 0 0,0 0 0,-11-5-4702</inkml:trace>
</inkml:ink>
</file>

<file path=ppt/ink/ink5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8:39.977"/>
    </inkml:context>
    <inkml:brush xml:id="br0">
      <inkml:brushProperty name="width" value="0.05" units="cm"/>
      <inkml:brushProperty name="height" value="0.05" units="cm"/>
      <inkml:brushProperty name="color" value="#F6630D"/>
    </inkml:brush>
  </inkml:definitions>
  <inkml:trace contextRef="#ctx0" brushRef="#br0">22 166 24575,'-1'1'0,"0"-1"0,0 0 0,0 0 0,0-1 0,0 1 0,0 0 0,0 0 0,0 0 0,0 0 0,0-1 0,1 1 0,-1-1 0,0 1 0,0 0 0,0-1 0,0 0 0,1 1 0,-1-1 0,0 1 0,0-1 0,1 0 0,-1 1 0,1-1 0,-2-1 0,2 1 0,0 0 0,0 1 0,0-1 0,1 0 0,-1 1 0,0-1 0,0 0 0,1 1 0,-1-1 0,0 1 0,1-1 0,-1 1 0,0-1 0,1 1 0,-1-1 0,1 1 0,-1-1 0,1 1 0,-1-1 0,1 1 0,-1 0 0,1-1 0,-1 1 0,1 0 0,0-1 0,-1 1 0,1 0 0,-1 0 0,1 0 0,0 0 0,-1 0 0,1-1 0,0 1 0,-1 0 0,1 0 0,0 0 0,-1 1 0,1-1 0,0 0 0,86-6 0,92 6 0,-35 2 0,1593-55-3317,-403 8 1084,-777 28 2446,216-5 610,-770 22-794,11 0 720,-18 0 455,-26 1-98,-144 17 393,143-13-1517,0 1 0,0 1-1,-47 19 1,74-24 18,1-1 0,0 1 0,-1 0 0,1 0 0,0 0 0,0 0 0,0 1 0,0-1 0,0 1 0,1 0 0,-1 0 0,1 0 0,0 0 0,0 0 0,0 0 0,0 1 0,0-1 0,1 1 0,-1-1 0,1 1 0,0-1 0,0 1 0,1 0 0,-1 7 0,1 5 0,0 0 0,2 0 0,0 0 0,7 27 0,-1-7 0,11 86 0,-5 1 0,-6 0 0,-8 155 0,0-275 0,-1 17 0,-1 0 0,0 0 0,-9 32 0,10-48 0,0 0 0,0 1 0,-1-1 0,0 0 0,0 0 0,0 0 0,-1 0 0,1 0 0,-1 0 0,0-1 0,0 1 0,0-1 0,0 0 0,-1 0 0,1 0 0,-1 0 0,0-1 0,1 0 0,-1 1 0,-1-1 0,-7 3 0,-13-1 0,1-1 0,-1 0 0,0-2 0,0-1 0,-35-5 0,-9 2 0,-661 47-344,592-30-202,-770 96-2102,710-80-2005</inkml:trace>
</inkml:ink>
</file>

<file path=ppt/ink/ink5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8:41.194"/>
    </inkml:context>
    <inkml:brush xml:id="br0">
      <inkml:brushProperty name="width" value="0.05" units="cm"/>
      <inkml:brushProperty name="height" value="0.05" units="cm"/>
      <inkml:brushProperty name="color" value="#F6630D"/>
    </inkml:brush>
  </inkml:definitions>
  <inkml:trace contextRef="#ctx0" brushRef="#br0">307 403 24575,'13'-16'0,"0"-1"0,-1 0 0,-1-1 0,-1 0 0,15-38 0,-12 29 0,-4 8 0,-1-1 0,-1 0 0,5-25 0,-10 39 0,-1 0 0,0 0 0,0-1 0,-1 1 0,1 0 0,-1 0 0,-1-1 0,1 1 0,-1 0 0,0 0 0,-1-1 0,1 1 0,-1 0 0,0 0 0,-4-5 0,5 9 0,0 0 0,0 0 0,0 0 0,-1 1 0,1-1 0,-1 1 0,1-1 0,-1 1 0,0 0 0,0-1 0,1 1 0,-1 0 0,0 0 0,0 0 0,0 0 0,0 1 0,0-1 0,0 1 0,0-1 0,-1 1 0,-3-1 0,1 1 0,0 1 0,0 0 0,0-1 0,1 2 0,-1-1 0,0 0 0,1 1 0,-1 0 0,-5 3 0,-7 5 0,0 1 0,1 1 0,-25 23 0,-2 5 0,-70 83 0,103-110 0,0 0 0,1 0 0,1 1 0,0 1 0,0-1 0,2 1 0,0 0 0,0 1 0,2 0 0,0-1 0,-4 29 0,8-40 0,0 0 0,0 1 0,0-1 0,1 1 0,-1-1 0,1 0 0,0 0 0,0 1 0,0-1 0,1 0 0,-1 0 0,1 0 0,0 0 0,1 0 0,-1-1 0,0 1 0,5 4 0,-2-4 0,0 0 0,0 0 0,0 0 0,0-1 0,1 0 0,-1 0 0,1 0 0,0-1 0,-1 0 0,1 0 0,7 1 0,9 1 0,0-2 0,1 0 0,-1-2 0,1 0 0,37-6 0,-32 2 0,-1-1 0,1-1 0,38-15 0,-49 14 0,-2 0 0,1 0 0,-1-2 0,0 0 0,0-1 0,23-21 0,-36 30 0,-1-1 0,1 1 0,-1-1 0,0 0 0,0 1 0,0-1 0,0 0 0,0 0 0,0 0 0,-1 0 0,2-3 0,-2 2 0,-2 14 0,1-8 0,1 0 0,0-1 0,-1 1 0,1 0 0,1-1 0,-1 1 0,0-1 0,1 1 0,-1 0 0,1-1 0,-1 1 0,1-1 0,0 1 0,0-1 0,1 0 0,-1 1 0,0-1 0,1 0 0,-1 0 0,4 3 0,-3-3 0,1 0 0,0 0 0,0-1 0,0 1 0,0-1 0,0 1 0,0-1 0,0 0 0,1 0 0,-1-1 0,0 1 0,1-1 0,-1 1 0,4-1 0,3-1 0,-1 1 0,1-1 0,-1-1 0,0 0 0,1 0 0,-1-1 0,0 0 0,0 0 0,0-1 0,11-7 0,-17 9 0,0 0 0,0-1 0,0 1 0,0-1 0,0 0 0,-1 0 0,1 0 0,-1 0 0,0 0 0,0 0 0,0-1 0,0 1 0,-1-1 0,3-5 0,-4 8 0,0-1 0,0 0 0,0 1 0,0-1 0,0 1 0,0-1 0,0 0 0,0 1 0,-1-1 0,1 1 0,-1-1 0,1 0 0,-1 1 0,1-1 0,-1 1 0,0 0 0,0-1 0,0 1 0,0 0 0,0-1 0,0 1 0,0 0 0,0 0 0,0 0 0,-1 0 0,1 0 0,0 0 0,-1 0 0,1 0 0,-1 1 0,1-1 0,-1 1 0,1-1 0,-1 1 0,1-1 0,-4 1 0,-6-3 0,0 1 0,0 1 0,-1 0 0,-21 1 0,-15-1 0,48 1 0,0 0 0,0 0 0,0 0 0,0 1 0,-1-1 0,1 0 0,0 0 0,0 0 0,0 0 0,0 0 0,0 0 0,0 0 0,-1 0 0,1 0 0,0 0 0,0 0 0,0 0 0,0 0 0,0 0 0,0 0 0,-1 0 0,1 0 0,0 0 0,0-1 0,0 1 0,0 0 0,0 0 0,0 0 0,0 0 0,-1 0 0,1 0 0,0 0 0,0 0 0,0 0 0,0 0 0,0-1 0,0 1 0,0 0 0,0 0 0,0 0 0,0 0 0,0 0 0,0 0 0,-1-1 0,1 1 0,0 0 0,0 0 0,0 0 0,0 0 0,0 0 0,0 0 0,0-1 0,0 1 0,0 0 0,0 0 0,1 0 0,-1 0 0,0 0 0,0 0 0,0-1 0,0 1 0,11-7 0,16-4 0,17-6 0,51-10 0,-74 22 0,0 1 0,1 2 0,0 0 0,36 1 0,-53 1 0,0 1 0,-1-1 0,1 1 0,-1 0 0,1 0 0,-1 1 0,1-1 0,-1 1 0,0 0 0,0 0 0,0 0 0,0 1 0,0 0 0,0-1 0,-1 1 0,1 1 0,-1-1 0,0 0 0,0 1 0,0 0 0,0-1 0,-1 1 0,0 0 0,1 0 0,-2 1 0,1-1 0,1 5 0,1 5 0,-1 0 0,-1 0 0,0 0 0,-1 0 0,0 1 0,-1-1 0,-4 23 0,4-34 0,0 1 0,-1-1 0,1 1 0,-1-1 0,0 0 0,0 1 0,0-1 0,-1 0 0,-2 7 0,-1-9 0,4-9 0,3-12 0,1 6 0,2 0 0,0 0 0,0 0 0,1 1 0,10-16 0,-13 24 0,1-1 0,-1 1 0,1 0 0,0 0 0,1 1 0,-1 0 0,1-1 0,0 1 0,0 1 0,0-1 0,0 1 0,1 0 0,-1 0 0,12-4 0,-15 6 3,0 1 0,1-1 0,-1 1 0,1 0 0,-1 0-1,0 0 1,1 0 0,-1 0 0,1 0 0,-1 1 0,0-1 0,1 1-1,-1-1 1,0 1 0,1 0 0,-1 0 0,0 0 0,0 0 0,0 1 0,0-1-1,0 0 1,0 1 0,0-1 0,0 1 0,-1 0 0,1 0 0,0 0-1,-1 0 1,0 0 0,1 0 0,0 2 0,4 8-162,-1 0-1,0 0 1,-1 1-1,4 19 1,-4-18-501,2 12-6166</inkml:trace>
</inkml:ink>
</file>

<file path=ppt/ink/ink5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8:41.615"/>
    </inkml:context>
    <inkml:brush xml:id="br0">
      <inkml:brushProperty name="width" value="0.05" units="cm"/>
      <inkml:brushProperty name="height" value="0.05" units="cm"/>
      <inkml:brushProperty name="color" value="#F6630D"/>
    </inkml:brush>
  </inkml:definitions>
  <inkml:trace contextRef="#ctx0" brushRef="#br0">1 60 24575,'0'-3'0,"0"1"0,0-1 0,0 1 0,0-1 0,0 1 0,0-1 0,1 1 0,-1 0 0,1-1 0,0 1 0,0 0 0,0 0 0,0-1 0,0 1 0,0 0 0,1 0 0,-1 0 0,1 0 0,-1 0 0,1 1 0,0-1 0,-1 0 0,1 1 0,0-1 0,3-1 0,-3 3 0,1-1 0,0 1 0,-1-1 0,1 1 0,-1 0 0,1 0 0,0 0 0,-1 0 0,1 0 0,0 1 0,-1-1 0,1 1 0,-1 0 0,1 0 0,-1 0 0,1 0 0,-1 0 0,0 0 0,0 1 0,1-1 0,-1 1 0,0-1 0,2 3 0,6 6 0,0 1 0,0-1 0,-1 2 0,-1-1 0,0 1 0,0 1 0,7 16 0,-11-21 0,0 1 0,0 0 0,-1 0 0,0 0 0,0 0 0,-1 1 0,0-1 0,-1 1 0,0-1 0,0 14 0,2-38 0,1 0 0,1 0 0,0 0 0,1 1 0,1 0 0,10-18 0,-10 21 0,-1 1 0,1 0 0,1 1 0,0 0 0,0 0 0,0 1 0,1 0 0,19-13 0,-27 20 0,1 0 0,-1 1 0,1-1 0,0 0 0,-1 0 0,1 1 0,0-1 0,0 1 0,-1-1 0,1 1 0,0 0 0,0 0 0,0 0 0,0 0 0,-1 0 0,1 0 0,0 0 0,0 1 0,0-1 0,-1 1 0,1-1 0,0 1 0,0 0 0,-1-1 0,1 1 0,-1 0 0,1 0 0,0 0 0,-1 0 0,0 1 0,1-1 0,-1 0 0,0 1 0,0-1 0,0 1 0,0-1 0,0 1 0,0-1 0,0 1 0,1 1 0,3 9 0,0 0 0,0 1 0,-1-1 0,3 19 0,-5-22 0,5 26-48,-4-21-281,0 0 0,0-1-1,11 27 1,-1-16-6497</inkml:trace>
</inkml:ink>
</file>

<file path=ppt/ink/ink5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8:42.491"/>
    </inkml:context>
    <inkml:brush xml:id="br0">
      <inkml:brushProperty name="width" value="0.05" units="cm"/>
      <inkml:brushProperty name="height" value="0.05" units="cm"/>
      <inkml:brushProperty name="color" value="#F6630D"/>
    </inkml:brush>
  </inkml:definitions>
  <inkml:trace contextRef="#ctx0" brushRef="#br0">1 445 24575,'0'-1'0,"1"-1"0,-1 1 0,1 0 0,-1 0 0,1 0 0,0 0 0,-1 0 0,1 0 0,0 0 0,0 0 0,0 0 0,0 0 0,0 0 0,0 0 0,0 1 0,0-1 0,0 0 0,0 1 0,0-1 0,1 1 0,-1-1 0,0 1 0,0-1 0,0 1 0,1 0 0,-1 0 0,2 0 0,42-5 0,-40 4 0,38-2 0,52-10 0,-77 9 0,0-1 0,-1 0 0,0-1 0,0-1 0,26-14 0,-42 20 0,1 1 0,-1-1 0,1 0 0,-1 0 0,1-1 0,-1 1 0,1 0 0,-1 0 0,0-1 0,0 1 0,1-1 0,-1 1 0,0-1 0,0 1 0,-1-1 0,2-3 0,-1 4 0,-1 0 0,0 0 0,0 0 0,0 0 0,-1 0 0,1 0 0,0 0 0,0 0 0,0 0 0,-1 0 0,1 0 0,-1 0 0,1 0 0,-1 0 0,1 0 0,-1 0 0,1 0 0,-1 1 0,0-1 0,1 0 0,-2-1 0,-2-1 0,0 0 0,0 1 0,0-1 0,0 1 0,-1 0 0,1 0 0,-1 0 0,1 1 0,-1-1 0,1 1 0,-6-1 0,-5 1 0,1 0 0,-1 0 0,1 1 0,-1 1 0,1 0 0,-1 2 0,-26 6 0,35-7 0,1 0 0,-1 0 0,1 0 0,-1 1 0,1 0 0,0 0 0,0 0 0,0 1 0,0-1 0,0 1 0,1 0 0,0 1 0,0-1 0,0 1 0,0 0 0,1 0 0,0 0 0,0 0 0,0 0 0,1 1 0,-4 9 0,5-11 0,0-1 0,1 1 0,-1-1 0,1 1 0,0-1 0,0 1 0,0-1 0,0 1 0,0-1 0,1 1 0,0-1 0,0 1 0,0-1 0,0 0 0,0 1 0,1-1 0,1 4 0,1-3 0,-1 0 0,0 0 0,1 0 0,0 0 0,-1 0 0,2-1 0,-1 0 0,0 0 0,1 0 0,7 4 0,-3-3 0,1 0 0,0-1 0,0 0 0,0 0 0,0-1 0,0 0 0,0-1 0,1 0 0,-1-1 0,0 0 0,15-2 0,2-3 0,0-1 0,-1-2 0,0 0 0,0-2 0,-1-1 0,0-1 0,-1-1 0,0-1 0,38-31 0,-54 38 0,0-2 0,0 1 0,-1-1 0,-1 0 0,1 0 0,-1-1 0,4-11 0,-6 15 0,-1-1 0,-1 0 0,1 0 0,-1 0 0,-1-1 0,1 1 0,-1 0 0,0-1 0,-1 1 0,0-1 0,-1-9 0,1 17 0,1-1 0,-1 1 0,0-1 0,-1 0 0,1 1 0,0-1 0,0 0 0,0 1 0,0-1 0,0 1 0,0-1 0,-1 1 0,1-1 0,0 0 0,-1 1 0,1-1 0,0 1 0,-1-1 0,1 1 0,0 0 0,-1-1 0,1 1 0,-1-1 0,1 1 0,-1 0 0,1-1 0,-1 1 0,0-1 0,0 2 0,0-1 0,1 0 0,-1 1 0,0-1 0,0 0 0,0 1 0,1-1 0,-1 1 0,0-1 0,1 1 0,-1-1 0,0 1 0,1-1 0,-1 1 0,1 0 0,-1-1 0,0 2 0,-21 37 0,20-36 0,-3 7 0,0 1 0,0 0 0,1 1 0,1-1 0,0 1 0,1-1 0,0 1 0,0 0 0,1 16 0,1-24 0,0 0 0,1 0 0,-1 0 0,1 0 0,0 1 0,0-1 0,1 0 0,-1 0 0,1-1 0,0 1 0,0 0 0,0 0 0,0-1 0,0 1 0,1-1 0,0 0 0,0 0 0,0 0 0,0 0 0,0 0 0,0-1 0,1 0 0,-1 1 0,1-1 0,0 0 0,0-1 0,0 1 0,0-1 0,6 2 0,-2-1 0,-1 0 0,1-1 0,0 0 0,0 0 0,0-1 0,0 0 0,0 0 0,0-1 0,0 0 0,0-1 0,-1 1 0,1-2 0,0 1 0,-1-1 0,0 0 0,1 0 0,-1-1 0,-1 0 0,1 0 0,0-1 0,-1 0 0,0 0 0,0 0 0,7-10 0,-3 3 0,-1-1 0,0 0 0,-1 0 0,0 0 0,-1-1 0,-1-1 0,0 1 0,-1-1 0,0 0 0,-2 0 0,4-25 0,-4 13 0,-1-50 0,-3 66 0,0 0 0,0 1 0,-1-1 0,0 0 0,-1 1 0,0-1 0,-6-11 0,8 20 0,1 1 0,0 0 0,-1 0 0,1 0 0,-1 0 0,1 1 0,-1-1 0,0 0 0,1 0 0,-1 0 0,0 0 0,0 0 0,0 1 0,1-1 0,-1 0 0,0 1 0,0-1 0,0 1 0,0-1 0,-2 0 0,2 1 0,0 0 0,1 1 0,-1-1 0,0 0 0,1 0 0,-1 1 0,0-1 0,1 1 0,-1-1 0,0 0 0,1 1 0,-1-1 0,1 1 0,-1-1 0,1 1 0,-1 0 0,1-1 0,-1 1 0,1-1 0,0 1 0,-1 0 0,1 0 0,-4 8 0,0-1 0,1 1 0,-2 14 0,4-20 0,-4 24 0,1 1 0,1 0 0,2-1 0,1 1 0,1 0 0,1 0 0,12 53 0,-6-60-106,-7-20 113,-1-1 1,0 1-1,1-1 1,-1 0-1,1 1 1,-1-1-1,1 0 1,-1 1-1,1-1 1,-1 0-1,1 0 1,-1 1-1,1-1 1,0 0-1,-1 0 1,1 0-1,-1 0 1,1 0-1,-1 0 1,1 0-1,0 0 1,2-1-49,1 0 1,-1 0-1,0 0 1,0-1-1,-1 1 1,1-1-1,0 0 1,4-3-1,7-5-1018,5-1-5767</inkml:trace>
</inkml:ink>
</file>

<file path=ppt/ink/ink5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8:42.897"/>
    </inkml:context>
    <inkml:brush xml:id="br0">
      <inkml:brushProperty name="width" value="0.05" units="cm"/>
      <inkml:brushProperty name="height" value="0.05" units="cm"/>
      <inkml:brushProperty name="color" value="#F6630D"/>
    </inkml:brush>
  </inkml:definitions>
  <inkml:trace contextRef="#ctx0" brushRef="#br0">109 1 24575,'0'4'0,"0"7"0,0 6 0,0 9 0,0 5 0,0 2 0,0 0 0,0 3 0,0 1 0,5-6 0,1-4 0,0-2 0,-1-5-8191</inkml:trace>
  <inkml:trace contextRef="#ctx0" brushRef="#br0" timeOffset="1">1 111 24575,'4'0'0,"7"0"0,1 0-8191</inkml:trace>
</inkml:ink>
</file>

<file path=ppt/ink/ink5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8:43.970"/>
    </inkml:context>
    <inkml:brush xml:id="br0">
      <inkml:brushProperty name="width" value="0.05" units="cm"/>
      <inkml:brushProperty name="height" value="0.05" units="cm"/>
      <inkml:brushProperty name="color" value="#F6630D"/>
    </inkml:brush>
  </inkml:definitions>
  <inkml:trace contextRef="#ctx0" brushRef="#br0">29 193 24575,'0'0'0,"-1"0"0,1-1 0,0 1 0,0 0 0,0-1 0,0 1 0,0 0 0,0-1 0,0 1 0,0 0 0,0-1 0,0 1 0,0 0 0,0-1 0,0 1 0,0 0 0,0-1 0,0 1 0,1 0 0,-1-1 0,0 1 0,0 0 0,0-1 0,1 1 0,-1 0 0,0 0 0,0-1 0,0 1 0,1 0 0,-1 0 0,0 0 0,1-1 0,-1 1 0,0 0 0,0 0 0,1 0 0,0-1 0,10 11 0,8 20 0,-14-13 0,-1 1 0,0-1 0,-1 1 0,-1-1 0,-1 1 0,0 0 0,-3 29 0,-26 129 0,17-116 0,-4 13 0,6-36 0,2 1 0,1 0 0,2 0 0,2 75 0,2-110 0,1-1 0,-1 1 0,1-1 0,0 0 0,0 1 0,0-1 0,0 0 0,0 0 0,0 1 0,0-1 0,1 0 0,-1 0 0,1 0 0,0 0 0,-1-1 0,1 1 0,0 0 0,0-1 0,0 1 0,0-1 0,0 0 0,1 0 0,-1 0 0,0 0 0,1 0 0,-1 0 0,0-1 0,1 1 0,-1-1 0,5 1 0,7 0 0,0 0 0,0-1 0,1 0 0,15-4 0,-22 3 0,1213-76-814,-691 64 643,574-7 147,-1001 20 21,104-15 0,-203 14 62,-1 1 0,1-1 1,0 0-1,-1 0 1,1 0-1,-1 0 0,5-3 1,-7 4-45,-1 0 0,0 0 0,0-1 0,1 1-1,-1 0 1,0 0 0,0 0 0,0-1 0,1 1 0,-1 0 0,0 0 0,0-1 0,0 1 0,0 0 0,0 0 0,1-1 0,-1 1 0,0 0 0,0 0 0,0-1 0,0 1 0,0 0 0,0-1 0,0 1 0,0 0 0,0 0 0,0-1 0,0 1 0,0 0 0,0-1 0,0 1 0,-13-11 40,9 9-55,1 0 0,0 0 1,0 0-1,0 0 0,0 0 1,1 0-1,-1-1 0,0 0 1,1 1-1,0-1 1,0 0-1,0 0 0,0 0 1,0-1-1,0 1 0,1 0 1,0-1-1,-1 1 0,0-5 1,2 3-1,0 1 0,0 0 0,0-1 0,0 1 0,1-1 0,-1 1 0,1-1 0,0 1 0,1 0-1,-1 0 1,1-1 0,0 1 0,0 0 0,0 0 0,4-5 0,103-127 0,-10 15 0,-85 101 0,-1 0 0,-1 0 0,-1-1 0,13-33 0,-23 50 0,1 0 0,-1-1 0,0 0 0,0 1 0,0-1 0,-1 0 0,1 1 0,-1-1 0,0 0 0,-1 0 0,1 1 0,-1-1 0,0 0 0,0 1 0,-1-1 0,1 1 0,-3-5 0,0 2 0,0 1 0,0 0 0,-1 0 0,1 0 0,-1 1 0,-1-1 0,1 1 0,-1 1 0,-12-9 0,-7-1 0,-1 1 0,0 1 0,-1 1 0,-43-11 0,-15 0 0,-149-18 0,-92 12 0,-933 7-1193,157 94 1073,1035-61-1026,20-2-4586</inkml:trace>
</inkml:ink>
</file>

<file path=ppt/ink/ink5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8:44.579"/>
    </inkml:context>
    <inkml:brush xml:id="br0">
      <inkml:brushProperty name="width" value="0.05" units="cm"/>
      <inkml:brushProperty name="height" value="0.05" units="cm"/>
      <inkml:brushProperty name="color" value="#F6630D"/>
    </inkml:brush>
  </inkml:definitions>
  <inkml:trace contextRef="#ctx0" brushRef="#br0">273 309 24575,'1'-3'0,"0"-1"0,0 1 0,0 0 0,0 0 0,0-1 0,1 1 0,0 0 0,-1 0 0,4-4 0,-2 3 0,0 0 0,-1 0 0,0-1 0,0 1 0,3-9 0,-5 12 0,0 0 0,1 0 0,-1 0 0,0-1 0,0 1 0,0 0 0,-1 0 0,1 0 0,0 0 0,0 0 0,-1-1 0,1 1 0,0 0 0,-1 0 0,1 0 0,-1 0 0,1 0 0,-1 0 0,0 0 0,0 0 0,1 1 0,-1-1 0,0 0 0,0 0 0,0 0 0,0 1 0,0-1 0,-1-1 0,-2 1 0,0-1 0,0 1 0,0 0 0,-1 0 0,1 0 0,0 0 0,0 1 0,-1-1 0,1 1 0,0 0 0,0 1 0,-1-1 0,1 1 0,0 0 0,-7 2 0,-2 1 0,0 0 0,0 1 0,-20 11 0,11-4 0,-40 32 0,56-40 0,1 1 0,0-1 0,0 1 0,0 0 0,0 1 0,1-1 0,0 1 0,0 0 0,0 0 0,1 1 0,0-1 0,-3 8 0,6-12 0,-1 0 0,1 0 0,-1 1 0,1-1 0,0 0 0,0 1 0,0-1 0,0 0 0,0 1 0,0-1 0,1 0 0,-1 0 0,1 1 0,0-1 0,-1 0 0,1 0 0,0 0 0,0 0 0,1 0 0,-1 0 0,0 0 0,1 0 0,-1 0 0,1-1 0,-1 1 0,1-1 0,0 1 0,0-1 0,0 1 0,0-1 0,0 0 0,0 0 0,0 0 0,0 0 0,0 0 0,0-1 0,4 1 0,0 1 0,1-1 0,0 0 0,-1 0 0,1-1 0,0 1 0,0-2 0,0 1 0,-1-1 0,1 0 0,0 0 0,11-5 0,4-4 0,0-1 0,-1-1 0,0-1 0,-1 0 0,0-2 0,-2-1 0,22-21 0,1-7 0,61-84 0,-92 115 0,-2 2 0,0 0 0,0 0 0,-1-1 0,0 0 0,-1 0 0,0 0 0,5-18 0,-12 19 0,-5 12 0,-8 15 0,0 7 17,1 2 0,1 0 1,1 1-1,1 0 0,1 0 0,-7 42 0,7-15-512,2 0 0,0 77 0,7-89-6331</inkml:trace>
</inkml:ink>
</file>

<file path=ppt/ink/ink5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8:45.278"/>
    </inkml:context>
    <inkml:brush xml:id="br0">
      <inkml:brushProperty name="width" value="0.05" units="cm"/>
      <inkml:brushProperty name="height" value="0.05" units="cm"/>
      <inkml:brushProperty name="color" value="#F6630D"/>
    </inkml:brush>
  </inkml:definitions>
  <inkml:trace contextRef="#ctx0" brushRef="#br0">0 162 24575,'29'-3'0,"-1"0"0,1-2 0,-1-1 0,0-1 0,-1-1 0,45-20 0,-58 22 0,45-22 0,-57 27 0,0-1 0,0 1 0,1 0 0,-1-1 0,0 1 0,0-1 0,-1 0 0,1 0 0,0 0 0,-1 0 0,1 0 0,-1 0 0,1 0 0,-1 0 0,0-1 0,0 1 0,0 0 0,0-1 0,1-4 0,-2 6 0,0 0 0,-1 0 0,1 0 0,0 0 0,0-1 0,-1 1 0,1 0 0,-1 0 0,1 0 0,-1 0 0,1 1 0,-1-1 0,0 0 0,0 0 0,1 0 0,-1 0 0,0 1 0,0-1 0,0 0 0,0 0 0,1 1 0,-1-1 0,0 1 0,0-1 0,-1 1 0,1 0 0,0-1 0,0 1 0,0 0 0,0 0 0,0-1 0,-1 1 0,-39-1 0,24 5 0,0-1 0,0 2 0,0 0 0,1 1 0,0 1 0,0 1 0,0 0 0,1 1 0,0 0 0,1 1 0,0 1 0,-19 19 0,31-28 0,-1 1 0,1-1 0,0 1 0,0 0 0,0 0 0,0 0 0,0 0 0,1 1 0,-1-1 0,1 0 0,0 1 0,0-1 0,0 1 0,0-1 0,1 1 0,-1-1 0,1 1 0,0 6 0,1-7 0,0 1 0,0-1 0,0 0 0,1 1 0,0-1 0,-1 0 0,1 0 0,0 0 0,0 0 0,0 0 0,1-1 0,-1 1 0,1-1 0,0 1 0,-1-1 0,1 0 0,0 0 0,0 0 0,4 1 0,4 3 0,0-1 0,0-1 0,1 0 0,0 0 0,0-1 0,0-1 0,0 0 0,0-1 0,1 0 0,-1 0 0,0-2 0,23-2 0,-13-1 0,-1 0 0,1-2 0,-2 0 0,1-2 0,-1 0 0,29-16 0,-7-6 0,-37 26 0,0-1 0,1 1 0,0-1 0,0 2 0,0-1 0,1 1 0,-1 0 0,1 0 0,0 0 0,10-1 0,-10 3 0,-1 0 0,1 0 0,-1 1 0,0 0 0,1 0 0,-1 1 0,1 0 0,-1 0 0,1 1 0,-1-1 0,0 1 0,0 1 0,0-1 0,0 1 0,0 0 0,8 6 0,-11-6 0,1 0 0,0 1 0,-1-1 0,1 1 0,-1 0 0,0 0 0,-1 0 0,1 0 0,-1 1 0,1-1 0,-1 1 0,0-1 0,-1 1 0,1 0 0,-1 0 0,0 0 0,0 0 0,-1 0 0,0 0 0,1 0 0,-2 0 0,0 5 0,1-5-23,-1-1-1,1 1 1,-1-1-1,0 1 1,-1-1-1,1 0 0,-1 1 1,0-1-1,0 0 1,0 0-1,-1-1 1,1 1-1,-1 0 1,0-1-1,0 1 1,0-1-1,0 0 1,-1 0-1,1 0 0,-1-1 1,0 1-1,0-1 1,0 0-1,0 0 1,0 0-1,0-1 1,-1 1-1,1-1 1,0 0-1,-1 0 1,1-1-1,-1 1 0,1-1 1,-1 0-1,1 0 1,-1-1-1,1 1 1,-1-1-1,1 0 1,-1 0-1,1 0 1,0-1-1,0 0 0,-1 0 1,1 0-1,1 0 1,-1 0-1,0-1 1,0 0-1,1 1 1,0-2-1,-1 1 1,1 0-1,0 0 1,1-1-1,-1 0 0,-2-4 1,-8-15-6803</inkml:trace>
</inkml:ink>
</file>

<file path=ppt/ink/ink5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8:45.621"/>
    </inkml:context>
    <inkml:brush xml:id="br0">
      <inkml:brushProperty name="width" value="0.05" units="cm"/>
      <inkml:brushProperty name="height" value="0.05" units="cm"/>
      <inkml:brushProperty name="color" value="#F6630D"/>
    </inkml:brush>
  </inkml:definitions>
  <inkml:trace contextRef="#ctx0" brushRef="#br0">0 19 24575,'1'-2'0,"0"1"0,1-1 0,-1 1 0,0 0 0,1-1 0,-1 1 0,1 0 0,-1 0 0,1 0 0,0 0 0,-1 0 0,1 1 0,0-1 0,0 0 0,0 1 0,0-1 0,-1 1 0,1 0 0,0-1 0,0 1 0,0 0 0,0 0 0,0 0 0,0 1 0,0-1 0,-1 0 0,1 1 0,0-1 0,0 1 0,0 0 0,-1-1 0,1 1 0,0 0 0,-1 0 0,1 0 0,0 0 0,-1 0 0,0 1 0,1-1 0,-1 0 0,0 1 0,1-1 0,-1 1 0,2 3 0,4 6 0,1 1 0,-2 0 0,0 0 0,9 24 0,11 36 0,-3 2 0,-4 0 0,11 80 0,-29-145-273,0 0 0,-1 0 0,0 0 0,-2 15 0,-3 0-6553</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8:54:06.852"/>
    </inkml:context>
    <inkml:brush xml:id="br0">
      <inkml:brushProperty name="width" value="0.05" units="cm"/>
      <inkml:brushProperty name="height" value="0.05" units="cm"/>
      <inkml:brushProperty name="color" value="#F6630D"/>
    </inkml:brush>
  </inkml:definitions>
  <inkml:trace contextRef="#ctx0" brushRef="#br0">430 142 24575,'1'-6'0,"0"-1"0,0 1 0,0 1 0,1-1 0,3-7 0,-3 8 0,0-1 0,0 0 0,-1-1 0,1 1 0,0-12 0,-2 16 0,0 0 0,-1 0 0,1 0 0,0 1 0,-1-1 0,1 0 0,-1 1 0,0-1 0,1 0 0,-1 1 0,0-1 0,0 1 0,0-1 0,0 1 0,0-1 0,0 1 0,-1 0 0,1 0 0,0-1 0,-1 1 0,1 0 0,-1 0 0,1 0 0,-1 1 0,-2-2 0,-4-1 0,1 1 0,-1 0 0,0 0 0,1 0 0,-1 1 0,0 1 0,0-1 0,0 1 0,1 1 0,-1-1 0,-13 4 0,-9 3 0,-45 15 0,70-20 0,-7 2 0,0 0 0,1 1 0,-19 11 0,28-14 0,0-1 0,0 0 0,0 1 0,1 0 0,-1-1 0,0 1 0,1 0 0,-1 0 0,1 0 0,-1 0 0,-1 4 0,2-5 0,1 0 0,0 0 0,0 1 0,0-1 0,0 0 0,0 0 0,0 0 0,0 0 0,0 0 0,0 1 0,0-1 0,1 0 0,-1 0 0,0 0 0,1 0 0,-1 0 0,1 0 0,-1 0 0,1 0 0,0 0 0,-1 0 0,1 0 0,0 0 0,0 0 0,-1-1 0,3 2 0,10 8 0,1 0 0,0-1 0,0 0 0,28 11 0,3 2 0,-18-8 0,-1 0 0,0 0 0,43 34 0,-63-43 0,0 0 0,-1 0 0,1 0 0,-1 1 0,0 0 0,-1 0 0,0 0 0,0 1 0,0-1 0,-1 1 0,1 0 0,-2 0 0,1 1 0,-1-1 0,0 0 0,1 9 0,-3-10 0,-1-1 0,1 0 0,-1 0 0,0 0 0,0 1 0,0-1 0,-1 0 0,0 0 0,0-1 0,0 1 0,0 0 0,-1-1 0,0 1 0,0-1 0,0 0 0,0 0 0,-1 0 0,0 0 0,0-1 0,0 1 0,0-1 0,0 0 0,-6 3 0,-3 2 0,-1 0 0,1-1 0,-2-1 0,1 0 0,-1-1 0,-24 6 0,22-9-91,1-1 0,0 0 0,-1-1 0,1-1 0,-1 0 0,1-1 0,0-1 0,0-1 0,0 0 0,0-1 0,1-1 0,0 0 0,0-1 0,-27-17 0,5 0-6735</inkml:trace>
</inkml:ink>
</file>

<file path=ppt/ink/ink5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8:46.011"/>
    </inkml:context>
    <inkml:brush xml:id="br0">
      <inkml:brushProperty name="width" value="0.05" units="cm"/>
      <inkml:brushProperty name="height" value="0.05" units="cm"/>
      <inkml:brushProperty name="color" value="#F6630D"/>
    </inkml:brush>
  </inkml:definitions>
  <inkml:trace contextRef="#ctx0" brushRef="#br0">1 134 24575,'4'-5'0,"3"-6"0,-1-5 0,4-1 0,4-2 0,5 2 0,8 5 0,9 3 0,7 4 0,6-2 0,9 1 0,3 0 0,-8 2-8191</inkml:trace>
  <inkml:trace contextRef="#ctx0" brushRef="#br0" timeOffset="1">602 188 24575,'5'5'0,"5"1"0,7 0 0,5-2 0,3 0 0,-3-2-8191</inkml:trace>
</inkml:ink>
</file>

<file path=ppt/ink/ink5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8:46.979"/>
    </inkml:context>
    <inkml:brush xml:id="br0">
      <inkml:brushProperty name="width" value="0.05" units="cm"/>
      <inkml:brushProperty name="height" value="0.05" units="cm"/>
      <inkml:brushProperty name="color" value="#F6630D"/>
    </inkml:brush>
  </inkml:definitions>
  <inkml:trace contextRef="#ctx0" brushRef="#br0">48 0 24575,'-1'0'0,"0"1"0,1-1 0,-1 0 0,0 1 0,0-1 0,0 0 0,0 1 0,0-1 0,1 1 0,-1-1 0,0 1 0,0 0 0,1-1 0,-1 1 0,0 0 0,1-1 0,-1 1 0,1 0 0,-1 0 0,1 0 0,-1 0 0,1-1 0,0 1 0,-1 0 0,1 0 0,0 0 0,-1 2 0,-5 32 0,5-23 0,-10 61 0,4 1 0,2 0 0,8 107 0,16 158-1365,-19-304-5461</inkml:trace>
</inkml:ink>
</file>

<file path=ppt/ink/ink5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8:47.724"/>
    </inkml:context>
    <inkml:brush xml:id="br0">
      <inkml:brushProperty name="width" value="0.05" units="cm"/>
      <inkml:brushProperty name="height" value="0.05" units="cm"/>
      <inkml:brushProperty name="color" value="#F6630D"/>
    </inkml:brush>
  </inkml:definitions>
  <inkml:trace contextRef="#ctx0" brushRef="#br0">419 182 24575,'-2'0'0,"-1"0"0,1 0 0,0-1 0,-1 1 0,1-1 0,0 0 0,-1 1 0,1-1 0,0 0 0,0-1 0,0 1 0,0 0 0,0-1 0,0 1 0,0-1 0,0 1 0,1-1 0,-1 0 0,0 0 0,1 0 0,0 0 0,-1 0 0,1 0 0,-2-4 0,3 5 0,-1-1 0,0 0 0,1 1 0,-1-1 0,1 0 0,0 0 0,0 1 0,0-1 0,0 0 0,0 0 0,0 1 0,0-1 0,0 0 0,1 0 0,-1 1 0,1-1 0,-1 0 0,1 1 0,0-1 0,-1 0 0,1 1 0,0-1 0,0 1 0,0-1 0,0 1 0,1 0 0,-1-1 0,0 1 0,0 0 0,1 0 0,-1 0 0,1 0 0,-1 0 0,3-1 0,9-4 0,1 0 0,1 1 0,-1 0 0,1 2 0,28-5 0,84-1 0,-75 6 0,1344-43-2287,-1317 45 1853,1875 42-535,-1814-35 3413,-140-4-2364,0 0-1,0 0 1,-1 0 0,1 0 0,0-1-1,-1 1 1,0 0 0,1 0 0,-1-1-1,0 1 1,0 0 0,1-1 0,-1 1-1,-1-1 1,0 3 0,-10 19-110,6 3 30,1 1 0,1-1 0,1 1 0,2 0 0,0 0 0,4 27 0,-1 5 0,13 162 0,0 1 0,-15-217 0,0 0 0,0 1 0,0-1 0,0 0 0,-1 0 0,0 1 0,0-1 0,0 0 0,-1 0 0,0 0 0,0 0 0,0 0 0,0-1 0,-1 1 0,0-1 0,0 1 0,0-1 0,0 0 0,-1 0 0,0-1 0,0 1 0,0-1 0,0 1 0,0-1 0,-1-1 0,1 1 0,-1-1 0,0 1 0,1-1 0,-1 0 0,0-1 0,-8 2 0,-42 11 3,0-3-1,-71 5 1,-117-3-48,129-9-113,-625 23-2231,-500 28-592,1186-52 2947,-1353 123-1161,1291-110-202</inkml:trace>
</inkml:ink>
</file>

<file path=ppt/ink/ink5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8:49.031"/>
    </inkml:context>
    <inkml:brush xml:id="br0">
      <inkml:brushProperty name="width" value="0.05" units="cm"/>
      <inkml:brushProperty name="height" value="0.05" units="cm"/>
      <inkml:brushProperty name="color" value="#F6630D"/>
    </inkml:brush>
  </inkml:definitions>
  <inkml:trace contextRef="#ctx0" brushRef="#br0">0 227 24575,'0'-8'0,"1"0"0,-1 0 0,1-1 0,1 1 0,-1 0 0,1 0 0,1 0 0,0 1 0,0-1 0,0 1 0,1-1 0,0 1 0,0 0 0,1 0 0,0 1 0,0 0 0,9-9 0,-4 7 0,0 1 0,0-1 0,1 2 0,-1 0 0,1 0 0,1 1 0,-1 0 0,1 1 0,0 0 0,0 1 0,13-2 0,23-2 0,1 1 0,0 3 0,67 4 0,-81 1 0,0 2 0,0 1 0,-1 2 0,0 2 0,49 19 0,-76-26 0,0 1 0,0 0 0,-1 1 0,1-1 0,-1 1 0,0 1 0,0-1 0,-1 1 0,9 9 0,-12-12 0,-1 0 0,1 1 0,-1 0 0,0-1 0,0 1 0,0 0 0,0-1 0,0 1 0,0 0 0,-1 0 0,1 0 0,-1 0 0,0 0 0,0-1 0,0 1 0,0 0 0,-1 0 0,1 0 0,-1 0 0,0 0 0,1-1 0,-1 1 0,-1 0 0,1 0 0,0-1 0,-1 1 0,-1 2 0,-3 4 0,-1 0 0,1 0 0,-2-1 0,1 0 0,-1 0 0,0-1 0,-15 10 0,-71 41 0,48-32 0,-58 32 0,-42 27 0,141-82 0,-1 1 0,1 1 0,0-1 0,1 1 0,-1 0 0,1 0 0,0 0 0,0 0 0,0 1 0,1 0 0,-4 6 0,6-9 0,1-1 0,-1 0 0,0 0 0,1 1 0,-1-1 0,1 0 0,0 1 0,0-1 0,0 1 0,0-1 0,0 0 0,0 1 0,1-1 0,-1 0 0,1 1 0,0-1 0,0 0 0,0 0 0,0 1 0,0-1 0,0 0 0,0 0 0,1 0 0,-1-1 0,1 1 0,-1 0 0,1 0 0,0-1 0,0 1 0,-1-1 0,1 1 0,0-1 0,3 2 0,8 3 0,0 1 0,1-2 0,-1 0 0,1 0 0,0-1 0,0-1 0,28 3 0,107-2 0,-112-5 0,42-6 0,-60 4 0,1 1 0,37 1 0,-57 1 0,1 0 0,-1 0 0,1 0 0,-1 0 0,1 0 0,-1 0 0,1 0 0,-1 0 0,0 0 0,1 0 0,-1 1 0,1-1 0,-1 0 0,1 0 0,-1 0 0,1 0 0,-1 1 0,0-1 0,1 0 0,-1 1 0,0-1 0,1 0 0,-1 1 0,0-1 0,1 0 0,-1 1 0,0-1 0,1 0 0,-1 1 0,0-1 0,0 1 0,0-1 0,1 1 0,-1-1 0,0 1 0,0-1 0,0 1 0,0-1 0,0 0 0,0 1 0,0-1 0,0 1 0,0-1 0,0 1 0,0-1 0,0 1 0,0-1 0,-1 1 0,1-1 0,0 1 0,0-1 0,0 0 0,-1 1 0,1-1 0,0 1 0,0-1 0,-1 0 0,0 1 0,-24 29 0,18-23 0,-7 9 0,1 0 0,1 1 0,1 0 0,1 1 0,0 0 0,1 1 0,1 0 0,1 0 0,1 1 0,0-1 0,1 2 0,2-1 0,0 0 0,1 1 0,1-1 0,0 1 0,2 0 0,4 23 0,15 69 0,3 32 0,-21-129 0,-2 1 0,0-1 0,0 0 0,-2 1 0,0-1 0,-7 26 0,5-31-54,0 0-1,-1 0 0,0-1 1,-1 0-1,0 0 1,0 0-1,-1-1 0,-1 1 1,0-2-1,0 1 1,0-1-1,-1-1 0,0 1 1,-1-2-1,0 1 0,0-1 1,0 0-1,-1-1 1,0-1-1,1 0 0,-2 0 1,1-1-1,0 0 1,-17 1-1,2-1-6771</inkml:trace>
</inkml:ink>
</file>

<file path=ppt/ink/ink5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8:49.432"/>
    </inkml:context>
    <inkml:brush xml:id="br0">
      <inkml:brushProperty name="width" value="0.05" units="cm"/>
      <inkml:brushProperty name="height" value="0.05" units="cm"/>
      <inkml:brushProperty name="color" value="#F6630D"/>
    </inkml:brush>
  </inkml:definitions>
  <inkml:trace contextRef="#ctx0" brushRef="#br0">220 192 24575,'34'-31'0,"-17"17"0,27-29 0,-41 39 0,0 1 0,0-1 0,0 0 0,-1 0 0,1 0 0,-1 0 0,0 0 0,0-1 0,-1 1 0,1-1 0,-1 1 0,0-1 0,0 1 0,0-6 0,-1 9 0,0-1 0,0 1 0,0 0 0,-1-1 0,1 1 0,0 0 0,0-1 0,-1 1 0,1 0 0,-1 0 0,1-1 0,-1 1 0,0 0 0,1 0 0,-1 0 0,0 0 0,0 0 0,0 0 0,0 0 0,0 0 0,0 0 0,0 0 0,0 0 0,-2 0 0,0-1 0,0 1 0,0 0 0,0 0 0,0 1 0,0-1 0,-1 1 0,1 0 0,0-1 0,0 1 0,-4 1 0,-6 0 0,0 2 0,0-1 0,1 1 0,-14 6 0,10-2 0,0 0 0,1 1 0,-1 0 0,2 2 0,-1 0 0,1 0 0,1 1 0,-20 22 0,26-27 0,1 1 0,1 0 0,0 0 0,0 1 0,0-1 0,1 1 0,0 0 0,0 1 0,1-1 0,0 0 0,0 1 0,1 0 0,0-1 0,1 1 0,0 0 0,0 0 0,1 0 0,2 16 0,-1-19 8,1 1-1,0-1 1,0 1-1,1-1 1,0 0-1,0 0 1,0 0-1,1-1 1,0 1-1,0-1 1,0 0-1,1 0 1,0 0-1,0 0 1,9 5-1,-5-3-172,1-1 0,0 0 0,1 0 0,-1-1 0,1-1 0,0 0 0,0 0 0,13 1 0,15 2-6661</inkml:trace>
</inkml:ink>
</file>

<file path=ppt/ink/ink5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8:49.840"/>
    </inkml:context>
    <inkml:brush xml:id="br0">
      <inkml:brushProperty name="width" value="0.05" units="cm"/>
      <inkml:brushProperty name="height" value="0.05" units="cm"/>
      <inkml:brushProperty name="color" value="#F6630D"/>
    </inkml:brush>
  </inkml:definitions>
  <inkml:trace contextRef="#ctx0" brushRef="#br0">299 337 24575,'-1'1'0,"0"-2"0,1 1 0,-1 0 0,0 0 0,1 0 0,-1 0 0,0 0 0,1 0 0,-1-1 0,1 1 0,-1 0 0,1 0 0,-1-1 0,0 1 0,1 0 0,-1-1 0,1 1 0,-1-1 0,1 1 0,0-1 0,-1 1 0,1-1 0,-1 1 0,1-1 0,0 1 0,-1-1 0,1 1 0,0-2 0,-2-21 0,13-22 0,0 18 0,2 1 0,1 0 0,27-39 0,1-4 0,-40 67 0,-1-1 0,1 0 0,-1 0 0,0 0 0,0 0 0,0 0 0,0 0 0,-1 0 0,1-4 0,-1 6 0,0 1 0,0-1 0,0 0 0,0 1 0,0-1 0,0 1 0,0-1 0,0 1 0,-1-1 0,1 1 0,0 0 0,0-1 0,-1 1 0,1-1 0,0 1 0,-1-1 0,1 1 0,0 0 0,-1-1 0,1 1 0,0 0 0,-1-1 0,0 1 0,0-1 0,0 1 0,0 0 0,0-1 0,0 1 0,-1 0 0,1 0 0,0 0 0,0 0 0,0 0 0,0 0 0,0 1 0,-1-1 0,1 0 0,0 0 0,-1 1 0,-12 4 0,1 1 0,0 0 0,0 1 0,0 1 0,1 0 0,0 0 0,1 1 0,-15 15 0,6-5 0,2 1 0,1 2 0,-25 37 0,24-26 0,1 0 0,2 2 0,1 0 0,2 1 0,1 0 0,2 0 0,-8 68 0,1 266 0,16-364 0,1 104 0,2-34 0,-14 135 0,9-198-273,-1 0 0,0 0 0,-1-1 0,-9 22 0,-2-6-6553</inkml:trace>
</inkml:ink>
</file>

<file path=ppt/ink/ink5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8:50.214"/>
    </inkml:context>
    <inkml:brush xml:id="br0">
      <inkml:brushProperty name="width" value="0.05" units="cm"/>
      <inkml:brushProperty name="height" value="0.05" units="cm"/>
      <inkml:brushProperty name="color" value="#F6630D"/>
    </inkml:brush>
  </inkml:definitions>
  <inkml:trace contextRef="#ctx0" brushRef="#br0">1 151 24575,'5'-5'0,"10"-5"0,8-7 0,9 0 0,4-1 0,5 2 0,4-1 0,1 2 0,0 4 0,-2 3 0,-5 0 0,-8 0-8191</inkml:trace>
</inkml:ink>
</file>

<file path=ppt/ink/ink5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8:50.556"/>
    </inkml:context>
    <inkml:brush xml:id="br0">
      <inkml:brushProperty name="width" value="0.05" units="cm"/>
      <inkml:brushProperty name="height" value="0.05" units="cm"/>
      <inkml:brushProperty name="color" value="#F6630D"/>
    </inkml:brush>
  </inkml:definitions>
  <inkml:trace contextRef="#ctx0" brushRef="#br0">265 194 24575,'68'-56'0,"-60"49"0,-1-1 0,0 0 0,-1 0 0,0 0 0,0 0 0,6-12 0,-11 18 0,0 0 0,-1 0 0,1 0 0,-1 1 0,1-1 0,-1 0 0,0 0 0,1 0 0,-1 0 0,0 0 0,0 0 0,0 0 0,-1 0 0,1 1 0,0-1 0,-2-4 0,1 4 0,-1 0 0,1 0 0,0 0 0,-1 1 0,0-1 0,1 0 0,-1 1 0,0-1 0,0 1 0,0-1 0,0 1 0,0 0 0,0 0 0,0 0 0,0 0 0,-1 0 0,-2 0 0,-6-2 0,1 1 0,-1 1 0,1-1 0,-1 2 0,1-1 0,-1 2 0,1-1 0,-1 2 0,1-1 0,-1 1 0,1 1 0,-14 4 0,11-2 0,0 1 0,0-1 0,1 2 0,0 0 0,0 0 0,0 1 0,1 1 0,-19 18 0,27-24 0,1 0 0,-1-1 0,1 1 0,0 0 0,0 0 0,0 0 0,1 0 0,-1 0 0,1 1 0,0-1 0,0 0 0,0 1 0,0-1 0,0 1 0,1-1 0,-1 1 0,1-1 0,0 1 0,0 0 0,1-1 0,-1 1 0,1-1 0,-1 1 0,1-1 0,0 1 0,1-1 0,2 6 0,4 4 0,0 1 0,1-2 0,0 1 0,1-2 0,14 14 0,1 1 0,-11-10 0,2 1 0,-1 1 0,0 1 0,-2 0 0,17 29 0,-28-44 0,0 0 0,0 0 0,0 0 0,-1 0 0,1 0 0,-1 0 0,0 0 0,-1 0 0,1 1 0,-1-1 0,1 0 0,-1 0 0,0 1 0,-1-1 0,1 0 0,-1 1 0,0-1 0,0 0 0,0 0 0,0 0 0,-1 0 0,0 0 0,0 0 0,0 0 0,0-1 0,-1 1 0,1-1 0,-1 1 0,0-1 0,-6 6 0,-2 0-97,-1-1-1,0 0 1,0 0-1,-1-1 1,0-1-1,0 0 1,-1-1-1,1 0 1,-1-1-1,0-1 1,-1 0-1,1-1 0,-17 1 1,1-5-6729</inkml:trace>
</inkml:ink>
</file>

<file path=ppt/ink/ink5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8:50.994"/>
    </inkml:context>
    <inkml:brush xml:id="br0">
      <inkml:brushProperty name="width" value="0.05" units="cm"/>
      <inkml:brushProperty name="height" value="0.05" units="cm"/>
      <inkml:brushProperty name="color" value="#F6630D"/>
    </inkml:brush>
  </inkml:definitions>
  <inkml:trace contextRef="#ctx0" brushRef="#br0">0 67 24575,'6'1'0,"0"0"0,-1 0 0,1 0 0,-1 0 0,1 1 0,-1 0 0,0 0 0,0 0 0,0 1 0,0 0 0,0 0 0,0 0 0,-1 1 0,0-1 0,1 1 0,-1 0 0,-1 0 0,1 0 0,0 1 0,-1 0 0,5 8 0,0 2 0,0 1 0,-1 0 0,0 0 0,-2 0 0,8 32 0,-10-33 0,0-1 0,0 1 0,-2 0 0,0 0 0,0 0 0,-2-1 0,1 1 0,-5 21 0,4-35 0,1 0 0,0 0 0,-1 0 0,1 0 0,0 0 0,-1 0 0,1 0 0,-1 0 0,1-1 0,-1 1 0,0 0 0,1 0 0,-1 0 0,0-1 0,1 1 0,-1 0 0,0-1 0,0 1 0,-1 0 0,2-1 0,-1 0 0,0 0 0,1 0 0,-1 0 0,0 0 0,1 0 0,-1 0 0,0 0 0,1 0 0,-1-1 0,0 1 0,1 0 0,-1 0 0,0 0 0,1-1 0,-1 1 0,1 0 0,-1-1 0,1 1 0,-1-1 0,0 0 0,-1-1 0,0 0 0,0 0 0,1 0 0,-1 0 0,0-1 0,1 1 0,0 0 0,-1-1 0,1 0 0,0 1 0,-1-6 0,1-1 0,1 0 0,0-1 0,0 1 0,1 0 0,0 0 0,1 0 0,0 0 0,0 0 0,5-10 0,36-78 0,-38 87 0,1-4 0,1 0 0,1 1 0,0 0 0,1 0 0,0 0 0,1 2 0,0-1 0,1 1 0,0 1 0,1 0 0,18-13 0,-1 5-1365,-6 4-5461</inkml:trace>
</inkml:ink>
</file>

<file path=ppt/ink/ink5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8:51.367"/>
    </inkml:context>
    <inkml:brush xml:id="br0">
      <inkml:brushProperty name="width" value="0.05" units="cm"/>
      <inkml:brushProperty name="height" value="0.05" units="cm"/>
      <inkml:brushProperty name="color" value="#F6630D"/>
    </inkml:brush>
  </inkml:definitions>
  <inkml:trace contextRef="#ctx0" brushRef="#br0">9 6 24575,'0'0'0,"0"1"0,-1-1 0,1 0 0,0 0 0,0 0 0,-1 0 0,1 0 0,0 0 0,-1 0 0,1 0 0,0 0 0,0 0 0,-1 0 0,1 0 0,0 0 0,0 0 0,-1 0 0,1 0 0,0 0 0,0-1 0,-1 1 0,1 0 0,0 0 0,0 0 0,0 0 0,-1 0 0,1-1 0,0 1 0,0 0 0,0 0 0,-1 0 0,1-1 0,0 1 0,0 0 0,0 0 0,0 0 0,0-1 0,0 1 0,-1 0 0,1 0 0,0-1 0,0 1 0,0 0 0,0 0 0,0-1 0,0 1 0,0-1 0,1 2 0,0-1 0,-1 0 0,1 0 0,0 0 0,-1 1 0,1-1 0,0 0 0,-1 1 0,1-1 0,0 1 0,-1-1 0,1 1 0,-1-1 0,1 1 0,-1-1 0,1 1 0,-1-1 0,1 1 0,-1-1 0,0 1 0,1 0 0,-1-1 0,0 1 0,0 0 0,1 0 0,-1-1 0,0 2 0,15 32 0,-1 1 0,-2 1 0,8 42 0,-12-43 0,2 0 0,1-1 0,25 53 0,-34-83 0,1 0 0,-1 1 0,1-1 0,0 0 0,1-1 0,6 8 0,-9-10 0,0-1 0,0 1 0,0 0 0,0-1 0,0 1 0,0 0 0,0-1 0,0 0 0,0 1 0,0-1 0,0 1 0,0-1 0,0 0 0,0 0 0,1 0 0,-1 0 0,0 0 0,0 0 0,0 0 0,0 0 0,0 0 0,1 0 0,-1-1 0,0 1 0,0 0 0,0-1 0,0 1 0,0-1 0,0 1 0,0-1 0,0 0 0,0 1 0,0-1 0,-1 0 0,2-1 0,15-18 0,-1 0 0,-1-1 0,-1-1 0,19-39 0,3-5 0,-10 20 0,-16 27 0,1 0 0,0 0 0,2 1 0,0 0 0,19-19 0,-13 24-1365,-3 7-5461</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8:54:26.992"/>
    </inkml:context>
    <inkml:brush xml:id="br0">
      <inkml:brushProperty name="width" value="0.05" units="cm"/>
      <inkml:brushProperty name="height" value="0.05" units="cm"/>
      <inkml:brushProperty name="color" value="#F6630D"/>
    </inkml:brush>
  </inkml:definitions>
  <inkml:trace contextRef="#ctx0" brushRef="#br0">1 525 24575,'0'-1'0,"0"1"0,0-1 0,0 0 0,0 0 0,0 0 0,1 1 0,-1-1 0,0 0 0,1 1 0,-1-1 0,1 0 0,-1 1 0,0-1 0,1 0 0,0 1 0,-1-1 0,1 1 0,-1-1 0,1 1 0,0-1 0,-1 1 0,1-1 0,0 1 0,-1 0 0,1-1 0,0 1 0,0 0 0,-1-1 0,1 1 0,0 0 0,0 0 0,0 0 0,-1 0 0,1 0 0,0 0 0,0 0 0,0 0 0,-1 0 0,1 0 0,1 1 0,1-1 0,0 1 0,-1-1 0,1 1 0,0 0 0,0-1 0,-1 1 0,1 1 0,-1-1 0,1 0 0,3 3 0,-3-1 0,-1 0 0,1 1 0,0-1 0,-1 1 0,0 0 0,0-1 0,0 1 0,-1 0 0,1 0 0,-1 0 0,0 1 0,0-1 0,1 8 0,-1 62 0,-1-53 0,1 28 0,0-25 0,-1 0 0,-1-1 0,-4 25 0,5-48 0,0 0 0,0-1 0,0 1 0,0 0 0,0 0 0,0 0 0,0 0 0,0-1 0,0 1 0,-1 0 0,1 0 0,0 0 0,0 0 0,0 0 0,0-1 0,0 1 0,-1 0 0,1 0 0,0 0 0,0 0 0,0 0 0,-1 0 0,1 0 0,0 0 0,0 0 0,0 0 0,0 0 0,-1 0 0,1 0 0,0 0 0,0 0 0,0 0 0,-1 0 0,1 0 0,0 0 0,0 0 0,0 0 0,-1 0 0,1 0 0,0 0 0,0 0 0,0 0 0,0 0 0,-1 0 0,1 1 0,0-1 0,0 0 0,0 0 0,0 0 0,0 0 0,0 0 0,-1 1 0,1-1 0,0 0 0,0 0 0,0 0 0,0 0 0,0 1 0,0-1 0,0 0 0,0 0 0,-7-17 0,1-14 0,2-1 0,1-1 0,2-43 0,-2-27 0,-5 23 0,2 27 0,1 1 0,4-1 0,5-67 0,-3 109 0,1 1 0,0 0 0,0 0 0,1 0 0,1 0 0,0 0 0,0 0 0,1 1 0,0 0 0,0 0 0,1 0 0,0 1 0,8-8 0,-8 10 0,1 1 0,-1 0 0,1 0 0,0 0 0,0 1 0,0 0 0,1 1 0,-1 0 0,1 0 0,0 0 0,0 1 0,0 0 0,0 1 0,0 0 0,0 0 0,0 1 0,9 0 0,-7 0 0,-1 1 0,1 0 0,0 1 0,-1 0 0,1 1 0,-1 0 0,0 0 0,0 1 0,0 0 0,-1 0 0,1 1 0,-1 0 0,0 1 0,0 0 0,-1 0 0,0 0 0,0 1 0,0 0 0,-1 1 0,0-1 0,0 1 0,7 16 0,-8-15 0,0 1 0,-2 0 0,1 0 0,-1 0 0,-1 0 0,1 1 0,-2-1 0,0 1 0,0-1 0,-1 1 0,0 0 0,0-1 0,-1 1 0,-1-1 0,0 1 0,-1-1 0,1 0 0,-2 0 0,0 0 0,-8 15 0,-1-5 0,0-1 0,-2 0 0,-1-2 0,0 1 0,-1-2 0,0 0 0,-22 13 0,37-27 0,1-1 0,-1 1 0,0-1 0,0 1 0,1 0 0,-1-1 0,1 1 0,-1 0 0,1 0 0,0 0 0,0 0 0,-2 3 0,3-4 0,0-1 0,0 1 0,0-1 0,0 1 0,0-1 0,0 1 0,0-1 0,0 1 0,1-1 0,-1 1 0,0-1 0,0 0 0,0 1 0,0-1 0,1 1 0,-1-1 0,0 1 0,0-1 0,1 0 0,-1 1 0,0-1 0,1 0 0,0 1 0,18 7 0,100 5 0,-9-1 0,-105-11 0,121 25 0,-114-22 0,-1 0 0,1 0 0,-1 1 0,0 1 0,0 0 0,0 0 0,-1 1 0,11 9 0,-19-14 0,1 0 0,-1 0 0,0 0 0,0 0 0,0 1 0,-1-1 0,1 1 0,0-1 0,-1 1 0,0-1 0,1 1 0,-1 0 0,0 0 0,-1 0 0,1-1 0,0 1 0,0 6 0,-2-6 0,1-1 0,-1 1 0,1-1 0,-1 1 0,0-1 0,0 1 0,0-1 0,-1 1 0,1-1 0,0 0 0,-1 0 0,0 0 0,1 0 0,-1 0 0,0 0 0,0 0 0,0 0 0,0-1 0,0 1 0,-5 1 0,-12 8 0,0-2 0,-1 0 0,0-1 0,-1-1 0,-40 8 0,-111 10 0,123-21 0,-80-2 0,107-3 0,1-2 0,0 0 0,-1-1 0,2-1 0,-1 0 0,-25-12 0,9-6-1365,11-1-5461</inkml:trace>
</inkml:ink>
</file>

<file path=ppt/ink/ink5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8:51.740"/>
    </inkml:context>
    <inkml:brush xml:id="br0">
      <inkml:brushProperty name="width" value="0.05" units="cm"/>
      <inkml:brushProperty name="height" value="0.05" units="cm"/>
      <inkml:brushProperty name="color" value="#F6630D"/>
    </inkml:brush>
  </inkml:definitions>
  <inkml:trace contextRef="#ctx0" brushRef="#br0">1 1 24575,'4'0'0,"7"0"0,6 0 0,5 0 0,3 0 0,1 0 0,-2 0-8191</inkml:trace>
</inkml:ink>
</file>

<file path=ppt/ink/ink5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9:02.821"/>
    </inkml:context>
    <inkml:brush xml:id="br0">
      <inkml:brushProperty name="width" value="0.05" units="cm"/>
      <inkml:brushProperty name="height" value="0.05" units="cm"/>
      <inkml:brushProperty name="color" value="#F6630D"/>
    </inkml:brush>
  </inkml:definitions>
  <inkml:trace contextRef="#ctx0" brushRef="#br0">0 85 24575,'0'-2'0,"1"-1"0,-1 0 0,1 0 0,0 1 0,0-1 0,0 0 0,0 1 0,0-1 0,0 1 0,1-1 0,-1 1 0,1 0 0,0-1 0,-1 1 0,1 0 0,0 0 0,0 0 0,1 1 0,-1-1 0,0 0 0,1 1 0,-1-1 0,1 1 0,-1 0 0,1 0 0,-1 0 0,5-1 0,9-2 0,0 0 0,0 0 0,23-1 0,-37 5 0,370-9 0,-268 10 0,398 14 0,11 0 0,-387-20 0,-124 5 0,-1 0 0,0 0 0,0 0 0,0 0 0,1 1 0,-1-1 0,0 0 0,0 1 0,0-1 0,0 1 0,1-1 0,-1 1 0,0 0 0,0-1 0,0 1 0,0 0 0,0 0 0,-1-1 0,1 1 0,0 0 0,0 0 0,0 0 0,-1 0 0,1 0 0,-1 0 0,1 1 0,-1-1 0,1 0 0,-1 0 0,1 0 0,-1 0 0,0 1 0,0-1 0,0 0 0,0 0 0,0 2 0,0 5 0,-1 0 0,0 0 0,0 0 0,-4 12 0,1-4 0,-8 48 0,-4 123 0,16 68 0,1-128 0,-5 284 0,-28-1 0,29-392 0,-35 220 0,37-234-136,0-1-1,0 1 1,0-1-1,0 1 1,0-1-1,-1 0 1,1 1-1,-1-1 0,-2 3 1</inkml:trace>
</inkml:ink>
</file>

<file path=ppt/ink/ink5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9:03.211"/>
    </inkml:context>
    <inkml:brush xml:id="br0">
      <inkml:brushProperty name="width" value="0.05" units="cm"/>
      <inkml:brushProperty name="height" value="0.05" units="cm"/>
      <inkml:brushProperty name="color" value="#F6630D"/>
    </inkml:brush>
  </inkml:definitions>
  <inkml:trace contextRef="#ctx0" brushRef="#br0">1 0 24575,'4'5'0,"7"5"0,6 7 0,4 5 0,4-2 0,2 1 0,1 1 0,0 2 0,1-4 0,-1 0 0,0-4 0,4 1 0,2-3 0,-1-4 0,-5-4-8191</inkml:trace>
</inkml:ink>
</file>

<file path=ppt/ink/ink5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9:03.566"/>
    </inkml:context>
    <inkml:brush xml:id="br0">
      <inkml:brushProperty name="width" value="0.05" units="cm"/>
      <inkml:brushProperty name="height" value="0.05" units="cm"/>
      <inkml:brushProperty name="color" value="#F6630D"/>
    </inkml:brush>
  </inkml:definitions>
  <inkml:trace contextRef="#ctx0" brushRef="#br0">559 43 24575,'0'-3'0,"1"0"0,0 0 0,0 0 0,0 1 0,1-1 0,-1 0 0,1 0 0,-1 1 0,1-1 0,0 1 0,0-1 0,0 1 0,0 0 0,5-3 0,-14 18 0,-13 12 0,-29 19 0,-2-2 0,-112 68 0,106-73 0,-164 99-1365,204-125-5461</inkml:trace>
</inkml:ink>
</file>

<file path=ppt/ink/ink5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9:11.270"/>
    </inkml:context>
    <inkml:brush xml:id="br0">
      <inkml:brushProperty name="width" value="0.05" units="cm"/>
      <inkml:brushProperty name="height" value="0.05" units="cm"/>
      <inkml:brushProperty name="color" value="#F6630D"/>
    </inkml:brush>
  </inkml:definitions>
  <inkml:trace contextRef="#ctx0" brushRef="#br0">276 1761 24575,'8'-2'0,"0"0"0,0 0 0,-1-1 0,1 0 0,-1 0 0,0-1 0,0 0 0,0 0 0,0-1 0,-1 0 0,7-6 0,0 1 0,48-36 0,-2-3 0,101-109 0,-135 127 0,-2-1 0,-1-1 0,-1-1 0,-3-1 0,0 0 0,-2-1 0,-2-1 0,-2-1 0,-1 0 0,-1 0 0,-3-1 0,-1 0 0,-2 0 0,-1-1 0,-3 1 0,-1-1 0,-1 1 0,-3-1 0,-15-63 0,6 55 0,-2 1 0,-2 0 0,-2 2 0,-2 0 0,-31-46 0,32 58 0,-2 1 0,-2 1 0,-1 2 0,-1 0 0,-1 2 0,-63-47 0,77 64 0,0 1 0,-1 1 0,0 0 0,0 1 0,-1 1 0,-24-7 0,32 11 0,0 1 0,0-1 0,0 2 0,0-1 0,0 1 0,0 0 0,0 1 0,0 0 0,1 0 0,-1 1 0,0 0 0,0 0 0,1 0 0,-1 1 0,-12 7 0,8-1 0,0 0 0,1 1 0,0 0 0,1 0 0,0 1 0,1 0 0,0 1 0,0 0 0,2 0 0,-1 1 0,1 0 0,1 1 0,1-1 0,-7 24 0,-1 13 0,1 0 0,-8 94 0,10 3-164,12 197 0,37 149-258,-29-384 400,55 1078-138,-67-1045-1050,2-95-4839</inkml:trace>
</inkml:ink>
</file>

<file path=ppt/ink/ink5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9:12.326"/>
    </inkml:context>
    <inkml:brush xml:id="br0">
      <inkml:brushProperty name="width" value="0.05" units="cm"/>
      <inkml:brushProperty name="height" value="0.05" units="cm"/>
      <inkml:brushProperty name="color" value="#F6630D"/>
    </inkml:brush>
  </inkml:definitions>
  <inkml:trace contextRef="#ctx0" brushRef="#br0">0 1090 24575,'0'0'0,"0"-1"0,1 0 0,-1 0 0,0 0 0,1 0 0,-1 0 0,1 0 0,-1 1 0,1-1 0,0 0 0,-1 0 0,1 1 0,-1-1 0,1 0 0,0 1 0,0-1 0,0 0 0,-1 1 0,1-1 0,0 1 0,0 0 0,0-1 0,1 1 0,28-10 0,-20 7 0,193-53 0,106-38 0,-295 88 0,0 0 0,0-1 0,0 0 0,-1-1 0,0 0 0,-1-1 0,0-1 0,15-14 0,-22 18 0,0 0 0,-1 0 0,1 0 0,-2-1 0,1 1 0,-1-1 0,0 0 0,0 0 0,0 0 0,-1 0 0,-1 0 0,1-1 0,-1 1 0,0-1 0,-1 1 0,1-1 0,-2 1 0,-1-15 0,2 20 0,0 0 0,-1 0 0,1 0 0,-1 0 0,1-1 0,-1 1 0,0 0 0,0 0 0,0 0 0,0 0 0,0 0 0,0 1 0,-2-3 0,2 4 0,1-1 0,-1 1 0,1 0 0,0 0 0,-1-1 0,1 1 0,0 0 0,-1 0 0,1 0 0,-1 0 0,1-1 0,-1 1 0,1 0 0,-1 0 0,1 0 0,0 0 0,-1 0 0,1 0 0,-1 0 0,1 0 0,-1 0 0,1 1 0,-1-1 0,0 0 0,-12 14 0,4 0 0,1 1 0,1 0 0,1 1 0,0 0 0,-4 17 0,-14 85 0,22-102 0,1 1 0,1 0 0,0-1 0,1 1 0,0-1 0,2 1 0,0-1 0,0 0 0,8 18 0,-9-26 0,1-1 0,1 0 0,-1-1 0,1 1 0,0-1 0,1 1 0,0-1 0,0-1 0,9 10 0,-9-12 0,-1 0 0,0 0 0,0 0 0,1-1 0,-1 0 0,1 0 0,0 0 0,0 0 0,0-1 0,0 0 0,0 0 0,0 0 0,0-1 0,0 1 0,10-2 0,-6 0 0,0-1 0,0 0 0,1 0 0,-1-1 0,0-1 0,-1 1 0,1-1 0,-1-1 0,0 0 0,0 0 0,0 0 0,0-1 0,-1 0 0,0-1 0,0 1 0,7-11 0,-5 6 0,-1 0 0,0-1 0,-1 0 0,0 0 0,-1-1 0,0 1 0,-1-1 0,0-1 0,-1 1 0,3-20 0,-3 3 0,-2 1 0,-3-43 0,6 92 0,0 0 0,1-1 0,1 0 0,0 0 0,2-1 0,0 0 0,1-1 0,1 0 0,1 0 0,22 24 0,-29-37 0,1 1 0,0-1 0,1 0 0,-1-1 0,1 0 0,0 0 0,0 0 0,0 0 0,0-1 0,0-1 0,0 1 0,0-1 0,1 0 0,-1-1 0,1 0 0,-1 0 0,0 0 0,1-1 0,-1 0 0,0-1 0,1 1 0,-1-1 0,0-1 0,0 1 0,-1-1 0,1-1 0,-1 1 0,1-1 0,-1 0 0,0-1 0,0 1 0,-1-1 0,10-10 0,1-5 0,-2 0 0,0-2 0,-1 1 0,-1-1 0,0-1 0,-2 0 0,-1-1 0,-1 0 0,-1 0 0,-1-1 0,3-37 0,-1-19 0,-4 0 0,-7-99 0,2 130 0,-3 0 0,-1 0 0,-15-56 0,9 80 0,4 22 0,1 16 0,2 18 0,1 0 0,1 1 0,3 38 0,0-18 0,13 249 0,-6-237 0,3-1 0,32 106 0,-37-150 0,0-1 0,2 0 0,13 24 0,-19-37 0,1 1 0,0 0 0,0-1 0,1 0 0,0 0 0,-1 0 0,1 0 0,1-1 0,-1 1 0,0-1 0,1 0 0,0 0 0,-1-1 0,1 0 0,0 1 0,7 1 0,-8-4 0,-1 0 0,0 0 0,0 0 0,1 0 0,-1 0 0,0-1 0,0 0 0,0 1 0,0-1 0,1 0 0,-1-1 0,0 1 0,-1 0 0,1-1 0,0 0 0,0 0 0,-1 1 0,1-2 0,-1 1 0,1 0 0,-1 0 0,0-1 0,0 1 0,0-1 0,1-3 0,6-7 0,-1-1 0,0 0 0,10-27 0,-1-9 0,-2 0 0,-2-1 0,-2-1 0,6-82 0,-11-213 0,-7 310 0,-1 0 0,-2 1 0,-12-57 0,4 66 0,12 26 0,0 1 0,0 0 0,0 0 0,-1-1 0,1 1 0,0 0 0,0 0 0,0 0 0,0-1 0,-1 1 0,1 0 0,0 0 0,0 0 0,-1 0 0,1 0 0,0 0 0,0-1 0,-1 1 0,1 0 0,0 0 0,0 0 0,-1 0 0,1 0 0,0 0 0,0 0 0,-1 0 0,1 0 0,0 0 0,-1 0 0,1 0 0,0 0 0,0 0 0,-1 1 0,1-1 0,0 0 0,0 0 0,-1 0 0,1 0 0,0 0 0,0 0 0,0 1 0,-1-1 0,1 0 0,0 0 0,0 0 0,0 1 0,0-1 0,-1 0 0,1 0 0,0 1 0,0-1 0,0 0 0,0 0 0,0 1 0,0-1 0,0 0 0,0 0 0,0 1 0,0-1 0,-6 20 0,1 31 0,3 1 0,1 0 0,13 100 0,-7-100 0,30 248 133,-7-74-1631,-24-188-5328</inkml:trace>
</inkml:ink>
</file>

<file path=ppt/ink/ink5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9:12.748"/>
    </inkml:context>
    <inkml:brush xml:id="br0">
      <inkml:brushProperty name="width" value="0.05" units="cm"/>
      <inkml:brushProperty name="height" value="0.05" units="cm"/>
      <inkml:brushProperty name="color" value="#F6630D"/>
    </inkml:brush>
  </inkml:definitions>
  <inkml:trace contextRef="#ctx0" brushRef="#br0">170 292 24575,'-3'-3'0,"0"-1"0,1 1 0,0-1 0,-1 0 0,1 1 0,1-1 0,-1 0 0,1 0 0,-1-1 0,1 1 0,-1-8 0,-2-52 0,4 49 0,1-27 0,0 32 0,0-1 0,-1 0 0,-1 1 0,1-1 0,-2 1 0,-4-21 0,6 30 0,-1 0 0,1 0 0,0-1 0,-1 1 0,1 0 0,-1 0 0,0 0 0,1 0 0,-1 0 0,0 0 0,0 0 0,0 0 0,0 0 0,0 0 0,0 0 0,0 1 0,0-1 0,0 0 0,0 1 0,0-1 0,0 1 0,0-1 0,0 1 0,-3-1 0,2 1 0,0 0 0,0 0 0,0 1 0,0-1 0,0 1 0,0-1 0,0 1 0,0 0 0,0 0 0,1 0 0,-1 0 0,0 0 0,-3 2 0,-2 3 0,0 1 0,1-1 0,-1 1 0,1 0 0,-9 14 0,10-11 0,0 1 0,0-1 0,1 1 0,0 0 0,1 0 0,0 1 0,1-1 0,0 1 0,1-1 0,0 1 0,1-1 0,0 1 0,1 0 0,0-1 0,1 1 0,1-1 0,3 13 0,3 5 0,2-1 0,1-1 0,1 0 0,1 0 0,26 35 0,-23-38 0,0 0 0,-1 1 0,24 47 0,-37-66 0,-1 0 0,1 0 0,-1 0 0,0 0 0,-1 0 0,1 0 0,-1 1 0,-1-1 0,1 0 0,-1 1 0,0-1 0,-1 0 0,1 1 0,-1-1 0,0 0 0,-1 1 0,0-1 0,-4 11 0,4-14 9,0 1 1,-1-1-1,1 0 0,-1 1 0,1-1 1,-1 0-1,0-1 0,0 1 0,-1 0 0,1-1 1,0 0-1,-5 2 0,6-3-64,1 0 0,-1 0 0,0-1 0,0 1 0,0 0 0,0-1 0,0 0 0,0 1 0,0-1 0,0 0 0,0 0 0,0 0 0,0 0 0,1-1 0,-1 1 0,0 0 0,0-1 0,0 0 0,0 1 0,0-1 0,0 0 0,1 0 0,-1 0 0,0 0 0,1 0 0,-3-2 0,-10-12-6771</inkml:trace>
</inkml:ink>
</file>

<file path=ppt/ink/ink5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9:13.121"/>
    </inkml:context>
    <inkml:brush xml:id="br0">
      <inkml:brushProperty name="width" value="0.05" units="cm"/>
      <inkml:brushProperty name="height" value="0.05" units="cm"/>
      <inkml:brushProperty name="color" value="#F6630D"/>
    </inkml:brush>
  </inkml:definitions>
  <inkml:trace contextRef="#ctx0" brushRef="#br0">1 216 24575,'41'-109'0,"-34"94"0,0 0 0,1 1 0,0 0 0,20-24 0,-27 37 0,-1 1 0,1-1 0,-1 0 0,1 0 0,0 1 0,-1-1 0,1 0 0,0 1 0,-1-1 0,1 1 0,0-1 0,0 1 0,-1-1 0,1 1 0,0 0 0,0-1 0,0 1 0,0 0 0,-1 0 0,1 0 0,0-1 0,0 1 0,0 0 0,0 0 0,0 0 0,1 1 0,-1-1 0,0 1 0,0 0 0,0 0 0,0 0 0,-1-1 0,1 1 0,0 0 0,0 0 0,-1 0 0,1 0 0,-1 1 0,1-1 0,-1 0 0,1 0 0,-1 0 0,1 3 0,1 8 0,0 1 0,0 24 0,-1-31 0,0 34 0,5 117 0,27 159 0,-10-208-682,39 114-1,-44-167-6143</inkml:trace>
</inkml:ink>
</file>

<file path=ppt/ink/ink5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9:13.513"/>
    </inkml:context>
    <inkml:brush xml:id="br0">
      <inkml:brushProperty name="width" value="0.05" units="cm"/>
      <inkml:brushProperty name="height" value="0.05" units="cm"/>
      <inkml:brushProperty name="color" value="#F6630D"/>
    </inkml:brush>
  </inkml:definitions>
  <inkml:trace contextRef="#ctx0" brushRef="#br0">1 440 24575,'0'-2'0,"0"-1"0,0 1 0,1 0 0,0-1 0,-1 1 0,1 0 0,0 0 0,0 0 0,0 0 0,0 0 0,0 0 0,1 0 0,-1 0 0,1 0 0,-1 0 0,1 1 0,0-1 0,-1 1 0,1-1 0,0 1 0,0 0 0,0 0 0,0-1 0,0 1 0,0 1 0,1-1 0,-1 0 0,0 0 0,0 1 0,1 0 0,2-1 0,11-2 0,0 1 0,1 1 0,23 1 0,-20 0 0,59-1 0,126-6 0,-166 4 0,-1-3 0,0-1 0,48-15 0,-77 19 0,0 0 0,0-1 0,0 0 0,-1-1 0,1 0 0,-1 0 0,0 0 0,-1-1 0,0-1 0,9-8 0,-13 11 0,0 0 0,0 0 0,0 0 0,0 0 0,-1-1 0,0 1 0,0-1 0,0 1 0,-1-1 0,1 0 0,-1 0 0,0 0 0,-1 0 0,1 0 0,-1 0 0,0 0 0,0 0 0,0 0 0,-1 0 0,0 0 0,-2-7 0,0 1 0,-1 0 0,-1 0 0,0 0 0,-1 0 0,0 1 0,0-1 0,-1 2 0,-10-13 0,12 17 0,0 0 0,0-1 0,-1 2 0,1-1 0,-1 1 0,0 0 0,0 0 0,-1 0 0,1 1 0,-1 0 0,0 0 0,0 1 0,1 0 0,-16-3 0,19 5 0,0 0 0,0 0 0,0 0 0,0 1 0,0-1 0,0 1 0,0-1 0,0 1 0,0 0 0,1 0 0,-1 1 0,0-1 0,0 0 0,1 1 0,-4 2 0,2 0 0,-1 0 0,0 1 0,1-1 0,0 1 0,0 0 0,-6 10 0,-1 6 0,1 0 0,2 0 0,-7 23 0,13-39 0,-7 24 0,1 0 0,1 1 0,-3 46 0,8-62 0,2 1 0,0-1 0,1 0 0,0 0 0,1 0 0,1 0 0,0 0 0,1 0 0,9 22 0,-12-32 0,1 0 0,0 0 0,1-1 0,-1 1 0,1-1 0,-1 1 0,1-1 0,0 0 0,0 0 0,0 0 0,1-1 0,-1 1 0,1-1 0,-1 0 0,1 0 0,0 0 0,0 0 0,0 0 0,0-1 0,0 0 0,0 0 0,0 0 0,0 0 0,1-1 0,-1 0 0,0 0 0,0 0 0,9-1 0,-5 0 0,0-1 0,0-1 0,0 1 0,0-1 0,-1 0 0,1-1 0,-1 0 0,1 0 0,-1 0 0,-1-1 0,1 0 0,-1-1 0,0 1 0,6-8 0,3-7 0,-1-1 0,-1-1 0,-1 0 0,-1-1 0,-1 0 0,0-1 0,5-26 0,18-41 0,-33 90 0,1-1 0,0 0 0,-1 0 0,1 0 0,0 1 0,0-1 0,0 0 0,0 1 0,0-1 0,1 1 0,-1-1 0,0 1 0,2-2 0,-2 3 0,-1 0 0,1 0 0,-1 0 0,0 0 0,1 1 0,-1-1 0,1 0 0,-1 0 0,0 0 0,1 0 0,-1 0 0,1 1 0,-1-1 0,0 0 0,1 0 0,-1 1 0,0-1 0,0 0 0,1 1 0,-1-1 0,0 0 0,0 1 0,1-1 0,-1 0 0,0 1 0,0-1 0,0 0 0,0 1 0,1-1 0,-1 1 0,0-1 0,0 0 0,0 1 0,0 0 0,7 56 0,-6-49 0,1 32-273,2-1 0,1 0 0,2 0 0,21 64 0,-16-77-6553</inkml:trace>
</inkml:ink>
</file>

<file path=ppt/ink/ink5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9:13.857"/>
    </inkml:context>
    <inkml:brush xml:id="br0">
      <inkml:brushProperty name="width" value="0.05" units="cm"/>
      <inkml:brushProperty name="height" value="0.05" units="cm"/>
      <inkml:brushProperty name="color" value="#F6630D"/>
    </inkml:brush>
  </inkml:definitions>
  <inkml:trace contextRef="#ctx0" brushRef="#br0">226 132 24575,'2'-5'0,"0"0"0,1 0 0,-2-1 0,1 1 0,-1-1 0,0 1 0,0-1 0,0 1 0,-1-1 0,1 0 0,-2 1 0,1-1 0,-2-8 0,2 12 0,-1-1 0,0 1 0,0 0 0,0-1 0,0 1 0,0 0 0,0-1 0,-1 1 0,1 0 0,-1 0 0,1 0 0,-1 0 0,0 0 0,0 1 0,0-1 0,0 1 0,0-1 0,0 1 0,0-1 0,-1 1 0,1 0 0,0 0 0,-1 0 0,1 1 0,-1-1 0,1 0 0,-1 1 0,1 0 0,-1-1 0,1 1 0,-4 0 0,-1 1 0,0-1 0,0 1 0,0 0 0,0 1 0,0-1 0,1 1 0,-1 1 0,1-1 0,-1 1 0,1 0 0,0 1 0,0 0 0,0-1 0,1 2 0,-1-1 0,1 1 0,0 0 0,0 0 0,1 0 0,-1 1 0,1-1 0,0 1 0,1 0 0,-1 0 0,1 1 0,-3 9 0,1-1 0,0-1 0,1 0 0,1 1 0,0 0 0,1-1 0,1 1 0,0 0 0,1 0 0,0 0 0,1 0 0,5 23 0,-3-28 0,0 0 0,1-1 0,0 1 0,0-1 0,1 0 0,1 0 0,-1-1 0,1 1 0,0-1 0,1 0 0,0-1 0,1 0 0,13 11 0,-15-13 0,0-1 0,1 0 0,-1 0 0,1-1 0,0 0 0,-1 0 0,1 0 0,1-1 0,-1 0 0,0-1 0,0 1 0,1-1 0,-1-1 0,1 1 0,-1-1 0,1-1 0,-1 1 0,0-1 0,11-3 0,20-11-1365,-5-2-5461</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8:54:27.455"/>
    </inkml:context>
    <inkml:brush xml:id="br0">
      <inkml:brushProperty name="width" value="0.05" units="cm"/>
      <inkml:brushProperty name="height" value="0.05" units="cm"/>
      <inkml:brushProperty name="color" value="#F6630D"/>
    </inkml:brush>
  </inkml:definitions>
  <inkml:trace contextRef="#ctx0" brushRef="#br0">11 125 24575,'0'0'0,"-1"0"0,1 0 0,0 0 0,-1 0 0,1 0 0,0 0 0,-1 0 0,1 0 0,-1 0 0,1 0 0,0 0 0,-1 0 0,1 0 0,0 0 0,-1 0 0,1 1 0,0-1 0,-1 0 0,1 0 0,0 0 0,-1 1 0,1-1 0,0 0 0,0 1 0,-1-1 0,1 0 0,0 0 0,0 1 0,0-1 0,-1 0 0,1 1 0,0-1 0,0 1 0,4 14 0,17 14 0,-20-27 0,9 10 0,-1 1 0,-1 0 0,0 1 0,0-1 0,8 25 0,-14-33 0,0 0 0,-1 0 0,1 0 0,-1 1 0,0-1 0,0 1 0,-1-1 0,0 1 0,0-1 0,0 0 0,-1 1 0,1-1 0,-1 1 0,0-1 0,-1 0 0,0 1 0,0-1 0,0 0 0,-3 6 0,4-10 0,1 0 0,-1-1 0,1 1 0,-1 0 0,1 0 0,-1 0 0,1-1 0,-1 1 0,0 0 0,1 0 0,-1-1 0,0 1 0,0-1 0,0 1 0,0-1 0,1 1 0,-1-1 0,0 1 0,0-1 0,0 0 0,0 0 0,-1 1 0,1-1 0,0-1 0,1 1 0,-1 0 0,0-1 0,0 1 0,1-1 0,-1 1 0,1-1 0,-1 1 0,1-1 0,-1 1 0,0-1 0,1 1 0,0-1 0,-1 0 0,1 1 0,-1-1 0,1 0 0,0 1 0,-1-1 0,1-1 0,-2-2 0,1-1 0,0 0 0,0 1 0,0-1 0,1 0 0,0 1 0,0-1 0,0-4 0,4-9 0,0 1 0,2 0 0,0 0 0,0 0 0,2 1 0,0 0 0,15-22 0,-8 17 0,0 0 0,2 1 0,0 1 0,31-26 0,-39 37 0,0 1 0,0 1 0,0 0 0,1 0 0,0 1 0,0 0 0,0 1 0,1 0 0,-1 0 0,1 1 0,0 1 0,13-2 0,-17 4 0,0 0 0,0 0 0,1 1 0,-1-1 0,0 2 0,0-1 0,0 1 0,0 0 0,-1 1 0,1-1 0,0 1 0,-1 1 0,0-1 0,0 1 0,0 0 0,0 0 0,0 1 0,-1 0 0,9 10 0,-5-5 0,-1 1 0,-1 0 0,0 0 0,0 0 0,-1 1 0,-1-1 0,0 2 0,0-1 0,-1 0 0,2 15 0,-4-16 0,0-1 0,-1 0 0,-1 1 0,0-1 0,0 1 0,-1-1 0,-1 1 0,1-1 0,-2 0 0,1 0 0,-1 0 0,-1 0 0,-5 12 0,-22 27-1365,-2-6-5461</inkml:trace>
</inkml:ink>
</file>

<file path=ppt/ink/ink5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9:14.246"/>
    </inkml:context>
    <inkml:brush xml:id="br0">
      <inkml:brushProperty name="width" value="0.05" units="cm"/>
      <inkml:brushProperty name="height" value="0.05" units="cm"/>
      <inkml:brushProperty name="color" value="#F6630D"/>
    </inkml:brush>
  </inkml:definitions>
  <inkml:trace contextRef="#ctx0" brushRef="#br0">50 280 24575,'0'-39'0,"-2"0"0,-2 1 0,-1-1 0,-20-72 0,18 98 0,2 18 0,4 24 0,23 190 0,3 50 0,-21-119-42,15 198-1281,-15-320-5503</inkml:trace>
  <inkml:trace contextRef="#ctx0" brushRef="#br0" timeOffset="1">104 990 24575,'0'-5'0,"0"-5"0,0-7 0,0 0-8191</inkml:trace>
</inkml:ink>
</file>

<file path=ppt/ink/ink5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9:14.601"/>
    </inkml:context>
    <inkml:brush xml:id="br0">
      <inkml:brushProperty name="width" value="0.05" units="cm"/>
      <inkml:brushProperty name="height" value="0.05" units="cm"/>
      <inkml:brushProperty name="color" value="#F6630D"/>
    </inkml:brush>
  </inkml:definitions>
  <inkml:trace contextRef="#ctx0" brushRef="#br0">257 0 24575,'-1'10'0,"0"1"0,-1-1 0,0 0 0,-1 0 0,0 0 0,-8 18 0,-31 55 0,-33 35 0,65-103 0,-1-1 0,-1 0 0,-1-1 0,0 0 0,-23 17 0,21-23 0,9-9 0,6 0 0,0 1 0,1-1 0,-1 1 0,1 0 0,-1-1 0,1 1 0,-1 0 0,1-1 0,0 1 0,-1 0 0,1 0 0,0 0 0,0 0 0,0-1 0,0 1 0,1-1 0,17-17 0,1 0 0,37-25 0,-51 39 0,1 0 0,0 1 0,1 0 0,-1 1 0,1-1 0,-1 1 0,1 1 0,0 0 0,0 0 0,0 0 0,0 1 0,1 0 0,9 1 0,-12 1 0,-1 0 0,0 0 0,0 1 0,0 0 0,0 0 0,0 0 0,0 0 0,0 1 0,0 0 0,-1 0 0,0 1 0,0-1 0,0 1 0,0 0 0,0 0 0,0 0 0,2 5 0,8 10 0,-2 1 0,16 33 0,-24-47 0,49 112-1365,-30-63-5461</inkml:trace>
</inkml:ink>
</file>

<file path=ppt/ink/ink5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9:15.367"/>
    </inkml:context>
    <inkml:brush xml:id="br0">
      <inkml:brushProperty name="width" value="0.05" units="cm"/>
      <inkml:brushProperty name="height" value="0.05" units="cm"/>
      <inkml:brushProperty name="color" value="#F6630D"/>
    </inkml:brush>
  </inkml:definitions>
  <inkml:trace contextRef="#ctx0" brushRef="#br0">1 332 24575,'2'-35'0,"4"27"0,3 22 0,28 94 0,25 120 0,-35-120 0,-20-74 0,-7-27 0,1 0 0,0-1 0,0 1 0,1 0 0,0-1 0,0 1 0,0-1 0,1 1 0,0-1 0,7 9 0,-10-15 0,0 1 0,0-1 0,0 0 0,0 0 0,0 0 0,0 0 0,0 0 0,0 0 0,1 0 0,-1 0 0,0 1 0,0-1 0,0 0 0,0 0 0,0 0 0,1 0 0,-1 0 0,0 0 0,0 0 0,0 0 0,0 0 0,0 0 0,1 0 0,-1 0 0,0 0 0,0 0 0,0 0 0,0 0 0,0 0 0,1 0 0,-1 0 0,0 0 0,0 0 0,0-1 0,0 1 0,0 0 0,1 0 0,-1 0 0,0 0 0,0 0 0,0 0 0,0 0 0,0 0 0,0-1 0,0 1 0,0 0 0,1 0 0,-1 0 0,0 0 0,2-12 0,-2-13 0,-45-203 0,5 35 0,36 162 0,0 0 0,3-1 0,0 1 0,6-39 0,-4 60 0,0 1 0,1-1 0,1 1 0,-1-1 0,2 1 0,-1 0 0,1 0 0,0 0 0,1 1 0,0-1 0,1 1 0,0 0 0,13-14 0,-10 15 0,-1 0 0,1 0 0,1 1 0,-1 0 0,1 1 0,0 0 0,1 1 0,-1 0 0,1 0 0,0 1 0,-1 0 0,13 0 0,-2 0 0,0 1 0,1 1 0,-1 1 0,1 1 0,-1 1 0,1 1 0,-1 1 0,0 1 0,0 0 0,-1 2 0,0 0 0,0 2 0,30 17 0,-45-24 0,-1 0 0,0 1 0,-1 0 0,1 0 0,0 0 0,-1 0 0,0 0 0,1 1 0,-2 0 0,1-1 0,0 1 0,-1 0 0,1 0 0,-1 1 0,0-1 0,-1 0 0,1 1 0,-1-1 0,1 1 0,-2 0 0,1-1 0,0 1 0,-1 6 0,-1-3 0,0-1 0,0 1 0,-1-1 0,0 1 0,0-1 0,-1 0 0,0 0 0,0 0 0,-1 0 0,0-1 0,0 0 0,-1 1 0,-9 9 0,-16 13 0,-1-1 0,-2-2 0,0-1 0,-2-2 0,-71 36 0,106-59 0,0 0 0,0 0 0,-1 0 0,1 0 0,0 0 0,0 0 0,0 0 0,0 0 0,0 0 0,0 0 0,0 0 0,0 0 0,0 0 0,-1 0 0,1 0 0,0 0 0,0 0 0,0 0 0,0 0 0,0 0 0,0 1 0,0-1 0,0 0 0,0 0 0,0 0 0,0 0 0,0 0 0,0 0 0,0 0 0,0 0 0,0 0 0,0 1 0,0-1 0,0 0 0,0 0 0,0 0 0,0 0 0,0 0 0,0 0 0,0 0 0,0 0 0,0 1 0,0-1 0,0 0 0,0 0 0,0 0 0,0 0 0,0 0 0,0 0 0,0 0 0,0 0 0,0 0 0,0 0 0,1 0 0,-1 1 0,0-1 0,0 0 0,0 0 0,0 0 0,0 0 0,0 0 0,0 0 0,0 0 0,13 4 0,28 3 0,-22-3 0,11 1 0,1 3 0,-1 0 0,45 20 0,-66-24 0,0 1 0,0 1 0,-1-1 0,0 1 0,0 0 0,11 12 0,-15-14 0,0 1 0,0 0 0,-1-1 0,0 1 0,0 1 0,0-1 0,-1 0 0,1 1 0,-1-1 0,-1 1 0,1 0 0,0 7 0,-1-10 0,-1 0 0,0 0 0,0 0 0,0 0 0,0 0 0,-1-1 0,1 1 0,-1 0 0,0 0 0,1 0 0,-1 0 0,-1-1 0,1 1 0,0 0 0,-1-1 0,1 1 0,-4 3 0,1-2 0,0 0 0,0 0 0,0-1 0,-1 1 0,1-1 0,-1 0 0,0 0 0,-9 3 0,0-1 0,1 0 0,-1-1 0,0-1 0,0-1 0,0 0 0,-22 1 0,-3-6-1365,5-3-5461</inkml:trace>
</inkml:ink>
</file>

<file path=ppt/ink/ink5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9:15.757"/>
    </inkml:context>
    <inkml:brush xml:id="br0">
      <inkml:brushProperty name="width" value="0.05" units="cm"/>
      <inkml:brushProperty name="height" value="0.05" units="cm"/>
      <inkml:brushProperty name="color" value="#F6630D"/>
    </inkml:brush>
  </inkml:definitions>
  <inkml:trace contextRef="#ctx0" brushRef="#br0">0 253 24575,'123'-4'0,"214"-34"0,111-56 0,-423 89 0,28-8 0,-49 12 0,-1 0 0,1-1 0,-1 1 0,0-1 0,0 0 0,0 0 0,0 0 0,0 0 0,0 0 0,0-1 0,3-3 0,-6 5 0,1 1 0,-1-1 0,1 0 0,-1 1 0,0-1 0,0 1 0,1-1 0,-1 0 0,0 1 0,0-1 0,0 0 0,0 1 0,0-1 0,0 0 0,0 0 0,0 1 0,0-1 0,0 0 0,0 1 0,0-1 0,-1 0 0,1 1 0,0-1 0,0 1 0,-1-1 0,1 0 0,0 1 0,-1-1 0,1 1 0,-1-1 0,1 1 0,-1-1 0,1 1 0,-1-1 0,1 1 0,-1-1 0,1 1 0,-1 0 0,1-1 0,-2 1 0,-28-14 0,27 13 0,-29-8 0,-1 1 0,0 2 0,-1 1 0,1 2 0,-1 1 0,1 2 0,-38 4 0,68-4 0,1 0 0,-1 1 0,0-1 0,1 1 0,-1-1 0,0 1 0,1 0 0,-1 0 0,1 0 0,-1 1 0,1-1 0,0 1 0,-1-1 0,1 1 0,0 0 0,0 0 0,0-1 0,0 1 0,0 1 0,1-1 0,-1 0 0,1 0 0,-1 1 0,1-1 0,0 1 0,0-1 0,0 1 0,0-1 0,0 5 0,-1 6 0,0 1 0,1-1 0,1 0 0,2 27 0,0-12 0,20 307 0,-14-238-1365,-5-59-5461</inkml:trace>
</inkml:ink>
</file>

<file path=ppt/ink/ink5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9:16.180"/>
    </inkml:context>
    <inkml:brush xml:id="br0">
      <inkml:brushProperty name="width" value="0.05" units="cm"/>
      <inkml:brushProperty name="height" value="0.05" units="cm"/>
      <inkml:brushProperty name="color" value="#F6630D"/>
    </inkml:brush>
  </inkml:definitions>
  <inkml:trace contextRef="#ctx0" brushRef="#br0">0 491 24575,'5'-44'0,"-5"43"0,0 0 0,1 0 0,-1 1 0,0-1 0,0 0 0,1 0 0,-1 1 0,0-1 0,1 0 0,-1 1 0,1-1 0,-1 1 0,1-1 0,-1 0 0,1 1 0,-1-1 0,1 1 0,0 0 0,-1-1 0,2 0 0,-1 1 0,0 0 0,0 0 0,0 1 0,0-1 0,0 0 0,0 0 0,-1 1 0,1-1 0,0 1 0,0-1 0,0 1 0,-1-1 0,1 1 0,0-1 0,0 1 0,-1 0 0,1-1 0,0 1 0,-1 0 0,1-1 0,-1 1 0,1 1 0,11 17 0,-1 1 0,-1-1 0,-1 2 0,-1-1 0,8 28 0,-5-15 0,14 39 0,28 124 0,-75-233 0,-12-49 0,-24-93 0,47 135 0,2 1 0,2-2 0,2 1 0,0-58 0,5 78 0,2-1 0,1 1 0,1 0 0,1 0 0,11-30 0,-14 45 0,2 1 0,-1-1 0,1 1 0,0 0 0,1 0 0,0 0 0,0 1 0,1 0 0,-1 0 0,2 0 0,-1 0 0,1 1 0,0 0 0,0 1 0,1 0 0,-1 0 0,11-5 0,-14 9 0,1-1 0,-1 1 0,1 0 0,-1 0 0,1 0 0,-1 1 0,1-1 0,-1 1 0,1 1 0,0-1 0,-1 0 0,1 1 0,-1 0 0,1 0 0,-1 0 0,0 1 0,1 0 0,-1 0 0,0 0 0,0 0 0,0 0 0,0 1 0,-1 0 0,1-1 0,-1 2 0,1-1 0,-1 0 0,0 1 0,0-1 0,3 7 0,1 0 0,-1 0 0,0 0 0,0 1 0,-1 0 0,-1 0 0,0 1 0,0-1 0,-1 1 0,-1 0 0,2 20 0,-4-19-91,0 0 0,-1-1 0,-1 1 0,-1-1 0,1 1 0,-2-1 0,0 0 0,0 0 0,-1 0 0,0-1 0,-1 0 0,-1 0 0,0 0 0,-16 19 0,-10 6-6735</inkml:trace>
</inkml:ink>
</file>

<file path=ppt/ink/ink5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9:16.722"/>
    </inkml:context>
    <inkml:brush xml:id="br0">
      <inkml:brushProperty name="width" value="0.05" units="cm"/>
      <inkml:brushProperty name="height" value="0.05" units="cm"/>
      <inkml:brushProperty name="color" value="#F6630D"/>
    </inkml:brush>
  </inkml:definitions>
  <inkml:trace contextRef="#ctx0" brushRef="#br0">223 460 24575,'5'0'0,"0"0"0,-1-1 0,1 0 0,0 0 0,-1 0 0,1 0 0,-1 0 0,1-1 0,-1 0 0,8-4 0,-11 5 0,0 0 0,0 0 0,1 0 0,-1 0 0,0 0 0,0 0 0,0 0 0,0 0 0,0-1 0,-1 1 0,1 0 0,0 0 0,-1-1 0,1 1 0,0-1 0,-1 1 0,0 0 0,1-1 0,-1 1 0,0-1 0,0 1 0,1-1 0,-1 1 0,-1-1 0,1 1 0,0-1 0,0 1 0,0-1 0,-1 1 0,1-1 0,-1 1 0,1-1 0,-1 1 0,0 0 0,1-1 0,-1 1 0,-1-2 0,-2-1 0,1 0 0,-1 0 0,0 1 0,0-1 0,-1 1 0,1 0 0,-1 0 0,1 0 0,-1 1 0,0 0 0,0 0 0,0 0 0,0 0 0,0 1 0,0 0 0,-1 0 0,-9-1 0,7 2 0,0-1 0,1 1 0,-1 0 0,0 0 0,1 1 0,-1 0 0,0 0 0,1 1 0,0 0 0,-1 1 0,1-1 0,-7 5 0,6-1 0,0 0 0,1 1 0,0 0 0,1 0 0,-1 1 0,1 0 0,1 0 0,0 0 0,0 1 0,0 0 0,1 0 0,1 0 0,-1 0 0,1 1 0,1-1 0,0 1 0,0-1 0,0 17 0,2-20 0,0 1 0,0-1 0,0 0 0,1 1 0,0-1 0,1 1 0,-1-1 0,1 0 0,0 0 0,1 0 0,-1 0 0,7 10 0,-6-12 0,0 0 0,1-1 0,-1 1 0,1-1 0,0 1 0,0-1 0,0 0 0,0-1 0,0 1 0,1-1 0,-1 0 0,1 0 0,0 0 0,0 0 0,-1-1 0,1 0 0,0 0 0,6 0 0,-3 0 0,-1-1 0,1 0 0,0 0 0,-1-1 0,1 0 0,-1 0 0,1 0 0,-1-1 0,0-1 0,0 1 0,0-1 0,8-4 0,-5 1 0,-1 0 0,0-1 0,0 1 0,-1-2 0,1 0 0,-2 0 0,11-13 0,-4 1 0,0-1 0,-2 0 0,-1-1 0,-1 0 0,0-1 0,11-43 0,-11 25 0,-2-1 0,4-64 0,-10 79 0,-2 0 0,-1 0 0,-1 0 0,-11-53 0,13 79 0,0 0 0,0 1 0,0-1 0,0 1 0,-1-1 0,1 0 0,0 1 0,0-1 0,0 1 0,0-1 0,-1 0 0,1 1 0,0-1 0,0 1 0,-1-1 0,1 1 0,-1-1 0,1 1 0,0-1 0,-1 1 0,1 0 0,-1-1 0,0 0 0,-3 14 0,1 27 0,0 33-341,4-1 0,3 1-1,20 106 1,-15-138-6485</inkml:trace>
</inkml:ink>
</file>

<file path=ppt/ink/ink5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9:17.123"/>
    </inkml:context>
    <inkml:brush xml:id="br0">
      <inkml:brushProperty name="width" value="0.05" units="cm"/>
      <inkml:brushProperty name="height" value="0.05" units="cm"/>
      <inkml:brushProperty name="color" value="#F6630D"/>
    </inkml:brush>
  </inkml:definitions>
  <inkml:trace contextRef="#ctx0" brushRef="#br0">1 355 24575,'0'-1'0,"0"0"0,0 0 0,0 0 0,1 1 0,-1-1 0,0 0 0,1 0 0,-1 1 0,1-1 0,-1 0 0,1 0 0,-1 1 0,1-1 0,-1 0 0,1 1 0,-1-1 0,1 1 0,0-1 0,0 1 0,-1-1 0,1 1 0,0-1 0,0 1 0,-1 0 0,1 0 0,1-1 0,27-6 0,-20 6 0,31-7 0,-2-2 0,1-1 0,-2-2 0,1-1 0,-2-2 0,39-24 0,-71 38 0,0-1 0,0 0 0,0 0 0,0 0 0,-1 0 0,1-1 0,-1 0 0,0 1 0,0-1 0,0 0 0,-1-1 0,1 1 0,-1 0 0,0-1 0,0 1 0,-1-1 0,1 0 0,-1 1 0,0-1 0,-1 0 0,1 0 0,-1 0 0,0 0 0,0 0 0,0 1 0,0-1 0,-1 0 0,0 0 0,0 0 0,-1 1 0,1-1 0,-1 0 0,0 1 0,0-1 0,0 1 0,-1 0 0,0 0 0,0 0 0,0 0 0,0 0 0,0 1 0,-1-1 0,1 1 0,-1 0 0,0 0 0,0 0 0,-5-1 0,0-1 0,-1 2 0,0 0 0,1 0 0,-1 0 0,-1 2 0,1-1 0,0 1 0,0 1 0,0-1 0,-1 2 0,1-1 0,0 2 0,0-1 0,0 1 0,0 1 0,0 0 0,0 0 0,1 1 0,-18 9 0,21-9 0,1-1 0,-1 1 0,1 0 0,0 0 0,0 0 0,0 1 0,0 0 0,1 0 0,0 0 0,0 0 0,0 1 0,1 0 0,-1 0 0,1 0 0,1 0 0,-1 0 0,1 0 0,0 1 0,1-1 0,0 1 0,0-1 0,0 1 0,0-1 0,1 1 0,0 0 0,1-1 0,0 1 0,0 0 0,0-1 0,1 1 0,2 7 0,0-3-62,1 1 0,0-1 0,1 0 0,0 0 0,1-1 0,0 1 0,0-2 0,1 1 0,0-1 0,1 0 0,0-1 0,1 0-1,-1 0 1,1-1 0,1 0 0,0-1 0,0 0 0,0-1 0,0 0 0,1-1 0,12 3 0,12-1-6764</inkml:trace>
</inkml:ink>
</file>

<file path=ppt/ink/ink5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9:17.467"/>
    </inkml:context>
    <inkml:brush xml:id="br0">
      <inkml:brushProperty name="width" value="0.05" units="cm"/>
      <inkml:brushProperty name="height" value="0.05" units="cm"/>
      <inkml:brushProperty name="color" value="#F6630D"/>
    </inkml:brush>
  </inkml:definitions>
  <inkml:trace contextRef="#ctx0" brushRef="#br0">37 197 24575,'-4'-4'0,"0"-1"0,0 0 0,1 0 0,0-1 0,0 1 0,0-1 0,0 0 0,1 0 0,0 0 0,-3-12 0,5 11 0,2 7 0,6 11 0,9 22 0,45 119 0,3 5 0,-45-126 0,-20-30 0,1 0 0,-1-1 0,1 0 0,-1 1 0,1-1 0,-1 1 0,1-1 0,-1 0 0,1 1 0,0-1 0,-1 0 0,1 1 0,0-1 0,-1 0 0,1 0 0,0 0 0,-1 0 0,1 0 0,0 0 0,-1 0 0,1 0 0,0 0 0,-1 0 0,1 0 0,0 0 0,-1 0 0,1 0 0,0-1 0,-1 1 0,1 0 0,-1 0 0,1-1 0,0 1 0,-1-1 0,1 1 0,-1 0 0,1-1 0,-1 1 0,1-1 0,-1 1 0,1-1 0,-1 1 0,0-1 0,1 0 0,-1 1 0,0-1 0,1 1 0,-1-1 0,0-1 0,6-12 0,-1 0 0,0-1 0,-2 1 0,1-1 0,-2 0 0,0 0 0,-1 0 0,0-17 0,3-21 0,2-27 0,-4 49 0,1 0 0,1 1 0,1-1 0,13-41 0,-17 71-48,-1 0-1,0 0 0,0 0 0,1 0 0,-1 1 1,0-1-1,1 0 0,-1 0 0,1 0 1,-1 0-1,1 1 0,-1-1 0,1 0 1,0 0-1,-1 1 0,1-1 0,0 1 1,0-1-1,-1 1 0,1-1 0,0 1 1,0-1-1,0 1 0,0-1 0,-1 1 0,1 0 1,2-1-1,5 5-6777</inkml:trace>
</inkml:ink>
</file>

<file path=ppt/ink/ink5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9:17.841"/>
    </inkml:context>
    <inkml:brush xml:id="br0">
      <inkml:brushProperty name="width" value="0.05" units="cm"/>
      <inkml:brushProperty name="height" value="0.05" units="cm"/>
      <inkml:brushProperty name="color" value="#F6630D"/>
    </inkml:brush>
  </inkml:definitions>
  <inkml:trace contextRef="#ctx0" brushRef="#br0">1 0 24575,'5'0'0,"5"0"0,2 5 0,-1 6 0,-3 1-8191</inkml:trace>
</inkml:ink>
</file>

<file path=ppt/ink/ink5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8:01.573"/>
    </inkml:context>
    <inkml:brush xml:id="br0">
      <inkml:brushProperty name="width" value="0.05" units="cm"/>
      <inkml:brushProperty name="height" value="0.05" units="cm"/>
      <inkml:brushProperty name="color" value="#F6630D"/>
    </inkml:brush>
  </inkml:definitions>
  <inkml:trace contextRef="#ctx0" brushRef="#br0">1 74 24575,'1'-4'0,"1"0"0,-1 0 0,1 1 0,0-1 0,0 0 0,1 1 0,-1-1 0,1 1 0,0 0 0,3-4 0,9-12 0,-5 7 0,-5 21 0,-4 32 0,-2-32 0,14 286 56,-4-159-766,-9 156-1,-6-228-6115</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8:54:29.379"/>
    </inkml:context>
    <inkml:brush xml:id="br0">
      <inkml:brushProperty name="width" value="0.05" units="cm"/>
      <inkml:brushProperty name="height" value="0.05" units="cm"/>
      <inkml:brushProperty name="color" value="#F6630D"/>
    </inkml:brush>
  </inkml:definitions>
  <inkml:trace contextRef="#ctx0" brushRef="#br0">631 1 24575,'-29'301'0,"10"-161"0,-153 1018 0,103-759 0,-38 193 0,-43-12 0,137-540 0,-5 10 0,3 0 0,2 2 0,-12 90 0,25-136 0,0 1 0,0 0 0,1-1 0,-1 1 0,2-1 0,-1 1 0,1-1 0,2 7 0,-3-11 0,-1-1 0,1 0 0,-1 0 0,1 1 0,-1-1 0,1 0 0,0 0 0,0 0 0,0 0 0,0 0 0,0 0 0,0 0 0,0 0 0,0 0 0,0 0 0,0 0 0,0 0 0,0-1 0,1 1 0,-1-1 0,0 1 0,0-1 0,1 1 0,-1-1 0,0 0 0,1 1 0,-1-1 0,1 0 0,-1 0 0,0 0 0,1 0 0,-1 0 0,1-1 0,-1 1 0,0 0 0,1-1 0,-1 1 0,0-1 0,0 1 0,1-1 0,-1 1 0,0-1 0,2-1 0,15-11 0,-15 10 0,0 1 0,0 0 0,0-1 0,1 1 0,-1 0 0,1 1 0,-1-1 0,1 1 0,0-1 0,-1 1 0,5 0 0,24-4 0,715-67 0,-368 65 0,448 51 0,-793-40 0,-18-1 0,0-2 0,0 0 0,-1 0 0,28-4 0,-42 3-38,-1 0 0,1 1 0,0-1 1,0-1-1,-1 1 0,1 0 0,0 0 0,0 0 0,-1 0 0,1 0 0,0-1 0,-1 1 0,1 0 0,0-1 0,-1 1 0,1 0 1,-1-1-1,1 1 0,0-1 0,-1 1 0,1-1 0,-1 1 0,1-1 0,-1 0 0,0 1 0,1-1 0,-1 1 0,1-1 0,-1 0 1,0 1-1,0-1 0,1 0 0,-1 0 0,0 1 0,0-2 0,-2-9-6788</inkml:trace>
</inkml:ink>
</file>

<file path=ppt/ink/ink5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8:02.185"/>
    </inkml:context>
    <inkml:brush xml:id="br0">
      <inkml:brushProperty name="width" value="0.05" units="cm"/>
      <inkml:brushProperty name="height" value="0.05" units="cm"/>
      <inkml:brushProperty name="color" value="#F6630D"/>
    </inkml:brush>
  </inkml:definitions>
  <inkml:trace contextRef="#ctx0" brushRef="#br0">16 95 24575,'-16'0'0,"21"0"0,33 0 0,992-25-1477,-263 1-1352,1564 16 1960,-1479 10-323,-815-1 1759,-25 0-240,1 0 1,-1-1 0,0 0 0,0-1-1,0-1 1,0 0 0,0 0 0,12-5-1,-24 7-309,-1 0 0,1 0-1,0 0 1,0 0-1,0 0 1,0 0 0,-1 0-1,1 0 1,0 0-1,0 0 1,0 0-1,0 0 1,0 0 0,-1 0-1,1 0 1,0 0-1,0 0 1,0-1 0,0 1-1,0 0 1,0 0-1,0 0 1,-1 0-1,1 0 1,0 0 0,0 0-1,0-1 1,0 1-1,0 0 1,0 0 0,0 0-1,0 0 1,0 0-1,0-1 1,0 1-1,0 0 1,0 0 0,0 0-1,0 0 1,0-1-1,0 1 1,0 0 0,0 0-1,0 0 1,0 0-1,0 0 1,0-1 0,0 1-1,0 0 1,0 0-1,0 0 1,0 0-1,0 0 1,1 0 0,-1-1-1,0 1 1,0 0-1,0 0 1,0 0 0,0 0-1,0 0 1,0 0-1,1 0 1,-1 0-1,0 0 1,0-1 0,-14-2 711,-98-9-1151,73 6-6404</inkml:trace>
</inkml:ink>
</file>

<file path=ppt/ink/ink5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8:02.700"/>
    </inkml:context>
    <inkml:brush xml:id="br0">
      <inkml:brushProperty name="width" value="0.05" units="cm"/>
      <inkml:brushProperty name="height" value="0.05" units="cm"/>
      <inkml:brushProperty name="color" value="#F6630D"/>
    </inkml:brush>
  </inkml:definitions>
  <inkml:trace contextRef="#ctx0" brushRef="#br0">67 31 24575,'0'-3'0,"-1"1"0,1-1 0,-1 1 0,1-1 0,-1 1 0,0-1 0,0 1 0,-2-5 0,-4 3 0,0 18 0,1 17 0,-3 55 0,6-38 0,-12 371 134,9-102-1633,0-234-5327</inkml:trace>
</inkml:ink>
</file>

<file path=ppt/ink/ink5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8:03.183"/>
    </inkml:context>
    <inkml:brush xml:id="br0">
      <inkml:brushProperty name="width" value="0.05" units="cm"/>
      <inkml:brushProperty name="height" value="0.05" units="cm"/>
      <inkml:brushProperty name="color" value="#F6630D"/>
    </inkml:brush>
  </inkml:definitions>
  <inkml:trace contextRef="#ctx0" brushRef="#br0">1 101 24575,'0'-1'0,"1"0"0,0 0 0,-1 0 0,1 1 0,0-1 0,0 0 0,0 1 0,0-1 0,0 0 0,0 1 0,0-1 0,0 1 0,0-1 0,0 1 0,0 0 0,0-1 0,0 1 0,1 0 0,-1 0 0,0 0 0,0 0 0,0 0 0,0 0 0,0 0 0,0 0 0,1 0 0,-1 1 0,0-1 0,0 0 0,0 1 0,0-1 0,0 1 0,0-1 0,0 1 0,0-1 0,0 1 0,0 0 0,0 0 0,-1-1 0,1 1 0,0 0 0,0 0 0,-1 0 0,1 0 0,0 0 0,-1 0 0,1 1 0,5 8 0,-2-1 0,1 1 0,-2 0 0,4 12 0,-3-11 0,-1-3 0,0 0 0,0 0 0,1 0 0,0 0 0,1 0 0,0-1 0,0 0 0,0 0 0,1 0 0,0 0 0,7 5 0,-9-9 0,-1-1 0,1 0 0,-1 0 0,1 0 0,0 0 0,0-1 0,0 1 0,0-1 0,0 0 0,0 0 0,0-1 0,1 1 0,-1-1 0,0 0 0,0 0 0,1 0 0,-1 0 0,0-1 0,0 0 0,0 0 0,0 0 0,0 0 0,0-1 0,0 0 0,4-2 0,6-4 0,0 0 0,-1-1 0,0-1 0,22-21 0,41-51 0,-75 80 0,8-8 0,-1 0 0,0-1 0,9-17 0,-16 26 0,0 0 0,1 0 0,-1 0 0,0 0 0,0 0 0,0 0 0,-1 0 0,1 0 0,0-1 0,-1 1 0,0 0 0,1-1 0,-1 1 0,0 0 0,0-1 0,0 1 0,-1 0 0,1 0 0,0-1 0,-1 1 0,0 0 0,1 0 0,-1-1 0,0 1 0,0 0 0,0 0 0,-2-3 0,1 4 0,0 0 0,0 0 0,0 1 0,0-1 0,1 0 0,-1 1 0,0-1 0,0 1 0,0 0 0,0 0 0,0 0 0,0 0 0,0 0 0,0 0 0,0 0 0,0 1 0,0-1 0,0 0 0,0 1 0,0 0 0,0 0 0,1-1 0,-1 1 0,-2 2 0,-46 27 0,46-28 0,-33 27-1365,0 1-5461</inkml:trace>
</inkml:ink>
</file>

<file path=ppt/ink/ink5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8:03.995"/>
    </inkml:context>
    <inkml:brush xml:id="br0">
      <inkml:brushProperty name="width" value="0.05" units="cm"/>
      <inkml:brushProperty name="height" value="0.05" units="cm"/>
      <inkml:brushProperty name="color" value="#F6630D"/>
    </inkml:brush>
  </inkml:definitions>
  <inkml:trace contextRef="#ctx0" brushRef="#br0">47 13 24575,'0'-4'0,"-4"-3"0,-7 6 0,-1 7 0,1 7 0,3 11 0,8 11 0,2 8 0,7 11 0,6 10 0,1 9 0,2 5 0,-3-1 0,-2 0 0,-5 1 0,-3-13-8191</inkml:trace>
</inkml:ink>
</file>

<file path=ppt/ink/ink5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8:04.366"/>
    </inkml:context>
    <inkml:brush xml:id="br0">
      <inkml:brushProperty name="width" value="0.05" units="cm"/>
      <inkml:brushProperty name="height" value="0.05" units="cm"/>
      <inkml:brushProperty name="color" value="#F6630D"/>
    </inkml:brush>
  </inkml:definitions>
  <inkml:trace contextRef="#ctx0" brushRef="#br0">29 148 24575,'-1'-1'0,"0"0"0,0 0 0,0 1 0,1-1 0,-1 0 0,0 0 0,0 1 0,0-1 0,-1 1 0,1-1 0,0 1 0,0-1 0,0 1 0,0-1 0,0 1 0,-1 0 0,1 0 0,0 0 0,0 0 0,0 0 0,-2 0 0,0 7 0,13 6 0,13 8 0,0-1 0,2-1 0,39 22 0,-49-32 0,2-1 0,-1-1 0,1 0 0,0-1 0,0 0 0,1-2 0,22 4 0,-33-8 0,-1 0 0,0 0 0,1-1 0,-1 0 0,0 0 0,0 0 0,0-1 0,0 0 0,0 0 0,0 0 0,0-1 0,0 0 0,-1 0 0,0 0 0,1-1 0,-1 0 0,-1 0 0,1 0 0,4-6 0,9-10 0,-1-1 0,-1 0 0,16-30 0,-16 24 0,11-18 0,-15 24 0,27-36 0,-60 99-1365,3-9-5461</inkml:trace>
</inkml:ink>
</file>

<file path=ppt/ink/ink5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8:05.511"/>
    </inkml:context>
    <inkml:brush xml:id="br0">
      <inkml:brushProperty name="width" value="0.05" units="cm"/>
      <inkml:brushProperty name="height" value="0.05" units="cm"/>
      <inkml:brushProperty name="color" value="#F6630D"/>
    </inkml:brush>
  </inkml:definitions>
  <inkml:trace contextRef="#ctx0" brushRef="#br0">1545 393 24575,'0'-9'0,"0"1"0,0-1 0,-1 1 0,-1 0 0,1 0 0,-4-12 0,3 16 0,0-1 0,0 1 0,-1 0 0,1 1 0,-1-1 0,0 0 0,0 1 0,0-1 0,0 1 0,-1 0 0,1 0 0,-1 1 0,-6-4 0,-2-1 0,0 2 0,-1-1 0,0 2 0,-1 0 0,1 0 0,-1 2 0,1-1 0,-1 2 0,0 0 0,0 0 0,1 1 0,-1 1 0,-24 4 0,-12 5 0,0 1 0,-64 25 0,29-5-66,2 4-1,1 3 1,3 4-1,1 4 1,2 2-1,2 4 1,2 3-1,-75 77 1,113-97 66,1 1 0,2 1 0,1 2 0,3 2 0,1 0 0,-32 69 0,48-86 0,1 0 0,2 0 0,0 1 0,2-1 0,0 1 0,0 27 0,4-33 0,1 0 0,1 0 0,1-1 0,1 1 0,0-1 0,2 0 0,0 0 0,0 0 0,10 18 0,-5-16-12,1 1-1,1-2 1,0 0 0,2 0 0,0-1-1,1-1 1,1 0 0,18 15 0,-8-12-29,1 0 0,0-2 1,2-1-1,0-1 1,31 12-1,2-5-17,1-3-1,1-2 0,1-3 0,0-4 0,71 5 0,-25-10-55,1-4 1,0-5-1,-1-5 0,0-5 1,0-5-1,-2-4 1,0-6-1,-2-4 0,-2-4 1,-1-6-1,153-84 0,-201 93 112,-2-2 0,-2-3 0,-2-2 0,-1-2 0,-2-2 0,-2-2 0,47-63 0,-67 76 1,-1-2-1,-2-1 1,-2-1 0,-1-1-1,-1-1 1,-3 0-1,-1-1 1,-1 0 0,-3-1-1,-2-1 1,7-82 0,-14 98 1,-2-1 0,-1 0 0,-1 0 0,-1 1 0,-1 0 0,-2 0 0,-1 0 0,0 1 0,-2 0 0,-1 0 0,-1 1 0,-1 1 0,-1 0 0,-1 1 0,-1 1 0,-1 0 0,0 1 0,-2 0 0,0 2 0,-2 0 0,0 2 0,0 0 0,-2 1 0,1 1 0,-2 2 0,-49-20 0,29 17 45,0 2 1,-1 2 0,-1 2 0,-80-5-1,31 11-617,-117 10 1,65 6-4004</inkml:trace>
</inkml:ink>
</file>

<file path=ppt/ink/ink5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8:06.171"/>
    </inkml:context>
    <inkml:brush xml:id="br0">
      <inkml:brushProperty name="width" value="0.05" units="cm"/>
      <inkml:brushProperty name="height" value="0.05" units="cm"/>
      <inkml:brushProperty name="color" value="#F6630D"/>
    </inkml:brush>
  </inkml:definitions>
  <inkml:trace contextRef="#ctx0" brushRef="#br0">396 85 24575,'2'0'0,"0"-1"0,0 0 0,0 0 0,-1 0 0,1 0 0,0-1 0,0 1 0,-1-1 0,1 1 0,0-1 0,-1 1 0,0-1 0,1 0 0,-1 1 0,0-1 0,0 0 0,0 0 0,0 0 0,0 0 0,0 0 0,-1 0 0,1 0 0,-1-1 0,1 1 0,-1 0 0,0 0 0,0 0 0,0 0 0,0-1 0,0 1 0,-1 0 0,1 0 0,-1-2 0,-1 1 0,-1 1 0,1 0 0,0 0 0,-1 0 0,0 1 0,1-1 0,-1 1 0,0-1 0,0 1 0,0 0 0,0 0 0,0 0 0,0 0 0,0 1 0,0-1 0,0 1 0,0 0 0,-5 0 0,-6 0 0,0 1 0,-25 4 0,22-2 0,1 1 0,-1 0 0,1 2 0,0 0 0,0 0 0,1 2 0,0 0 0,0 1 0,1 0 0,0 1 0,0 1 0,1 0 0,1 1 0,0 0 0,1 1 0,0 0 0,1 1 0,0 0 0,-11 21 0,18-28 0,1 0 0,-1 0 0,1-1 0,0 2 0,1-1 0,0 0 0,0 0 0,0 0 0,1 0 0,0 1 0,0-1 0,1 0 0,0 0 0,0 0 0,1 1 0,0-1 0,0-1 0,0 1 0,5 7 0,-2-5 0,0 0 0,1-1 0,0 0 0,0 0 0,1-1 0,0 0 0,1 0 0,-1 0 0,1-1 0,1 0 0,-1-1 0,1 0 0,11 5 0,4 1 14,1-2-1,0-1 0,0-1 0,1-1 1,-1-1-1,1-2 0,0 0 1,52-2-1,-46-3-199,0-2 1,-1-1-1,0-1 0,0-2 1,-1-1-1,1-2 1,27-13-1,-10 0-6640</inkml:trace>
</inkml:ink>
</file>

<file path=ppt/ink/ink5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8:06.574"/>
    </inkml:context>
    <inkml:brush xml:id="br0">
      <inkml:brushProperty name="width" value="0.05" units="cm"/>
      <inkml:brushProperty name="height" value="0.05" units="cm"/>
      <inkml:brushProperty name="color" value="#F6630D"/>
    </inkml:brush>
  </inkml:definitions>
  <inkml:trace contextRef="#ctx0" brushRef="#br0">23 213 24575,'0'-1'0,"0"0"0,0 0 0,0 0 0,-1 0 0,1 0 0,0 0 0,-1 0 0,1 0 0,0 0 0,-1 0 0,1 0 0,-1 0 0,0 0 0,1 0 0,-1 0 0,0 1 0,1-1 0,-3-1 0,3 2 0,0 0 0,-1-1 0,1 1 0,0 0 0,-1 0 0,1 0 0,-1 0 0,1 0 0,0 0 0,-1 0 0,1 0 0,0 0 0,-1 0 0,1 0 0,-1 0 0,1 0 0,0 0 0,-1 1 0,1-1 0,0 0 0,-1 0 0,1 0 0,0 0 0,-1 1 0,1-1 0,0 0 0,0 0 0,-1 1 0,1-1 0,0 0 0,0 1 0,-1-1 0,1 0 0,0 1 0,0-1 0,0 0 0,0 1 0,-1-1 0,1 0 0,0 1 0,0-1 0,0 0 0,0 1 0,0-1 0,0 0 0,0 1 0,0-1 0,0 1 0,0-1 0,0 0 0,0 1 0,0-1 0,0 0 0,1 1 0,-1 13 0,0-1 0,1 1 0,5 25 0,1 7 0,0 319 0,-7-365 0,1-23 0,11-280 0,-7 254 0,2 1 0,2 0 0,1 0 0,26-67 0,-34 110 0,0 1 0,-1 0 0,2 0 0,-1 0 0,0 0 0,1 0 0,-1 0 0,1 1 0,0-1 0,0 1 0,1 0 0,-1 0 0,8-5 0,-9 7 0,1 0 0,0 0 0,-1 1 0,1-1 0,0 1 0,-1-1 0,1 1 0,0 0 0,-1 0 0,1 0 0,0 1 0,-1-1 0,1 0 0,0 1 0,-1 0 0,1 0 0,-1 0 0,1 0 0,-1 0 0,1 0 0,-1 1 0,0-1 0,0 1 0,4 2 0,5 5 0,1 1 0,-1 1 0,-1 0 0,0 0 0,16 24 0,36 72 0,-39-66 0,-10-17-195,0-1 0,-2 2 0,-1-1 0,0 1 0,-2 1 0,9 52 0,-14-47-6631</inkml:trace>
</inkml:ink>
</file>

<file path=ppt/ink/ink5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8:06.918"/>
    </inkml:context>
    <inkml:brush xml:id="br0">
      <inkml:brushProperty name="width" value="0.05" units="cm"/>
      <inkml:brushProperty name="height" value="0.05" units="cm"/>
      <inkml:brushProperty name="color" value="#F6630D"/>
    </inkml:brush>
  </inkml:definitions>
  <inkml:trace contextRef="#ctx0" brushRef="#br0">12 134 24575,'-4'-5'0,"-2"-5"0,4-7 0,8 0 0,8 3 0,10-1 0,10 2 0,9 3 0,7 4 0,3-2 0,3 0 0,1 2 0,-10 1-8191</inkml:trace>
</inkml:ink>
</file>

<file path=ppt/ink/ink5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8:07.290"/>
    </inkml:context>
    <inkml:brush xml:id="br0">
      <inkml:brushProperty name="width" value="0.05" units="cm"/>
      <inkml:brushProperty name="height" value="0.05" units="cm"/>
      <inkml:brushProperty name="color" value="#F6630D"/>
    </inkml:brush>
  </inkml:definitions>
  <inkml:trace contextRef="#ctx0" brushRef="#br0">17 227 24575,'-11'-1'0,"6"2"0,9 12 0,-2-9 0,36 85 0,-3 2 0,-5 2 0,25 129 0,-54-198 0,-1-24 0,0 0 0,0 1 0,0-1 0,0 0 0,-1 0 0,1 0 0,0 0 0,0 0 0,0 0 0,0 0 0,-1 1 0,1-1 0,0 0 0,0 0 0,0 0 0,-1 0 0,1 0 0,0 0 0,0 0 0,0 0 0,0 0 0,-1 0 0,1 0 0,0 0 0,0 0 0,0 0 0,-1 0 0,1 0 0,0 0 0,0 0 0,0 0 0,-1 0 0,1-1 0,0 1 0,0 0 0,0 0 0,0 0 0,-1 0 0,1 0 0,0 0 0,0-1 0,0 1 0,0 0 0,0 0 0,0 0 0,0 0 0,-1-1 0,1 1 0,0 0 0,-24-39 0,3-7 0,2-1 0,2-1 0,2-1 0,2 0 0,3-1 0,1 0 0,3-1 0,2 1 0,2-54 0,3 91 0,0 0 0,1 0 0,0 1 0,1-1 0,0 0 0,1 1 0,8-18 0,-10 26 0,0 0 0,1 0 0,-1 0 0,1 1 0,0-1 0,0 0 0,0 1 0,1 0 0,-1 0 0,1 0 0,0 1 0,0-1 0,0 1 0,0-1 0,0 2 0,1-1 0,-1 0 0,0 1 0,1-1 0,-1 1 0,1 1 0,0-1 0,8 0 0,-8 1 0,-1 0 0,1 0 0,-1 1 0,1 0 0,-1-1 0,1 1 0,-1 1 0,1-1 0,-1 1 0,0-1 0,0 1 0,0 0 0,0 1 0,0-1 0,0 1 0,-1 0 0,1 0 0,-1 0 0,0 0 0,0 0 0,0 1 0,0 0 0,-1-1 0,1 1 0,2 7 0,-2-5 0,-1 0 0,0 0 0,0 0 0,0 1 0,-1-1 0,0 1 0,-1 0 0,1-1 0,-1 1 0,0-1 0,-1 1 0,0 0 0,0-1 0,0 1 0,-1-1 0,0 0 0,-3 8 0,-20 32-1365,-5-3-5461</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8:54:30.642"/>
    </inkml:context>
    <inkml:brush xml:id="br0">
      <inkml:brushProperty name="width" value="0.05" units="cm"/>
      <inkml:brushProperty name="height" value="0.05" units="cm"/>
      <inkml:brushProperty name="color" value="#F6630D"/>
    </inkml:brush>
  </inkml:definitions>
  <inkml:trace contextRef="#ctx0" brushRef="#br0">21 53 24575,'0'-1'0,"0"0"0,-1 0 0,1 0 0,-1 0 0,1 0 0,-1 0 0,1 0 0,-1 1 0,1-1 0,-1 0 0,0 0 0,1 1 0,-1-1 0,0 0 0,0 1 0,0-1 0,1 1 0,-2-1 0,-6-6 0,8 7 0,0-1 0,0 1 0,0 0 0,0-1 0,1 1 0,-1 0 0,0 0 0,0-1 0,0 1 0,0 0 0,1 0 0,-1-1 0,0 1 0,0 0 0,1 0 0,-1 0 0,0-1 0,0 1 0,1 0 0,-1 0 0,0 0 0,1 0 0,-1 0 0,0-1 0,1 1 0,-1 0 0,0 0 0,0 0 0,1 0 0,-1 0 0,0 0 0,1 0 0,45-9 0,-1 2 0,1 2 0,75 2 0,-74 2 0,1810 49-783,-1728-42 783,-156 49 783,13-11-783,2 0 0,2 1 0,-7 74 0,8-48 0,-66 493 0,-73 430 0,54-405 0,68-409 0,14-57 0,6 207 0,7-207 0,-1-117 0,0 0 0,0 0 0,-1 0 0,0 0 0,0 0 0,0 0 0,-1 0 0,0 0 0,0-1 0,0 1 0,-1-1 0,0 1 0,0-1 0,0 0 0,-1 0 0,1 0 0,-1-1 0,-1 1 0,1-1 0,-9 7 0,-36 36 0,35-33 0,-1 1 0,0-2 0,-24 16 0,33-25 0,-1 0 0,1-1 0,-1 0 0,0 0 0,0-1 0,0 0 0,0 0 0,-1 0 0,1-1 0,0 0 0,-1-1 0,1 0 0,-10-1 0,-35-6 0,0-3 0,-56-19 0,40 11 0,-159-45-1365,161 47-5461</inkml:trace>
</inkml:ink>
</file>

<file path=ppt/ink/ink5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8:08.680"/>
    </inkml:context>
    <inkml:brush xml:id="br0">
      <inkml:brushProperty name="width" value="0.05" units="cm"/>
      <inkml:brushProperty name="height" value="0.05" units="cm"/>
      <inkml:brushProperty name="color" value="#F6630D"/>
    </inkml:brush>
  </inkml:definitions>
  <inkml:trace contextRef="#ctx0" brushRef="#br0">123 528 24575,'0'-4'0,"0"0"0,0 1 0,0-1 0,-1 0 0,1 0 0,-1 0 0,0 1 0,0-1 0,-1 1 0,1-1 0,-2-3 0,2 6 0,1 1 0,-1-1 0,1 0 0,-1 1 0,0-1 0,1 1 0,-1-1 0,0 1 0,1-1 0,-1 1 0,0-1 0,0 1 0,1 0 0,-1-1 0,0 1 0,0 0 0,0 0 0,0 0 0,1 0 0,-3-1 0,1 2 0,0-1 0,0 0 0,0 1 0,0 0 0,0-1 0,0 1 0,0 0 0,0 0 0,0 0 0,0 0 0,-2 2 0,-2 1 0,1 0 0,0 0 0,0 0 0,0 1 0,0-1 0,1 1 0,0 1 0,0-1 0,0 0 0,1 1 0,0 0 0,0 0 0,0 0 0,1 0 0,0 0 0,0 1 0,0-1 0,0 8 0,1-9 0,1 0 0,1 0 0,-1-1 0,0 1 0,1 0 0,0 0 0,0-1 0,1 1 0,-1-1 0,1 1 0,0-1 0,0 1 0,1-1 0,-1 0 0,1 0 0,0 0 0,0-1 0,0 1 0,0-1 0,1 1 0,-1-1 0,1 0 0,0 0 0,0-1 0,6 4 0,-3-3 0,0 0 0,1-1 0,-1 0 0,1 0 0,-1-1 0,1 0 0,0 0 0,0 0 0,-1-1 0,1-1 0,0 1 0,0-1 0,-1 0 0,1-1 0,0 0 0,-1 0 0,8-4 0,-6 3 0,0 0 0,-1-1 0,1-1 0,-1 1 0,0-1 0,0-1 0,0 1 0,-1-1 0,0-1 0,0 1 0,0-1 0,-1 0 0,9-14 0,-12 14 0,0 0 0,-1 0 0,0 0 0,0-1 0,-1 1 0,0 0 0,-1-1 0,1 1 0,-1 0 0,-1-1 0,1 1 0,-1 0 0,0-1 0,-1 1 0,0 0 0,0 0 0,-1 0 0,0 0 0,-4-8 0,-8-14 0,-1 2 0,-1 0 0,-23-27 0,-48-47 0,-3-3 0,86 97 0,1 1 0,-1-1 0,1 0 0,0 0 0,-5-16 0,9 22 0,-1 0 0,1-1 0,-1 1 0,1-1 0,0 1 0,-1-1 0,1 1 0,0-1 0,0 0 0,0 1 0,0-1 0,0 1 0,1-1 0,-1 1 0,0-1 0,1 1 0,-1-1 0,1 1 0,0-1 0,-1 1 0,1 0 0,0-1 0,0 1 0,0 0 0,0 0 0,0 0 0,0-1 0,0 1 0,0 0 0,0 0 0,1 0 0,-1 1 0,0-1 0,1 0 0,-1 0 0,0 1 0,1-1 0,1 0 0,9-2 0,-1 1 0,1 0 0,0 0 0,0 1 0,0 1 0,20 1 0,3 3 0,35 7 0,-60-9 0,0 1 0,0 0 0,-1 0 0,1 0 0,-1 2 0,0-1 0,0 1 0,0 0 0,12 10 0,-18-12 0,1 0 0,-1 0 0,-1 0 0,1 0 0,0 1 0,-1-1 0,0 1 0,0 0 0,0-1 0,0 1 0,0 0 0,-1 0 0,0 0 0,0 0 0,0 1 0,0-1 0,-1 0 0,1 0 0,-1 1 0,0-1 0,0 0 0,-1 0 0,1 1 0,-1-1 0,-2 5 0,0 1 0,-1 0 0,0-1 0,0 1 0,-1-1 0,-1 0 0,0 0 0,-9 11 0,-56 56 0,48-52 0,-10 8-1365,6-4-5461</inkml:trace>
</inkml:ink>
</file>

<file path=ppt/ink/ink5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8:09.379"/>
    </inkml:context>
    <inkml:brush xml:id="br0">
      <inkml:brushProperty name="width" value="0.05" units="cm"/>
      <inkml:brushProperty name="height" value="0.05" units="cm"/>
      <inkml:brushProperty name="color" value="#F6630D"/>
    </inkml:brush>
  </inkml:definitions>
  <inkml:trace contextRef="#ctx0" brushRef="#br0">106 34 24575,'4'-4'0,"-1"1"0,2 0 0,-1 0 0,0 0 0,1 0 0,-1 0 0,1 1 0,0 0 0,0 0 0,0 0 0,5-1 0,-8 3 0,-1 0 0,1-1 0,0 1 0,-1 0 0,1 0 0,0 0 0,-1 0 0,1 0 0,0 1 0,-1-1 0,1 0 0,-1 1 0,1-1 0,0 1 0,-1 0 0,1-1 0,-1 1 0,0 0 0,1 0 0,-1 0 0,0 0 0,1 0 0,-1 0 0,0 1 0,0-1 0,0 0 0,0 1 0,0-1 0,0 0 0,0 1 0,-1-1 0,1 1 0,0-1 0,-1 1 0,1 0 0,0 2 0,3 22 0,-1-1 0,-2 1 0,0-1 0,-5 47 0,0 3 0,5-51 0,0-3 0,-4-38 0,-21-143 0,23 153 0,-1 0 0,1 0 0,-2 0 0,1 0 0,-6-12 0,7 18 0,1 0 0,0 1 0,-1-1 0,1 0 0,-1 0 0,0 0 0,1 0 0,-1 0 0,1 1 0,-1-1 0,0 0 0,0 0 0,0 1 0,1-1 0,-1 1 0,0-1 0,0 1 0,0-1 0,0 1 0,0-1 0,0 1 0,0 0 0,0 0 0,0-1 0,0 1 0,0 0 0,0 0 0,0 0 0,0 0 0,0 0 0,0 0 0,0 1 0,0-1 0,0 0 0,0 0 0,0 1 0,0-1 0,0 1 0,0-1 0,0 1 0,0-1 0,0 1 0,0-1 0,1 1 0,-1 0 0,0-1 0,0 1 0,1 0 0,-2 1 0,-14 17 0,0 1 0,2 0 0,0 0 0,1 2 0,2-1 0,0 2 0,1 0 0,-8 26 0,17-44 0,0-1 0,0 0 0,0 0 0,0 0 0,1 1 0,0-1 0,0 0 0,0 1 0,0-1 0,1 0 0,-1 1 0,1-1 0,1 0 0,-1 0 0,0 0 0,1 0 0,0 0 0,0 0 0,0 0 0,0-1 0,1 1 0,-1-1 0,1 1 0,0-1 0,0 0 0,6 5 0,0-2 0,1 0 0,-1 0 0,1-1 0,0 0 0,0 0 0,1-1 0,-1-1 0,1 0 0,17 3 0,-19-5 0,0 1 0,0-2 0,0 1 0,0-1 0,0 0 0,0-1 0,0 0 0,0 0 0,0-1 0,0 0 0,-1-1 0,1 0 0,-1 0 0,1-1 0,-1 0 0,0-1 0,-1 1 0,1-2 0,-1 1 0,0-1 0,0 0 0,0 0 0,-1-1 0,0 0 0,-1 0 0,1 0 0,-1-1 0,-1 0 0,1 0 0,-2 0 0,1 0 0,-1-1 0,0 1 0,0-1 0,-1 0 0,1-16 0,-1 7 0,-1-1 0,-1 1 0,0-1 0,-2 0 0,0 1 0,-1-1 0,-8-25 0,9 37 0,-1-1 0,0 1 0,-1 0 0,1 0 0,-1 1 0,-1-1 0,1 1 0,-1 0 0,-6-6 0,8 9 0,-1-1 0,0 1 0,-1 0 0,1 1 0,0-1 0,-1 1 0,0 0 0,1 0 0,-1 0 0,0 0 0,0 1 0,0 0 0,0 0 0,-10 0 0,9 1-59,-1 1 0,1 0-1,-1 1 1,1-1-1,0 1 1,-1 1 0,1-1-1,0 1 1,0 0 0,1 0-1,-1 1 1,1 0 0,0 0-1,-1 0 1,2 1-1,-1-1 1,0 1 0,1 0-1,0 0 1,0 1 0,1-1-1,-4 8 1,-2 9-6767</inkml:trace>
</inkml:ink>
</file>

<file path=ppt/ink/ink5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8:09.737"/>
    </inkml:context>
    <inkml:brush xml:id="br0">
      <inkml:brushProperty name="width" value="0.05" units="cm"/>
      <inkml:brushProperty name="height" value="0.05" units="cm"/>
      <inkml:brushProperty name="color" value="#F6630D"/>
    </inkml:brush>
  </inkml:definitions>
  <inkml:trace contextRef="#ctx0" brushRef="#br0">55 105 24575,'4'-22'0,"-4"22"0,0 0 0,0 0 0,1 0 0,-1 0 0,0 0 0,1 0 0,-1 0 0,0 0 0,0 0 0,1 0 0,-1 0 0,0 0 0,1 0 0,-1 0 0,0 0 0,0 0 0,1 0 0,-1 0 0,0 1 0,0-1 0,1 0 0,-1 0 0,0 0 0,0 0 0,0 1 0,1-1 0,-1 0 0,0 0 0,0 0 0,0 1 0,0-1 0,1 0 0,-1 0 0,0 1 0,0-1 0,0 0 0,0 1 0,2 3 0,0 0 0,0-1 0,-1 1 0,1 0 0,-1 1 0,0-1 0,0 0 0,0 5 0,-2-4 0,0 1 0,0 0 0,0 0 0,0-1 0,-1 1 0,0-1 0,0 1 0,-4 5 0,5-9 0,0 0 0,0-1 0,0 1 0,0 0 0,-1-1 0,1 1 0,-1-1 0,1 0 0,-1 1 0,1-1 0,-1 0 0,-1 1 0,2-1 0,0-1 0,0 0 0,0 0 0,0 1 0,0-1 0,0 0 0,0 0 0,0 0 0,0 0 0,0 0 0,0-1 0,0 1 0,0 0 0,0 0 0,0 0 0,0-1 0,1 1 0,-1-1 0,0 1 0,0-1 0,0 1 0,0-1 0,1 1 0,-1-1 0,0 1 0,0-2 0,-1-1 0,0 0 0,0 0 0,0 0 0,0 0 0,1 0 0,-1 0 0,1-1 0,0 1 0,0 0 0,1-1 0,-1 1 0,0-1 0,1 1 0,0-1 0,0 1 0,0-1 0,0 1 0,1-1 0,1-4 0,0-5 0,1-1 0,0 1 0,10-22 0,1 7-1365,1 3-5461</inkml:trace>
</inkml:ink>
</file>

<file path=ppt/ink/ink5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8:10.126"/>
    </inkml:context>
    <inkml:brush xml:id="br0">
      <inkml:brushProperty name="width" value="0.05" units="cm"/>
      <inkml:brushProperty name="height" value="0.05" units="cm"/>
      <inkml:brushProperty name="color" value="#F6630D"/>
    </inkml:brush>
  </inkml:definitions>
  <inkml:trace contextRef="#ctx0" brushRef="#br0">110 49 24575,'5'0'0,"1"-5"0,0-6 0,-1-6 0,-2 5 0,-6 8 0,-2 11 0,-5 8 0,0 11 0,-4 10 0,0 9 0,-1 0 0,2 3 0,-3 2 0,3 2 0,2-3 0,4-6 0,3-9-8191</inkml:trace>
</inkml:ink>
</file>

<file path=ppt/ink/ink5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8:10.513"/>
    </inkml:context>
    <inkml:brush xml:id="br0">
      <inkml:brushProperty name="width" value="0.05" units="cm"/>
      <inkml:brushProperty name="height" value="0.05" units="cm"/>
      <inkml:brushProperty name="color" value="#F6630D"/>
    </inkml:brush>
  </inkml:definitions>
  <inkml:trace contextRef="#ctx0" brushRef="#br0">57 79 24575,'4'0'0,"0"0"0,0 0 0,0 1 0,0-1 0,0 1 0,0 0 0,0 0 0,0 0 0,0 0 0,-1 1 0,1 0 0,0 0 0,4 3 0,-6-3 0,0 0 0,0 0 0,-1 0 0,1 0 0,-1 0 0,1 0 0,-1 0 0,0 0 0,0 1 0,0-1 0,0 1 0,0-1 0,-1 1 0,1-1 0,-1 1 0,1-1 0,-1 1 0,0-1 0,0 1 0,0 0 0,-1-1 0,0 5 0,0-2 0,0 0 0,-1 0 0,0 1 0,0-1 0,-1 0 0,1-1 0,-1 1 0,0 0 0,0-1 0,-1 0 0,-7 8 0,10-11 0,0 1 0,0-1 0,0 0 0,0 0 0,0 0 0,0 0 0,-1 0 0,1-1 0,0 1 0,-1 0 0,1 0 0,-1-1 0,1 1 0,-1-1 0,1 1 0,-1-1 0,1 0 0,-1 0 0,1 0 0,-1 1 0,1-1 0,-1-1 0,0 1 0,1 0 0,-1 0 0,1-1 0,-1 1 0,1 0 0,-1-1 0,1 0 0,-1 1 0,1-1 0,0 0 0,-1 0 0,1 0 0,0 0 0,0 0 0,0 0 0,-1 0 0,1 0 0,0 0 0,0 0 0,1-1 0,-3-1 0,-2-7 0,0 0 0,0 0 0,1 0 0,0-1 0,1 0 0,0 1 0,1-1 0,-2-22 0,3 27 0,1 1 0,0 0 0,1-1 0,-1 1 0,1 0 0,0-1 0,0 1 0,1 0 0,3-7 0,-4 10 0,0-1 0,1 1 0,-1-1 0,1 1 0,0 0 0,0 0 0,0 0 0,0 0 0,0 0 0,0 0 0,1 0 0,-1 1 0,0-1 0,1 1 0,0 0 0,-1 0 0,1 0 0,3-1 0,-2 1-105,-1 0 0,1 1 0,0 0 0,-1 0 0,1 0 0,0 0 0,-1 1 0,1-1 0,0 1 0,-1 0 0,1 0 0,4 2 0,16 8-6721</inkml:trace>
</inkml:ink>
</file>

<file path=ppt/ink/ink5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8:11.122"/>
    </inkml:context>
    <inkml:brush xml:id="br0">
      <inkml:brushProperty name="width" value="0.05" units="cm"/>
      <inkml:brushProperty name="height" value="0.05" units="cm"/>
      <inkml:brushProperty name="color" value="#F6630D"/>
    </inkml:brush>
  </inkml:definitions>
  <inkml:trace contextRef="#ctx0" brushRef="#br0">2200 216 24575,'6'-12'0,"0"2"0,-1 0 0,0-1 0,-1 0 0,0 1 0,-1-1 0,3-13 0,-6 20 0,0 1 0,0-1 0,0 0 0,0 1 0,-1-1 0,1 1 0,-1-1 0,0 1 0,0 0 0,-1-1 0,1 1 0,-1 0 0,1 0 0,-1 0 0,0 0 0,0 0 0,0 0 0,-1 0 0,1 1 0,0-1 0,-1 1 0,0 0 0,0-1 0,-5-2 0,-2 0 0,0-1 0,-1 2 0,1-1 0,-1 1 0,0 1 0,0 0 0,0 1 0,-1 0 0,1 0 0,0 2 0,-1-1 0,-22 3 0,-9 2 0,0 3 0,-43 12 0,-26 12-65,2 4 1,-126 60-1,-201 123-1161,41 22 1007,316-183 233,4 3 1,-120 121 0,170-153-8,1 1 0,1 0 0,2 2 1,1 1-1,1 1 0,2 0 0,-20 51 1,33-69 0,0 1 0,2 1 1,-1-1-1,2 0 1,0 1-1,1-1 1,1 1-1,2 21 0,0-24 2,0-1-1,1 0 0,1 0 0,0 0 0,1 0 1,1 0-1,0-1 0,0 0 0,1 0 0,1-1 0,11 14 1,-1-5 80,2-1 1,0-1-1,0-1 1,2 0 0,0-2-1,1 0 1,1-2 0,0 0-1,0-2 1,1-1-1,28 8 1,10 0-111,1-4 0,0-2 0,97 5 0,-30-11-47,1-6 0,-1-6 1,0-5-1,-1-7 1,-1-4-1,-1-7 0,-1-5 1,-2-5-1,-1-6 1,190-99-1,-248 107 51,-1-3-1,-2-2 1,-3-4 0,73-68-1,-103 85 9,-1-2 0,-2-1 0,-1-1 0,-1-1-1,-2-1 1,-2-2 0,-1 0 0,-2-1 0,17-50-1,-29 69 9,-1-1 0,-1 0 0,0 0 0,-2-1 0,0 1 0,-1-1 0,-1 1 0,-5-32 0,3 37 0,-2 0 0,0 1 0,0-1 0,-1 0 0,-1 1 0,-1 0 0,0 1 0,0 0 0,-1 0 0,-1 0 0,-1 1 0,-11-12 0,1 4 0,-1 2-1,-2 0 0,1 2 1,-2 0-1,0 2 0,-1 0 1,0 2-1,-36-13 0,-9 2 12,-1 3-1,-73-11 0,11 11-274,-1 5-1,0 6 0,-203 11 1,188 10-5653</inkml:trace>
</inkml:ink>
</file>

<file path=ppt/ink/ink5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8:11.995"/>
    </inkml:context>
    <inkml:brush xml:id="br0">
      <inkml:brushProperty name="width" value="0.05" units="cm"/>
      <inkml:brushProperty name="height" value="0.05" units="cm"/>
      <inkml:brushProperty name="color" value="#F6630D"/>
    </inkml:brush>
  </inkml:definitions>
  <inkml:trace contextRef="#ctx0" brushRef="#br0">86 407 24575,'-4'-28'0,"4"27"0,0 0 0,0 1 0,0-1 0,0 0 0,0 0 0,0 1 0,0-1 0,0 0 0,-1 0 0,1 1 0,0-1 0,-1 0 0,1 1 0,0-1 0,-1 0 0,1 1 0,-1-1 0,1 1 0,-1-1 0,1 1 0,-1-1 0,1 1 0,-1-1 0,1 1 0,-1-1 0,0 1 0,1 0 0,-1-1 0,0 1 0,0 0 0,0-1 0,-1 3 0,1 0 0,0 0 0,0 0 0,0 0 0,0 0 0,0 0 0,0 0 0,1 0 0,-1 0 0,1 0 0,-1 0 0,1 0 0,0 1 0,0-1 0,0 0 0,0 3 0,0 0 0,0 193 0,-1 19 0,1-216 0,0 0 0,0 1 0,0-1 0,0 0 0,-1 1 0,1-1 0,0 0 0,-1 0 0,1 1 0,0-1 0,-1 0 0,0 0 0,1 1 0,-1-1 0,0 0 0,-1 1 0,2-1 0,-1-1 0,1 0 0,0 0 0,-1 0 0,1 0 0,-1 0 0,1 0 0,-1 0 0,1 0 0,-1 0 0,1-1 0,-1 1 0,1 0 0,0 0 0,-1 0 0,1 0 0,-1-1 0,1 1 0,0 0 0,-1 0 0,1-1 0,-1 1 0,1 0 0,0-1 0,0 1 0,-1 0 0,1-1 0,0 1 0,-1-1 0,-2-4 0,0 1 0,0-1 0,1 1 0,-1-1 0,1 0 0,-2-9 0,-3-29 0,1 1 0,3-1 0,3-64 0,0 60 0,0 6 0,2-1 0,1 2 0,2-1 0,21-78 0,-22 105 0,0 0 0,2 1 0,-1-1 0,2 1 0,0 1 0,0-1 0,1 1 0,1 1 0,0-1 0,0 1 0,1 1 0,1 0 0,0 0 0,0 1 0,1 1 0,0 0 0,21-11 0,-27 16 0,0 1 0,0 0 0,1 0 0,-1 0 0,1 1 0,-1 0 0,1 0 0,0 0 0,-1 1 0,1 0 0,0 1 0,-1-1 0,1 1 0,-1 1 0,1-1 0,-1 1 0,1 0 0,-1 1 0,12 5 0,-14-5 0,1 0 0,-1 0 0,0 1 0,0-1 0,0 1 0,0 0 0,-1 0 0,1 0 0,-1 1 0,0-1 0,0 1 0,-1 0 0,0-1 0,1 1 0,-1 0 0,-1 1 0,1-1 0,-1 0 0,0 0 0,0 1 0,-1-1 0,1 0 0,-1 1 0,-1-1 0,0 8 0,-1-1 0,-1 0 0,0 0 0,-1 0 0,-1-1 0,1 1 0,-2-1 0,0 0 0,0-1 0,-1 1 0,0-1 0,-13 13 0,-12 12 0,-60 49 0,68-64 0,21-17 0,0 0 0,0-1 0,0 1 0,1 0 0,-1 1 0,1-1 0,-1 0 0,1 1 0,0-1 0,0 1 0,1 0 0,-3 5 0,4-6 0,0 0 0,-1 0 0,1 0 0,0 0 0,1 0 0,-1 0 0,0 0 0,1 1 0,0-1 0,0 0 0,0-1 0,0 1 0,0 0 0,0 0 0,1 0 0,3 4 0,137 234 0,-95-174-1365,-26-41-5461</inkml:trace>
</inkml:ink>
</file>

<file path=ppt/ink/ink5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8:12.431"/>
    </inkml:context>
    <inkml:brush xml:id="br0">
      <inkml:brushProperty name="width" value="0.05" units="cm"/>
      <inkml:brushProperty name="height" value="0.05" units="cm"/>
      <inkml:brushProperty name="color" value="#F6630D"/>
    </inkml:brush>
  </inkml:definitions>
  <inkml:trace contextRef="#ctx0" brushRef="#br0">53 353 24575,'-3'-8'0,"0"0"0,0 0 0,1 0 0,0 0 0,1 0 0,-1-14 0,1 13 0,0-1 0,-1 1 0,-5-17 0,6 72 0,2 64 0,2-28 0,-4 1 0,-12 81 0,3-128 0,10-36 0,0 0 0,0 0 0,0 0 0,0 0 0,0 0 0,0 0 0,0-1 0,0 1 0,0 0 0,0 0 0,0 0 0,0 0 0,0 0 0,0 0 0,0 0 0,0 0 0,0 0 0,0-1 0,0 1 0,0 0 0,0 0 0,0 0 0,0 0 0,0 0 0,0 0 0,0 0 0,-1 0 0,1 0 0,0 0 0,0 0 0,0 0 0,0 0 0,0 0 0,0 0 0,0 0 0,0 0 0,0 0 0,-1 0 0,1 0 0,0 0 0,0 0 0,0 0 0,0 0 0,0 0 0,0 0 0,0 0 0,0 0 0,0 0 0,-1 0 0,1 0 0,0 0 0,0 0 0,0 0 0,0 0 0,0 0 0,0 0 0,0 0 0,0 0 0,0 0 0,0 0 0,0 0 0,0 0 0,-1 0 0,1 1 0,0-1 0,0 0 0,-1-23 0,7-57 0,32-150 0,6 49 0,-36 157 0,0 1 0,2-1 0,0 1 0,2 1 0,18-27 0,-26 43 0,1 0 0,-1 0 0,2 0 0,-1 1 0,0 0 0,1 0 0,0 1 0,0-1 0,0 1 0,1 0 0,10-4 0,-13 7 0,0-1 0,0 2 0,0-1 0,1 0 0,-1 1 0,0 0 0,0 0 0,0 0 0,0 0 0,0 1 0,1-1 0,-1 1 0,0 0 0,0 0 0,0 1 0,-1-1 0,1 1 0,0 0 0,-1 0 0,1 0 0,-1 0 0,5 4 0,4 5 0,-1 0 0,0 0 0,-1 1 0,-1 0 0,1 1 0,-2 0 0,0 0 0,0 1 0,9 24 0,3 17 0,16 70 0,-30-103 0,8 40-341,-3-1 0,-2 1-1,1 89 1,-9-101-6485</inkml:trace>
</inkml:ink>
</file>

<file path=ppt/ink/ink5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8:12.790"/>
    </inkml:context>
    <inkml:brush xml:id="br0">
      <inkml:brushProperty name="width" value="0.05" units="cm"/>
      <inkml:brushProperty name="height" value="0.05" units="cm"/>
      <inkml:brushProperty name="color" value="#F6630D"/>
    </inkml:brush>
  </inkml:definitions>
  <inkml:trace contextRef="#ctx0" brushRef="#br0">1 287 24575,'0'-4'0,"0"-12"0,0-6 0,4-10 0,7-4 0,6 0 0,9 5 0,10 5 0,12 5 0,8 3 0,8 3 0,7 6 0,0 3 0,-1 3 0,-5-3 0,-12 0-8191</inkml:trace>
</inkml:ink>
</file>

<file path=ppt/ink/ink5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8:13.241"/>
    </inkml:context>
    <inkml:brush xml:id="br0">
      <inkml:brushProperty name="width" value="0.05" units="cm"/>
      <inkml:brushProperty name="height" value="0.05" units="cm"/>
      <inkml:brushProperty name="color" value="#F6630D"/>
    </inkml:brush>
  </inkml:definitions>
  <inkml:trace contextRef="#ctx0" brushRef="#br0">112 523 24575,'-13'-16'0,"11"13"0,1 1 0,-1-1 0,0 0 0,-1 1 0,1-1 0,0 1 0,-1 0 0,1 0 0,-1 0 0,1 0 0,-6-2 0,14 41 0,2 28 0,-3 1 0,-5 85 0,0-95 0,0-52 0,0 3 0,0 0 0,0-1 0,-1 1 0,1 0 0,-1-1 0,-1 1 0,1-1 0,-5 12 0,5-18 0,1 0 0,0 0 0,0 1 0,0-1 0,0 0 0,0 0 0,0 0 0,0 0 0,0 1 0,0-1 0,0 0 0,-1 0 0,1 0 0,0 0 0,0 0 0,0 0 0,0 0 0,0 1 0,-1-1 0,1 0 0,0 0 0,0 0 0,0 0 0,0 0 0,-1 0 0,1 0 0,0 0 0,0 0 0,0 0 0,0 0 0,-1 0 0,1 0 0,0 0 0,0 0 0,0 0 0,-1 0 0,1 0 0,0 0 0,0 0 0,0 0 0,0 0 0,-1 0 0,1-1 0,0 1 0,0 0 0,0 0 0,0 0 0,0 0 0,-1 0 0,1 0 0,0-1 0,0 1 0,-8-14 0,-3-18 0,-3-44 0,-5-104 0,16 142 0,-4-46 0,3 0 0,10-126 0,-4 195 0,0 0 0,1 0 0,1 0 0,0 0 0,1 1 0,1 0 0,8-17 0,-10 25 0,-1 1 0,0 0 0,1 0 0,0 0 0,0 0 0,1 1 0,0-1 0,-1 1 0,1 0 0,0 1 0,1-1 0,-1 1 0,1 0 0,-1 0 0,1 1 0,0 0 0,0 0 0,0 0 0,0 1 0,8-1 0,-2 1 0,-1 1 0,1 1 0,0 0 0,0 0 0,-1 1 0,1 1 0,-1 0 0,0 1 0,1 0 0,-2 0 0,1 1 0,12 8 0,-7-4 0,-1 1 0,0 1 0,-1 0 0,0 1 0,-1 1 0,-1 0 0,15 18 0,-23-25 0,1-1 0,-1 1 0,-1 0 0,1 1 0,-1-1 0,0 0 0,-1 1 0,1 0 0,-1 0 0,-1-1 0,1 1 0,-1 0 0,0 0 0,-1 0 0,1 1 0,-2-1 0,1 0 0,-1 0 0,0 0 0,0 0 0,-1 0 0,0 0 0,0-1 0,-1 1 0,1-1 0,-1 1 0,-1-1 0,1 0 0,-1 0 0,-1 0 0,1-1 0,-1 1 0,1-1 0,-2 0 0,-8 6 0,-4 4-273,-2-2 0,0 0 0,0-2 0,-35 15 0,-17 3-6553</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8:54:31.221"/>
    </inkml:context>
    <inkml:brush xml:id="br0">
      <inkml:brushProperty name="width" value="0.05" units="cm"/>
      <inkml:brushProperty name="height" value="0.05" units="cm"/>
      <inkml:brushProperty name="color" value="#F6630D"/>
    </inkml:brush>
  </inkml:definitions>
  <inkml:trace contextRef="#ctx0" brushRef="#br0">1 1 24575,'0'4'0,"0"7"0,0 6 0,0 9 0,0 5 0,0 7 0,0 10 0,0 7 0,0 3 0,0 1 0,0 4 0,0-3 0,0-3 0,0-2 0,0-6 0,0-6 0,0-11-8191</inkml:trace>
</inkml:ink>
</file>

<file path=ppt/ink/ink5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8:17.023"/>
    </inkml:context>
    <inkml:brush xml:id="br0">
      <inkml:brushProperty name="width" value="0.05" units="cm"/>
      <inkml:brushProperty name="height" value="0.05" units="cm"/>
      <inkml:brushProperty name="color" value="#F6630D"/>
    </inkml:brush>
  </inkml:definitions>
  <inkml:trace contextRef="#ctx0" brushRef="#br0">707 214 24575,'0'-1'0,"0"1"0,1-1 0,-1 0 0,0 0 0,0 1 0,0-1 0,0 0 0,0 0 0,0 1 0,0-1 0,-1 0 0,1 0 0,0 1 0,0-1 0,0 0 0,-1 1 0,1-1 0,0 0 0,-1 1 0,1-1 0,-1 1 0,0-2 0,-12 10 0,-4 4 0,1-4 0,0 1 0,-1-2 0,-1 0 0,1-2 0,-1 0 0,0 0 0,0-2 0,0 0 0,-1-1 0,1-1 0,-1-1 0,1 0 0,-37-6 0,52 5 0,-1 0 0,1 0 0,0 1 0,0-2 0,0 1 0,0 0 0,0-1 0,0 1 0,0-1 0,1 0 0,-1 0 0,0 0 0,1 0 0,0-1 0,-1 1 0,1 0 0,0-1 0,0 0 0,1 1 0,-1-1 0,0 0 0,1 0 0,-2-6 0,2 4 0,0 0 0,0-1 0,1 1 0,0-1 0,0 0 0,0 1 0,1 0 0,-1-1 0,1 1 0,1-1 0,-1 1 0,1 0 0,4-9 0,-1 4 0,0 0 0,1 1 0,0-1 0,1 1 0,0 0 0,0 1 0,1-1 0,0 1 0,0 1 0,18-12 0,-23 16 0,1 1 0,-1 0 0,1 0 0,0 0 0,0 0 0,0 0 0,0 1 0,0 0 0,0 0 0,0 0 0,0 0 0,1 1 0,-1-1 0,0 1 0,1 0 0,-1 0 0,0 1 0,0-1 0,1 1 0,-1 0 0,0 0 0,0 1 0,0-1 0,0 1 0,0 0 0,0 0 0,-1 0 0,1 0 0,-1 1 0,1 0 0,3 3 0,-1 1 0,1 1 0,-1 0 0,-1 0 0,1 1 0,-2 0 0,1 0 0,-1 0 0,0 0 0,-1 1 0,0-1 0,-1 1 0,0 0 0,0 0 0,-1 0 0,0 0 0,-1 0 0,-1 15 0,-2 2 0,0-1 0,-2 1 0,-1-1 0,-1 0 0,-14 35 0,10-35 0,-2-1 0,0 0 0,-2-1 0,-1 0 0,0-1 0,-2-1 0,-1-1 0,0-1 0,-33 27 0,37-35 0,0 0 0,0-1 0,-1-1 0,-1-1 0,1 0 0,-2-1 0,1-1 0,-1 0 0,0-1 0,0-2 0,-1 1 0,1-2 0,-1-1 0,-37 1 0,52-3 0,0 0 0,1-1 0,-1 1 0,0-1 0,0 0 0,1 0 0,-1 0 0,1 0 0,-1-1 0,1 1 0,0-1 0,-1 0 0,1 0 0,0 0 0,0 0 0,0-1 0,1 1 0,-1-1 0,0 0 0,1 0 0,0 0 0,0 0 0,0 0 0,0 0 0,0 0 0,1-1 0,-1 1 0,1-1 0,0 1 0,0-1 0,0 0 0,0 1 0,1-1 0,0 0 0,-1 0 0,1 1 0,1-1 0,-1 0 0,0 1 0,1-1 0,0 0 0,0 1 0,0-1 0,3-5 0,1-4 0,0 0 0,1 1 0,1-1 0,0 1 0,1 0 0,0 1 0,20-21 0,-21 25 0,0 1 0,0 0 0,0 0 0,1 0 0,0 1 0,0 0 0,1 1 0,-1-1 0,1 2 0,0-1 0,0 1 0,15-2 0,-20 4 0,1 1 0,0 0 0,0 0 0,-1 1 0,1-1 0,0 1 0,-1 0 0,1 0 0,-1 1 0,1-1 0,-1 1 0,0 0 0,0 0 0,1 1 0,-1-1 0,-1 1 0,1 0 0,0 0 0,-1 0 0,1 0 0,-1 1 0,5 6 0,6 9 0,-1 0 0,-1 2 0,13 30 0,-2-6 0,-10-26-227,0-1-1,1 0 1,1-1-1,1 0 1,27 22-1,-15-15-6598</inkml:trace>
</inkml:ink>
</file>

<file path=ppt/ink/ink5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8:17.602"/>
    </inkml:context>
    <inkml:brush xml:id="br0">
      <inkml:brushProperty name="width" value="0.05" units="cm"/>
      <inkml:brushProperty name="height" value="0.05" units="cm"/>
      <inkml:brushProperty name="color" value="#F6630D"/>
    </inkml:brush>
  </inkml:definitions>
  <inkml:trace contextRef="#ctx0" brushRef="#br0">89 195 24575,'0'-3'0,"0"1"0,1-1 0,-1 1 0,1-1 0,-1 1 0,1-1 0,0 1 0,0-1 0,0 1 0,0 0 0,0 0 0,0-1 0,3-2 0,-3 4 0,-1 1 0,0 0 0,1-1 0,-1 1 0,1 0 0,-1-1 0,0 1 0,1 0 0,-1 0 0,1-1 0,-1 1 0,1 0 0,-1 0 0,1 0 0,-1 0 0,1-1 0,-1 1 0,1 0 0,-1 0 0,1 0 0,-1 0 0,1 0 0,-1 0 0,2 1 0,-1-1 0,0 1 0,0-1 0,0 1 0,0 0 0,-1 0 0,1-1 0,0 1 0,0 0 0,0 0 0,-1 0 0,1 0 0,-1 0 0,1 0 0,-1 0 0,1 0 0,0 2 0,12 52 0,-11-45 0,0 0 0,0 0 0,1 0 0,0 0 0,7 14 0,-9-22 0,1 1 0,-1-1 0,1 0 0,-1 0 0,1 0 0,0-1 0,0 1 0,0 0 0,0 0 0,0-1 0,0 0 0,1 1 0,-1-1 0,0 0 0,1 0 0,-1 0 0,0 0 0,1-1 0,-1 1 0,1-1 0,0 1 0,-1-1 0,1 0 0,-1 0 0,1 0 0,4-1 0,1 0 0,0-1 0,0 0 0,0-1 0,0 0 0,0 0 0,-1 0 0,0-1 0,0 0 0,0-1 0,0 1 0,0-1 0,-1-1 0,0 1 0,9-12 0,-7 9 0,-1-2 0,0 1 0,0-1 0,-1 0 0,0 0 0,-1-1 0,-1 1 0,1-1 0,4-21 0,-8 28 0,0 0 0,-1 0 0,1 0 0,-1-1 0,0 1 0,0 0 0,0 0 0,-1 0 0,1 0 0,-1 0 0,0 0 0,0 0 0,-1 0 0,1 0 0,-1 0 0,0 1 0,0-1 0,-3-4 0,1 4 0,0-1 0,-1 1 0,1 0 0,-1 0 0,0 1 0,0-1 0,0 1 0,0 0 0,-1 1 0,1-1 0,-9-1 0,-3-1 0,0 1 0,0 1 0,-1 0 0,1 1 0,-1 1 0,0 1 0,-27 3 0,34-2 0,0 1 0,0 0 0,1 1 0,-1 0 0,0 0 0,1 1 0,0 1 0,-15 8 0,21-11 0,1 1 0,-1 0 0,1 0 0,-1 0 0,1 0 0,0 1 0,0 0 0,1-1 0,-1 1 0,1 0 0,0 0 0,0 0 0,0 1 0,0-1 0,1 0 0,0 1 0,-1-1 0,2 1 0,-1-1 0,0 1 0,1-1 0,0 1 0,1 5 0,-1-3-62,1 1 0,0-1 0,0 0 0,1 1 0,0-1 0,1 0 0,-1 0 0,1 0 0,1 0 0,-1-1 0,1 1 0,0-1-1,1 0 1,-1 0 0,1 0 0,0-1 0,1 0 0,-1 0 0,1 0 0,0 0 0,13 6 0,10 2-6764</inkml:trace>
</inkml:ink>
</file>

<file path=ppt/ink/ink5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8:18.008"/>
    </inkml:context>
    <inkml:brush xml:id="br0">
      <inkml:brushProperty name="width" value="0.05" units="cm"/>
      <inkml:brushProperty name="height" value="0.05" units="cm"/>
      <inkml:brushProperty name="color" value="#F6630D"/>
    </inkml:brush>
  </inkml:definitions>
  <inkml:trace contextRef="#ctx0" brushRef="#br0">115 70 24575,'-1'-40'0,"0"43"0,0 1 0,-1 0 0,0 0 0,1-1 0,-2 1 0,1-1 0,0 0 0,-1 1 0,1-1 0,-1 0 0,0-1 0,0 1 0,0 0 0,-5 2 0,7-4 0,-1 1 0,0-1 0,-1 0 0,1 0 0,0 0 0,0-1 0,0 1 0,0 0 0,-1-1 0,1 1 0,0-1 0,-1 0 0,1 0 0,0 0 0,-1 0 0,1 0 0,0-1 0,-1 1 0,1-1 0,0 1 0,0-1 0,0 0 0,-1 0 0,1 0 0,-3-2 0,3 2 4,1 0-1,0-1 0,0 1 1,0 0-1,0-1 0,0 1 1,0-1-1,0 1 0,0-1 1,0 0-1,1 1 0,-1-1 0,1 1 1,-1-1-1,1 0 0,0 0 1,0 1-1,0-1 0,-1 0 1,2 0-1,-1 1 0,0-1 1,0 0-1,0 0 0,1 1 1,-1-1-1,1 0 0,0 1 1,-1-1-1,1 1 0,0-1 1,0 1-1,0-1 0,0 1 1,1-2-1,-1 1-48,0 1 0,0-1 0,1 0 0,-1 1 0,0 0 0,0-1 0,1 1 0,-1 0 0,1-1 0,-1 1 0,1 0 0,-1 0 0,1 0 0,0 0 0,0 1 0,-1-1 0,1 0 0,0 1 0,0-1 0,0 1 0,0 0 0,-1-1 0,1 1 0,0 0 0,0 0 0,0 0 0,0 1 0,0-1 0,0 0 0,0 1 0,-1-1 0,4 2 0,6 7-6781</inkml:trace>
</inkml:ink>
</file>

<file path=ppt/ink/ink5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8:18.370"/>
    </inkml:context>
    <inkml:brush xml:id="br0">
      <inkml:brushProperty name="width" value="0.05" units="cm"/>
      <inkml:brushProperty name="height" value="0.05" units="cm"/>
      <inkml:brushProperty name="color" value="#F6630D"/>
    </inkml:brush>
  </inkml:definitions>
  <inkml:trace contextRef="#ctx0" brushRef="#br0">231 0 24575,'5'0'0,"-4"0"0,-6 5 0,-7 5 0,-1 7 0,-4 5 0,-3 7 0,-3 4 0,-2 6 0,3 5 0,1 0 0,-1 1 0,4-1 0,4 0 0,1-2 0,1-9-8191</inkml:trace>
</inkml:ink>
</file>

<file path=ppt/ink/ink5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8:18.727"/>
    </inkml:context>
    <inkml:brush xml:id="br0">
      <inkml:brushProperty name="width" value="0.05" units="cm"/>
      <inkml:brushProperty name="height" value="0.05" units="cm"/>
      <inkml:brushProperty name="color" value="#F6630D"/>
    </inkml:brush>
  </inkml:definitions>
  <inkml:trace contextRef="#ctx0" brushRef="#br0">217 72 24575,'0'-1'0,"1"0"0,0 0 0,-1 1 0,1-1 0,0 0 0,-1 1 0,1-1 0,0 0 0,0 1 0,0-1 0,-1 1 0,1-1 0,0 1 0,0 0 0,0-1 0,0 1 0,0 0 0,0 0 0,0-1 0,0 1 0,0 0 0,0 0 0,0 0 0,0 0 0,0 1 0,0-1 0,0 0 0,0 0 0,0 0 0,0 1 0,0-1 0,0 0 0,0 1 0,0 0 0,0 0 0,0 0 0,0 0 0,-1 0 0,1 0 0,0 0 0,-1 1 0,1-1 0,-1 0 0,0 0 0,1 0 0,-1 1 0,0-1 0,0 0 0,0 0 0,0 1 0,0-1 0,0 0 0,0 1 0,0-1 0,0 0 0,0 0 0,-1 1 0,1-1 0,-1 0 0,1 0 0,-2 2 0,-1 3 0,0 0 0,-1-1 0,0 1 0,0-1 0,0 0 0,-1 0 0,1-1 0,-1 1 0,0-1 0,-1 0 0,1 0 0,-1-1 0,0 0 0,1 0 0,-1 0 0,-11 3 0,10-3 0,0-1 0,0-1 0,-1 1 0,1-1 0,0 0 0,0-1 0,-1 0 0,1 0 0,0 0 0,-1-1 0,1 0 0,0 0 0,0-1 0,0 0 0,-8-4 0,13 5 0,-1 0 0,1 1 0,0-2 0,0 1 0,0 0 0,1 0 0,-1-1 0,0 1 0,0-1 0,1 1 0,-1-1 0,1 0 0,-1 0 0,1 1 0,0-1 0,0 0 0,0 0 0,0 0 0,0-1 0,0 1 0,1 0 0,-1 0 0,1 0 0,-1 0 0,1-1 0,0 1 0,0 0 0,0-1 0,0 1 0,0 0 0,0 0 0,1-1 0,-1 1 0,1 0 0,-1 0 0,1 0 0,0 0 0,0 0 0,0 0 0,2-2 0,1-4 0,0 1 0,1 0 0,1 0 0,-1 1 0,1-1 0,0 1 0,0 0 0,1 1 0,10-7 0,-12 8 0,0 1 0,1 0 0,-1 1 0,1 0 0,-1 0 0,1 0 0,0 0 0,0 1 0,0 0 0,0 0 0,0 1 0,0-1 0,0 1 0,9 1 0,-11 0 0,-1 0 0,1 0 0,0 1 0,-1-1 0,1 1 0,-1-1 0,0 1 0,1 0 0,-1 0 0,0 1 0,0-1 0,0 1 0,-1-1 0,1 1 0,0 0 0,-1 0 0,0 0 0,0 0 0,0 1 0,0-1 0,0 1 0,-1-1 0,3 8 0,2 15-1365,-3-1-5461</inkml:trace>
</inkml:ink>
</file>

<file path=ppt/ink/ink5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8:19.177"/>
    </inkml:context>
    <inkml:brush xml:id="br0">
      <inkml:brushProperty name="width" value="0.05" units="cm"/>
      <inkml:brushProperty name="height" value="0.05" units="cm"/>
      <inkml:brushProperty name="color" value="#F6630D"/>
    </inkml:brush>
  </inkml:definitions>
  <inkml:trace contextRef="#ctx0" brushRef="#br0">2387 103 24575,'-55'-17'0,"-2"3"0,-104-13 0,-116 15 0,154 16-169,0 5 0,1 5 1,1 6-1,-136 40 0,160-30 142,1 3 0,1 5 0,3 4 0,1 3 0,-121 83 1,171-99 22,2 1 1,1 2 0,1 1 0,1 3-1,3 0 1,-53 74 0,73-91-1,1 1 0,1 1 1,0 0-1,2 0 0,0 1 1,2 0-1,0 1 0,1 0 1,2 0-1,0 0 1,2 0-1,0 1 0,2-1 1,0 1-1,2-1 0,6 34 1,-3-33-10,2 0 0,1 0 1,1-1-1,1 0 1,1-1-1,1 0 1,21 29-1,-12-23-31,1-1 0,2-2-1,0 0 1,51 38 0,-24-27-10,1-3 1,1-2-1,2-3 0,1-2 1,103 33-1,-63-31-27,1-5 0,1-3 0,0-5 0,2-5-1,-1-3 1,1-5 0,115-13 0,-131 2-24,-1-5-1,-1-3 1,117-40-1,-135 33 78,-2-2 0,-1-3 0,-1-2-1,94-68 1,-122 75 47,-2-1 0,0-1-1,-2-2 1,-1-1 0,-1-1 0,-2-1-1,-1-1 1,-1-1 0,33-70-1,-42 72-10,-2 0 0,0-1 0,-3 0-1,0 0 1,-2-1 0,-1 0 0,-2-1-1,-2 1 1,0 0 0,-3-1 0,0 1-1,-9-37 1,4 36-8,-2 0 0,-2 1 0,-1 0 0,-2 0 0,0 2 0,-3 0 0,0 0 0,-2 2 0,-1 0 0,-28-30 0,19 28 0,-1 2 0,0 1 0,-3 1 0,0 2 0,-1 2 0,-2 0 0,0 3 0,-50-21 0,-106-24-922,9 21-3689</inkml:trace>
</inkml:ink>
</file>

<file path=ppt/ink/ink5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8:21.320"/>
    </inkml:context>
    <inkml:brush xml:id="br0">
      <inkml:brushProperty name="width" value="0.05" units="cm"/>
      <inkml:brushProperty name="height" value="0.05" units="cm"/>
      <inkml:brushProperty name="color" value="#F6630D"/>
    </inkml:brush>
  </inkml:definitions>
  <inkml:trace contextRef="#ctx0" brushRef="#br0">413 1 24575,'-4'8'0,"1"1"0,0 0 0,1 0 0,0 0 0,-2 16 0,0 5 0,-61 443-274,29 3-458,10-99-475,-197 1306 588,187-1449 273,31-189-4667</inkml:trace>
</inkml:ink>
</file>

<file path=ppt/ink/ink5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8:22.198"/>
    </inkml:context>
    <inkml:brush xml:id="br0">
      <inkml:brushProperty name="width" value="0.05" units="cm"/>
      <inkml:brushProperty name="height" value="0.05" units="cm"/>
      <inkml:brushProperty name="color" value="#F6630D"/>
    </inkml:brush>
  </inkml:definitions>
  <inkml:trace contextRef="#ctx0" brushRef="#br0">100 439 24575,'-3'-4'0,"0"1"0,0 0 0,0-1 0,1 0 0,-1 0 0,1 0 0,0 0 0,0 0 0,0 0 0,0 0 0,1-1 0,0 1 0,0-1 0,0 1 0,0-1 0,1 1 0,-1-1 0,2-4 0,-1 5 0,1 0 0,0 1 0,0-1 0,0 0 0,1 1 0,-1-1 0,1 1 0,0 0 0,0 0 0,0 0 0,0 0 0,1 0 0,-1 0 0,1 0 0,0 1 0,0-1 0,0 1 0,0 0 0,0 0 0,0 0 0,8-3 0,11-5 0,1 2 0,0 0 0,0 2 0,26-4 0,103-9 0,-109 15 0,1116-76-2013,-400 36 949,-686 39 1069,1029-88 1062,-1119 108 1064,7-8-2163,1 0 1,0 0 0,-11 14-1,16-15 32,0 0 0,1 1 0,0 0 0,0 0 0,1 0 0,0 0 0,0 0 0,0 0 0,1 0 0,0 0 0,1 1 0,0 11 0,1 8 0,2 1 0,7 27 0,-5-29 0,149 1035 0,-116-442 0,-36-458 0,-36 297 0,-96 231 0,91-469 0,35-199 0,4-15 0,-1 0 0,0 0 0,-1 0 0,0 0 0,1 0 0,-5 6 0,5-9 0,-1-1 0,0 0 0,1 0 0,-1 1 0,0-1 0,-1 0 0,1-1 0,0 1 0,0 0 0,-1-1 0,1 1 0,-1-1 0,0 0 0,1 1 0,-1-2 0,-5 3 0,-45 8 0,-1-1 0,-103 3 0,84-8 0,-507 38-1765,-1497 126-6055,1664-128 9214</inkml:trace>
</inkml:ink>
</file>

<file path=ppt/ink/ink5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8:23.307"/>
    </inkml:context>
    <inkml:brush xml:id="br0">
      <inkml:brushProperty name="width" value="0.05" units="cm"/>
      <inkml:brushProperty name="height" value="0.05" units="cm"/>
      <inkml:brushProperty name="color" value="#F6630D"/>
    </inkml:brush>
  </inkml:definitions>
  <inkml:trace contextRef="#ctx0" brushRef="#br0">56 1 24575,'0'5'0,"0"5"0,-4 11 0,-2 12 0,0 8 0,1 12 0,-3 6 0,0 7 0,1 6 0,2 5 0,1-1 0,3-5 0,0-5 0,1-9 0,0-9 0,0-9 0,0-10-8191</inkml:trace>
</inkml:ink>
</file>

<file path=ppt/ink/ink5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8:23.680"/>
    </inkml:context>
    <inkml:brush xml:id="br0">
      <inkml:brushProperty name="width" value="0.05" units="cm"/>
      <inkml:brushProperty name="height" value="0.05" units="cm"/>
      <inkml:brushProperty name="color" value="#F6630D"/>
    </inkml:brush>
  </inkml:definitions>
  <inkml:trace contextRef="#ctx0" brushRef="#br0">375 72 24575,'0'0'0,"0"-1"0,0 1 0,0 0 0,0-1 0,0 1 0,0-1 0,0 1 0,0-1 0,0 1 0,0 0 0,0-1 0,0 1 0,0-1 0,-1 1 0,1 0 0,0-1 0,0 1 0,0-1 0,-1 1 0,1 0 0,0-1 0,-1 1 0,1 0 0,0 0 0,0-1 0,-1 1 0,1 0 0,-1 0 0,1-1 0,0 1 0,-1 0 0,1 0 0,-1 0 0,-16 4 0,-13 17 0,14-2 0,1 1 0,1 0 0,-22 45 0,5-9 0,20-39 0,-63 98 0,64-102 0,0 0 0,-1-1 0,0 0 0,-1-1 0,0 0 0,-16 10 0,27-20 0,1-1 0,-1 1 0,1 0 0,-1-1 0,1 1 0,-1-1 0,0 0 0,1 1 0,-1-1 0,0 1 0,1-1 0,-1 0 0,0 0 0,1 1 0,-1-1 0,0 0 0,0 0 0,1 0 0,-1 0 0,0 0 0,0 0 0,1 0 0,-1 0 0,0 0 0,0 0 0,1 0 0,-1 0 0,0-1 0,1 1 0,-1 0 0,0 0 0,0-1 0,1 1 0,-1-1 0,1 1 0,-1 0 0,0-1 0,1 1 0,-2-2 0,2 0 0,-1 0 0,1 1 0,0-1 0,0 0 0,0 0 0,0 0 0,0 1 0,0-1 0,0 0 0,0 0 0,1 0 0,-1 1 0,1-1 0,-1 0 0,1 0 0,1-1 0,23-50 0,3 2 0,2 2 0,2 0 0,2 2 0,74-79 0,-98 116 0,0 1 0,1 0 0,-1 0 0,1 1 0,1 0 0,0 1 0,15-6 0,-22 11 0,0 0 0,0 0 0,0 1 0,1-1 0,-1 1 0,1 1 0,-1-1 0,1 1 0,-1 0 0,1 0 0,-1 0 0,1 1 0,-1 0 0,0 0 0,1 1 0,-1-1 0,0 1 0,0 0 0,0 0 0,9 6 0,-5-2 14,0 1 0,-1 0 0,0 1 0,0 0 0,0 0 0,11 18 0,31 58-1477,-18-21-5363</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8:54:31.578"/>
    </inkml:context>
    <inkml:brush xml:id="br0">
      <inkml:brushProperty name="width" value="0.05" units="cm"/>
      <inkml:brushProperty name="height" value="0.05" units="cm"/>
      <inkml:brushProperty name="color" value="#F6630D"/>
    </inkml:brush>
  </inkml:definitions>
  <inkml:trace contextRef="#ctx0" brushRef="#br0">2 504 24575,'-1'-4'0,"1"0"0,0 1 0,0-1 0,0 0 0,1 1 0,-1-1 0,1 1 0,0-1 0,0 1 0,0-1 0,1 1 0,-1-1 0,1 1 0,-1 0 0,1 0 0,0 0 0,1 0 0,-1 0 0,0 0 0,1 1 0,0-1 0,-1 1 0,1-1 0,0 1 0,0 0 0,0 0 0,1 1 0,-1-1 0,0 1 0,5-2 0,17-5 0,1 1 0,-1 1 0,36-3 0,-39 7 0,0-2 0,1 0 0,-2-1 0,1-1 0,27-12 0,-45 15 0,0 1 0,1-1 0,-1 0 0,-1 0 0,1 0 0,0 0 0,-1-1 0,1 1 0,-1-1 0,0 0 0,-1 0 0,1 0 0,-1 0 0,1-1 0,-1 1 0,0-1 0,-1 1 0,1-1 0,-1 0 0,0 0 0,0 0 0,-1 1 0,1-7 0,-1-11 0,-1 0 0,-1 0 0,0 1 0,-7-23 0,2 5 0,-8-35 0,-26 270-42,-60 267-1281,91-416-5503</inkml:trace>
</inkml:ink>
</file>

<file path=ppt/ink/ink5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0:23.282"/>
    </inkml:context>
    <inkml:brush xml:id="br0">
      <inkml:brushProperty name="width" value="0.05" units="cm"/>
      <inkml:brushProperty name="height" value="0.05" units="cm"/>
      <inkml:brushProperty name="color" value="#F6630D"/>
    </inkml:brush>
  </inkml:definitions>
  <inkml:trace contextRef="#ctx0" brushRef="#br0">0 1 24575,'7'0'0,"-1"1"0,0 0 0,0 1 0,0-1 0,0 1 0,0 1 0,0-1 0,0 1 0,5 3 0,33 13 0,27-3 0,1-3 0,140 5 0,-136-13 0,678 10 0,-309-13 0,-132 23 0,-310-25-22,-6-3 72,-9-3-1443,-2 0-5433</inkml:trace>
</inkml:ink>
</file>

<file path=ppt/ink/ink5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0:04.277"/>
    </inkml:context>
    <inkml:brush xml:id="br0">
      <inkml:brushProperty name="width" value="0.05" units="cm"/>
      <inkml:brushProperty name="height" value="0.05" units="cm"/>
      <inkml:brushProperty name="color" value="#F6630D"/>
    </inkml:brush>
  </inkml:definitions>
  <inkml:trace contextRef="#ctx0" brushRef="#br0">385 169 24575,'0'-169'0,"10"378"0,0-12 0,-14 92-424,-69 473 1,-139 273 469,169-881-46,-25 114 0,68-267-25,-2 8 82,1 0 0,0 0-1,1 0 1,0 16 0,0-23-86,1-1-1,-1 1 1,0 0 0,1 0-1,-1 0 1,1 0-1,0-1 1,0 1 0,0 0-1,0 0 1,0-1-1,0 1 1,0-1 0,0 1-1,0-1 1,1 1-1,-1-1 1,1 0 0,-1 0-1,1 0 1,-1 0-1,1 0 1,0 0 0,0 0-1,-1 0 1,1-1-1,2 2 1,20 2-6797</inkml:trace>
</inkml:ink>
</file>

<file path=ppt/ink/ink5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0:04.762"/>
    </inkml:context>
    <inkml:brush xml:id="br0">
      <inkml:brushProperty name="width" value="0.05" units="cm"/>
      <inkml:brushProperty name="height" value="0.05" units="cm"/>
      <inkml:brushProperty name="color" value="#F6630D"/>
    </inkml:brush>
  </inkml:definitions>
  <inkml:trace contextRef="#ctx0" brushRef="#br0">1 166 24575,'0'0'0,"0"1"0,0 0 0,0 0 0,1 0 0,-1-1 0,0 1 0,0 0 0,1-1 0,-1 1 0,1 0 0,-1 0 0,0-1 0,1 1 0,-1-1 0,1 1 0,0 0 0,-1-1 0,1 1 0,-1-1 0,1 1 0,0-1 0,-1 0 0,1 1 0,0-1 0,0 0 0,-1 1 0,2-1 0,24 5 0,-22-4 0,80 5 0,92-4 0,-83-3 0,1139-21-3844,-603 7 2464,472-6 529,2868-77-4772,-3893 96 6311,-6 1 1134,112-17 0,-163 12-612,-24 1 555,-28 1-226,-12 2-941,-2 1-6535</inkml:trace>
</inkml:ink>
</file>

<file path=ppt/ink/ink5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0:05.581"/>
    </inkml:context>
    <inkml:brush xml:id="br0">
      <inkml:brushProperty name="width" value="0.05" units="cm"/>
      <inkml:brushProperty name="height" value="0.05" units="cm"/>
      <inkml:brushProperty name="color" value="#F6630D"/>
    </inkml:brush>
  </inkml:definitions>
  <inkml:trace contextRef="#ctx0" brushRef="#br0">29 160 24575,'-28'0'0,"28"0"0,57 0 0,1283-33-2930,-567 8-248,281 1-327,1410-5 2399,-1711 24-898,-5-11 3643,-534 1 1521,-182 8-2727,-28 2-1133</inkml:trace>
</inkml:ink>
</file>

<file path=ppt/ink/ink5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0:06.366"/>
    </inkml:context>
    <inkml:brush xml:id="br0">
      <inkml:brushProperty name="width" value="0.05" units="cm"/>
      <inkml:brushProperty name="height" value="0.05" units="cm"/>
      <inkml:brushProperty name="color" value="#F6630D"/>
    </inkml:brush>
  </inkml:definitions>
  <inkml:trace contextRef="#ctx0" brushRef="#br0">380 29 24575,'0'0'0,"-1"0"0,1 0 0,0 0 0,-1 0 0,1-1 0,0 1 0,0 0 0,-1 0 0,1 0 0,0-1 0,-1 1 0,1 0 0,0-1 0,0 1 0,-1 0 0,1 0 0,0-1 0,0 1 0,0 0 0,0-1 0,-1 1 0,1 0 0,0-1 0,0 1 0,0 0 0,0-1 0,0 1 0,0-1 0,0 1 0,0 0 0,0-1 0,0 1 0,0 0 0,0-1 0,0 1 0,0 0 0,0-1 0,1 1 0,-1 0 0,0-1 0,0 1 0,0 0 0,1-1 0,-1 1 0,0 0 0,0-1 0,0 1 0,1 0 0,-1 0 0,0-1 0,1 1 0,-1 0 0,0 0 0,1 0 0,-1-1 0,0 1 0,1 0 0,-1 0 0,0 0 0,1 0 0,-1 0 0,0 0 0,1 0 0,-1 0 0,0 0 0,1 0 0,-1 0 0,1 0 0,-9-3 0,-1 0 0,0 1 0,1 1 0,-1-1 0,0 1 0,0 1 0,0-1 0,0 2 0,-10 0 0,-1 2 0,-1 0 0,-37 12 0,46-11 0,0 1 0,0 1 0,1 0 0,-1 0 0,1 1 0,1 1 0,-1 0 0,1 0 0,0 1 0,1 0 0,0 0 0,1 1 0,-14 20 0,19-24 0,-1 0 0,1 1 0,0-1 0,0 1 0,1-1 0,-1 1 0,2 0 0,-1 0 0,1 0 0,0 0 0,0 0 0,1 0 0,0 0 0,0 0 0,1 0 0,0 0 0,0 0 0,0 0 0,1 0 0,0 0 0,1 0 0,-1-1 0,1 1 0,1-1 0,-1 0 0,8 10 0,-2-5 8,1-1-1,0 0 1,1 0-1,0-1 1,0-1-1,1 0 1,0 0-1,0-1 1,1 0-1,0-1 1,0-1-1,0 0 1,1-1-1,0-1 1,18 3-1,-9-2-172,-1-2 0,0-1 0,1 0 0,-1-2 0,1-1 0,-1 0 0,0-2 0,41-12 0,-13-2-6661</inkml:trace>
</inkml:ink>
</file>

<file path=ppt/ink/ink5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0:06.720"/>
    </inkml:context>
    <inkml:brush xml:id="br0">
      <inkml:brushProperty name="width" value="0.05" units="cm"/>
      <inkml:brushProperty name="height" value="0.05" units="cm"/>
      <inkml:brushProperty name="color" value="#F6630D"/>
    </inkml:brush>
  </inkml:definitions>
  <inkml:trace contextRef="#ctx0" brushRef="#br0">85 135 24575,'1'-13'0,"0"-1"0,1 0 0,5-17 0,2-19 0,-10 38 0,-4 19 0,-7 21 0,-9 35-273,3 0 0,3 1 0,2 1 0,-7 128 0,20-164-6553</inkml:trace>
</inkml:ink>
</file>

<file path=ppt/ink/ink5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0:07.349"/>
    </inkml:context>
    <inkml:brush xml:id="br0">
      <inkml:brushProperty name="width" value="0.05" units="cm"/>
      <inkml:brushProperty name="height" value="0.05" units="cm"/>
      <inkml:brushProperty name="color" value="#F6630D"/>
    </inkml:brush>
  </inkml:definitions>
  <inkml:trace contextRef="#ctx0" brushRef="#br0">48 296 24575,'4'-4'0,"3"-2"0,-1-1 0,0 1 0,0-2 0,0 1 0,-1 0 0,5-10 0,-10 17 0,0 0 0,1 0 0,-1 0 0,0 0 0,0-1 0,0 1 0,0 0 0,1 0 0,-1 0 0,0-1 0,0 1 0,0 0 0,0 0 0,0-1 0,0 1 0,0 0 0,0 0 0,0-1 0,0 1 0,0 0 0,0 0 0,0-1 0,0 1 0,0 0 0,0 0 0,0-1 0,0 1 0,0 0 0,0 0 0,0-1 0,0 1 0,0 0 0,-1 0 0,1 0 0,0-1 0,0 1 0,0 0 0,0 0 0,-1 0 0,1-1 0,0 1 0,0 0 0,0 0 0,-1 0 0,1 0 0,0 0 0,0-1 0,-1 1 0,-15 5 0,-16 15 0,28-15 0,-1-1 0,0 1 0,1 0 0,0 0 0,0 1 0,1-1 0,-1 1 0,1 0 0,0 0 0,-3 12 0,5-16 0,0 0 0,1 0 0,0 0 0,-1 0 0,1 0 0,0 0 0,0 0 0,0 0 0,0-1 0,1 1 0,-1 0 0,0 0 0,1 0 0,0 0 0,-1 0 0,1 0 0,0-1 0,0 1 0,0 0 0,0-1 0,0 1 0,0 0 0,0-1 0,1 1 0,-1-1 0,0 0 0,1 1 0,-1-1 0,1 0 0,0 0 0,-1 0 0,1 0 0,0 0 0,0-1 0,0 1 0,-1 0 0,1-1 0,0 1 0,0-1 0,3 0 0,5 2 0,0-1 0,0 0 0,1-1 0,-1-1 0,0 1 0,0-1 0,0-1 0,0 0 0,0-1 0,0 1 0,13-7 0,-18 7 0,1 0 0,-1-1 0,0 1 0,0-1 0,0 0 0,0-1 0,-1 1 0,1-1 0,-1 0 0,0 0 0,0 0 0,0-1 0,-1 1 0,1-1 0,-1 0 0,0 0 0,-1 0 0,1 0 0,-1-1 0,0 1 0,2-9 0,-4 9 0,0 0 0,-1 0 0,1-1 0,-1 1 0,0 0 0,0 0 0,-1 0 0,1 0 0,-1 0 0,-1 0 0,1 0 0,0 1 0,-1-1 0,0 1 0,0 0 0,-7-7 0,7 7 0,-1 0 0,1 0 0,0-1 0,0 1 0,1-1 0,-1 1 0,1-1 0,0 0 0,0 0 0,0 0 0,1 0 0,0 0 0,0 0 0,0-7 0,1 9 0,1 0 0,0 0 0,0 0 0,0 1 0,0-1 0,1 0 0,-1 0 0,1 1 0,-1-1 0,1 1 0,0 0 0,0-1 0,0 1 0,0 0 0,0 0 0,1 0 0,-1 0 0,1 1 0,-1-1 0,1 1 0,0-1 0,4-1 0,4-1 0,0 0 0,0 0 0,0 1 0,19-2 0,31-5 0,43-4 0,-103 14 0,0-1 0,0 1 0,0 0 0,0 0 0,0 0 0,0 0 0,0 0 0,0 0 0,0 0 0,0 0 0,0 0 0,0 1 0,0-1 0,-1 0 0,1 1 0,0-1 0,0 0 0,0 1 0,0-1 0,0 1 0,-1-1 0,1 1 0,0 0 0,-1-1 0,1 1 0,0 0 0,-1-1 0,1 1 0,-1 0 0,1 0 0,-1 0 0,1-1 0,-1 1 0,1 0 0,-1 0 0,0 0 0,0 0 0,1 0 0,-1 0 0,0 0 0,0 0 0,0 0 0,0 0 0,0 0 0,0 0 0,0-1 0,-1 1 0,1 0 0,0 0 0,0 0 0,-1 0 0,0 1 0,-3 8 0,0 0 0,0 0 0,-12 17 0,9-16 0,1-1 0,0 1 0,1-1 0,0 1 0,1 0 0,0 1 0,1-1 0,-2 16 0,4-23 0,1-1 0,0 1 0,0 0 0,1 0 0,-1 0 0,1-1 0,-1 1 0,1 0 0,0-1 0,1 1 0,-1 0 0,1-1 0,-1 1 0,1-1 0,0 0 0,0 0 0,1 0 0,-1 0 0,1 0 0,-1 0 0,1 0 0,0-1 0,0 0 0,0 1 0,0-1 0,5 2 0,1 1 0,1 0 0,-1-1 0,1-1 0,0 1 0,1-2 0,-1 1 0,0-1 0,1-1 0,-1 0 0,1 0 0,-1-1 0,1-1 0,-1 1 0,1-2 0,-1 1 0,0-2 0,1 1 0,-1-1 0,0-1 0,-1 0 0,1 0 0,-1-1 0,0 0 0,9-7 0,-5 4 0,-1-2 0,0 1 0,0-2 0,-1 1 0,-1-2 0,0 1 0,0-1 0,-1-1 0,-1 1 0,0-2 0,-1 1 0,0-1 0,-1 0 0,-1 0 0,7-29 0,-7 20 0,-5 38 0,-2 9 0,0 172-1365,2-171-5461</inkml:trace>
</inkml:ink>
</file>

<file path=ppt/ink/ink5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0:07.757"/>
    </inkml:context>
    <inkml:brush xml:id="br0">
      <inkml:brushProperty name="width" value="0.05" units="cm"/>
      <inkml:brushProperty name="height" value="0.05" units="cm"/>
      <inkml:brushProperty name="color" value="#F6630D"/>
    </inkml:brush>
  </inkml:definitions>
  <inkml:trace contextRef="#ctx0" brushRef="#br0">242 414 24575,'12'-12'0,"-9"11"0,-1-1 0,0 0 0,1 1 0,-1-1 0,0 0 0,0-1 0,0 1 0,0 0 0,-1 0 0,1-1 0,-1 1 0,1-1 0,-1 1 0,0-1 0,0 0 0,0 1 0,0-1 0,0 0 0,-1 0 0,1 0 0,-1 0 0,0 0 0,0-5 0,0 7 0,-1 0 0,1 0 0,-1 0 0,1 0 0,-1 0 0,1 0 0,-1 0 0,0 1 0,1-1 0,-1 0 0,0 0 0,0 1 0,0-1 0,1 0 0,-1 1 0,0-1 0,0 1 0,0-1 0,0 1 0,0-1 0,0 1 0,0 0 0,0 0 0,0-1 0,0 1 0,0 0 0,0 0 0,-1 0 0,1 0 0,0 0 0,0 0 0,0 1 0,0-1 0,0 0 0,-2 1 0,-39 13 0,39-13 0,-18 8 0,1 0 0,1 2 0,0 0 0,-25 19 0,36-24 0,1 1 0,-1-1 0,1 1 0,1 0 0,-1 1 0,1 0 0,1 0 0,-1 0 0,2 1 0,-1-1 0,1 1 0,-4 13 0,7-21 0,0 0 0,1 1 0,-1-1 0,1 1 0,0-1 0,-1 0 0,1 1 0,0-1 0,0 1 0,0-1 0,0 1 0,0-1 0,0 1 0,0-1 0,0 1 0,1-1 0,-1 1 0,1-1 0,-1 0 0,1 1 0,-1-1 0,1 0 0,0 1 0,0-1 0,-1 0 0,1 0 0,0 1 0,0-1 0,0 0 0,0 0 0,1 0 0,-1 0 0,0-1 0,0 1 0,1 0 0,-1 0 0,3 0 0,-1 0 0,1-1 0,-1 1 0,1-1 0,0 0 0,-1 0 0,1 0 0,0-1 0,-1 1 0,1-1 0,-1 0 0,1 0 0,-1 0 0,1-1 0,5-2 0,13-9 0,-1-1 0,0-1 0,-1 0 0,-1-2 0,0 0 0,-1-2 0,-1 0 0,-1 0 0,-1-2 0,0 0 0,-2 0 0,0-1 0,-2-1 0,0 0 0,-2-1 0,0 0 0,-2 0 0,-1-1 0,0 0 0,-2 0 0,-1 0 0,0-32 0,-3 53 0,0 0 0,-1 0 0,1 1 0,-1-1 0,1 0 0,-1 0 0,0 0 0,-1 1 0,1-1 0,-3-4 0,4 7 0,-1 1 0,1-1 0,0 1 0,-1 0 0,1-1 0,0 1 0,-1-1 0,1 1 0,0 0 0,-1 0 0,1-1 0,-1 1 0,1 0 0,-1 0 0,1-1 0,-1 1 0,1 0 0,-1 0 0,1 0 0,-1 0 0,1 0 0,-1 0 0,1 0 0,-1 0 0,1 0 0,-1 0 0,1 0 0,-1 0 0,0 0 0,0 1 0,-1 0 0,1 0 0,-1 0 0,1 0 0,-1 0 0,1 0 0,0 1 0,0-1 0,0 1 0,-1-1 0,1 0 0,0 1 0,0 2 0,-16 26 30,2 0 0,2 2 0,-13 42 0,-20 100-1515,29-89-5341</inkml:trace>
</inkml:ink>
</file>

<file path=ppt/ink/ink5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0:08.359"/>
    </inkml:context>
    <inkml:brush xml:id="br0">
      <inkml:brushProperty name="width" value="0.05" units="cm"/>
      <inkml:brushProperty name="height" value="0.05" units="cm"/>
      <inkml:brushProperty name="color" value="#F6630D"/>
    </inkml:brush>
  </inkml:definitions>
  <inkml:trace contextRef="#ctx0" brushRef="#br0">190 302 24575,'56'-53'0,"-24"23"0,0-2 0,32-43 0,-60 71 0,-1 0 0,0-1 0,-1 1 0,1-1 0,-1 1 0,0-1 0,0 0 0,0 0 0,-1 0 0,0-1 0,0 1 0,1-9 0,-2 12 0,-1 1 0,1-1 0,0 0 0,0 1 0,-1-1 0,1 1 0,-1-1 0,0 1 0,1-1 0,-1 1 0,0-1 0,0 1 0,0 0 0,0-1 0,0 1 0,0 0 0,-2-2 0,1 2 0,-1-1 0,0 1 0,1-1 0,-1 1 0,0 0 0,0 0 0,0 0 0,0 0 0,0 1 0,0-1 0,0 1 0,-4-1 0,-9 1 0,0 1 0,0 0 0,0 1 0,0 1 0,0 0 0,1 1 0,-20 8 0,23-8 0,0 1 0,1 1 0,-1 0 0,1 0 0,1 1 0,-1 0 0,1 1 0,1 0 0,-16 17 0,22-21 0,0-1 0,0 1 0,1 0 0,0 0 0,-1 0 0,2 0 0,-1 0 0,0 0 0,1 0 0,-1 1 0,1-1 0,1 1 0,-1-1 0,0 1 0,1-1 0,0 8 0,1-6 0,1 0 0,-1-1 0,1 0 0,0 1 0,0-1 0,1 0 0,-1 0 0,1 0 0,0 0 0,1 0 0,5 6 0,9 7 0,0-2 0,1 0 0,1-1 0,39 22 0,-56-35 0,19 11 0,1 0 0,0 1 0,-1 1 0,-1 1 0,-1 0 0,32 34 0,-50-49 0,0 1 0,-1 0 0,1 0 0,-1 0 0,0 0 0,1 1 0,-1-1 0,0 0 0,0 1 0,0-1 0,-1 0 0,1 1 0,-1-1 0,1 1 0,-1-1 0,0 1 0,0-1 0,0 1 0,0-1 0,0 1 0,0-1 0,-1 1 0,1-1 0,-1 1 0,0-1 0,0 0 0,0 1 0,0-1 0,0 0 0,0 0 0,-1 0 0,1 0 0,-1 0 0,1 0 0,-1 0 0,0 0 0,0 0 0,0-1 0,0 1 0,-4 2 0,-8 4 0,1 1 0,-2-2 0,1 0 0,-1 0 0,0-2 0,0 1 0,-1-2 0,-21 4 0,11-4 0,0-1 0,0-1 0,-1-2 0,-35-2 0,23-4-1365,8 0-5461</inkml:trace>
</inkml:ink>
</file>

<file path=ppt/ink/ink5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0:08.782"/>
    </inkml:context>
    <inkml:brush xml:id="br0">
      <inkml:brushProperty name="width" value="0.05" units="cm"/>
      <inkml:brushProperty name="height" value="0.05" units="cm"/>
      <inkml:brushProperty name="color" value="#F6630D"/>
    </inkml:brush>
  </inkml:definitions>
  <inkml:trace contextRef="#ctx0" brushRef="#br0">1 234 24575,'3'-3'0,"0"1"0,1-1 0,-1 1 0,1 0 0,0 1 0,0-1 0,0 1 0,0-1 0,0 1 0,0 0 0,0 1 0,0-1 0,8 1 0,-7-1 0,1 1 0,0 0 0,-1 1 0,1-1 0,0 1 0,-1 1 0,1-1 0,-1 1 0,8 3 0,-9-3 0,-1 0 0,0 1 0,0 0 0,0 0 0,0-1 0,0 2 0,0-1 0,-1 0 0,0 1 0,0-1 0,0 1 0,0-1 0,0 1 0,-1 0 0,1 0 0,-1 0 0,0 0 0,0 0 0,0 6 0,1 9 0,-1 1 0,-3 36 0,1-29 0,-1 4 0,-1 0 0,-1 0 0,-1-1 0,-15 47 0,20-76 0,-1 1 0,1-1 0,-1 1 0,1-1 0,-1 1 0,0-1 0,0 1 0,1-1 0,-1 0 0,0 0 0,0 1 0,-2 1 0,2-3 0,1 0 0,0 0 0,0 0 0,-1 0 0,1-1 0,0 1 0,-1 0 0,1 0 0,0 0 0,0 0 0,-1 0 0,1 0 0,0-1 0,-1 1 0,1 0 0,0 0 0,0 0 0,0-1 0,-1 1 0,1 0 0,0 0 0,0-1 0,0 1 0,0 0 0,-1-1 0,1 1 0,0 0 0,0 0 0,0-1 0,0 1 0,0 0 0,0-1 0,0 1 0,0 0 0,0-1 0,-1-5 0,0 0 0,0-1 0,1 1 0,0 0 0,1-8 0,7-62 0,4 0 0,4 0 0,3 1 0,45-118 0,-60 184 0,0 0 0,1 1 0,0-1 0,0 1 0,1 0 0,11-13 0,-16 19 0,1 1 0,0-1 0,0 1 0,0-1 0,0 1 0,0 0 0,0 0 0,0 0 0,0 0 0,1 0 0,-1 0 0,0 0 0,1 1 0,-1-1 0,0 1 0,1 0 0,-1 0 0,1 0 0,-1 0 0,1 0 0,-1 0 0,0 0 0,1 1 0,-1 0 0,0-1 0,1 1 0,-1 0 0,0 0 0,0 0 0,0 0 0,0 0 0,4 3 0,2 3 0,-1-1 0,1 1 0,-2 1 0,1-1 0,-1 1 0,0 0 0,0 0 0,-1 1 0,0 0 0,7 18 0,1 9 0,13 55 0,-25-87 0,15 63-341,-3 1 0,-3 1-1,2 122 1,-13-161-6485</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8:54:32.139"/>
    </inkml:context>
    <inkml:brush xml:id="br0">
      <inkml:brushProperty name="width" value="0.05" units="cm"/>
      <inkml:brushProperty name="height" value="0.05" units="cm"/>
      <inkml:brushProperty name="color" value="#F6630D"/>
    </inkml:brush>
  </inkml:definitions>
  <inkml:trace contextRef="#ctx0" brushRef="#br0">250 101 24575,'-1'-1'0,"1"0"0,0 0 0,-1-1 0,1 1 0,-1 0 0,1 0 0,-1 0 0,0 0 0,1 0 0,-1 0 0,0 1 0,0-1 0,1 0 0,-1 0 0,0 0 0,0 1 0,0-1 0,0 0 0,0 1 0,0-1 0,0 1 0,-1-1 0,1 1 0,0 0 0,0-1 0,0 1 0,0 0 0,0 0 0,-1 0 0,1 0 0,0 0 0,0 0 0,0 0 0,-2 1 0,-43 4 0,39-2 0,-1 0 0,1 0 0,0 1 0,0 0 0,0 0 0,1 1 0,-1 0 0,1 0 0,0 0 0,0 1 0,1 0 0,0 0 0,0 1 0,0-1 0,1 1 0,0 0 0,-6 14 0,0 2 0,1 0 0,1 1 0,1 0 0,-5 37 0,6-23 0,2-1 0,2 1 0,4 64 0,-2-99 0,0 0 0,0 0 0,1-1 0,-1 1 0,1 0 0,0 0 0,0 0 0,0 0 0,0-1 0,3 4 0,-4-5 0,1-1 0,0 1 0,-1-1 0,1 1 0,0-1 0,-1 1 0,1-1 0,0 0 0,0 0 0,0 1 0,-1-1 0,1 0 0,0 0 0,0 0 0,0 0 0,0 0 0,-1 0 0,1 0 0,0 0 0,0 0 0,0 0 0,-1-1 0,1 1 0,0 0 0,0-1 0,-1 1 0,1 0 0,0-1 0,0 1 0,-1-1 0,1 1 0,0-1 0,-1 1 0,1-1 0,-1 1 0,1-1 0,-1 0 0,2-1 0,11-10 0,0-2 0,-1 1 0,-1-2 0,16-24 0,35-72 0,-19 30 0,-33 64 0,31-50 0,-37 62 0,0-1 0,1 1 0,-1 0 0,1 0 0,0 1 0,0 0 0,1 0 0,10-7 0,-15 10 0,-1 1 0,1 0 0,0-1 0,0 1 0,-1 0 0,1 0 0,0-1 0,0 1 0,-1 0 0,1 0 0,0 0 0,0 0 0,-1 0 0,1 0 0,0 0 0,0 0 0,-1 0 0,1 0 0,0 1 0,0-1 0,-1 0 0,1 0 0,0 1 0,-1-1 0,1 1 0,0-1 0,0 1 0,0 0 0,0 1 0,0-1 0,0 1 0,0-1 0,0 1 0,0-1 0,-1 1 0,1-1 0,-1 1 0,1 0 0,0 3 0,0 3 0,-1 1 0,1-1 0,-3 17 0,-9 50 0,-3 27 0,13-90 0,1 1 0,0-1 0,1 0 0,0 0 0,1 0 0,4 14 0,-5-23 0,-1-1 0,1 1 0,0-1 0,0 1 0,0-1 0,1 0 0,-1 1 0,1-1 0,-1 0 0,1 0 0,0 0 0,0 0 0,0 0 0,0-1 0,0 1 0,0 0 0,0-1 0,0 0 0,1 1 0,-1-1 0,1 0 0,-1 0 0,1 0 0,-1-1 0,1 1 0,-1-1 0,1 1 0,0-1 0,-1 0 0,1 0 0,0 0 0,3-1 0,0 1 0,0-2 0,1 1 0,-1-1 0,0 0 0,0 0 0,0-1 0,0 0 0,0 0 0,-1 0 0,1 0 0,-1-1 0,6-5 0,2-4 0,0-1 0,-1 0 0,0-1 0,-1 0 0,-1-1 0,-1 0 0,0 0 0,13-35 0,-15 28 0,0 0 0,-1-1 0,-2 0 0,0 0 0,-2 0 0,0-34 0,-2 49 11,-1 1 0,1-1 0,-2 0 0,1 1 0,-1 0 0,-1-1-1,0 1 1,0 0 0,0 0 0,-6-8 0,7 11-94,-1 1 1,-1 0-1,1 0 1,0 0-1,-1 0 1,0 1-1,0-1 1,0 1-1,-1 0 1,1 0-1,-1 1 1,1-1-1,-1 1 1,0 0-1,0 0 1,0 0-1,-6 0 1,-30-4-6744</inkml:trace>
</inkml:ink>
</file>

<file path=ppt/ink/ink5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0:09.327"/>
    </inkml:context>
    <inkml:brush xml:id="br0">
      <inkml:brushProperty name="width" value="0.05" units="cm"/>
      <inkml:brushProperty name="height" value="0.05" units="cm"/>
      <inkml:brushProperty name="color" value="#F6630D"/>
    </inkml:brush>
  </inkml:definitions>
  <inkml:trace contextRef="#ctx0" brushRef="#br0">14 536 24575,'-7'-59'0,"5"50"0,0 0 0,1 0 0,0 0 0,1-1 0,0-12 0,1 19 0,0-1 0,0 0 0,0 1 0,0-1 0,1 1 0,-1 0 0,1-1 0,0 1 0,0 0 0,0 0 0,0 0 0,1 0 0,-1 0 0,1 1 0,-1-1 0,1 1 0,5-4 0,8-2 0,-1 1 0,1 0 0,1 1 0,-1 0 0,1 2 0,0 0 0,33-3 0,-28 3 0,-9 2 0,53-6 0,-60 7 0,0 1 0,0 0 0,1 0 0,-1 1 0,0 0 0,1 0 0,10 4 0,-14-4 0,-1 1 0,0-1 0,1 1 0,-1-1 0,0 1 0,0 0 0,0 0 0,0 0 0,-1 0 0,1 0 0,-1 0 0,1 1 0,-1-1 0,0 0 0,1 1 0,-1-1 0,-1 1 0,1 0 0,0-1 0,0 1 0,0 5 0,0 6 0,0 0 0,-2 29 0,0-25 0,0 31 0,1-10 0,-2-1 0,-1 1 0,-13 61 0,15-97 0,0 0 0,0 0 0,-1 0 0,1 0 0,-1 0 0,0 0 0,1 0 0,-1-1 0,-4 5 0,5-6 0,1-1 0,-1 1 0,1-1 0,-1 0 0,1 1 0,-1-1 0,0 1 0,1-1 0,-1 0 0,0 0 0,1 1 0,-1-1 0,0 0 0,0 0 0,1 0 0,-1 0 0,0 0 0,0 0 0,1 0 0,-1 0 0,0 0 0,0 0 0,1 0 0,-1 0 0,0 0 0,1-1 0,-1 1 0,0 0 0,1 0 0,-1-1 0,0 1 0,1-1 0,-1 1 0,1-1 0,-1 1 0,0-1 0,1 1 0,-1-1 0,1 1 0,0-1 0,-1 1 0,1-1 0,-1 0 0,1 1 0,0-1 0,0 0 0,-1 1 0,1-2 0,-3-5 0,0-1 0,0 1 0,1-1 0,1 1 0,-1-1 0,1 0 0,0 0 0,1 1 0,0-1 0,0 0 0,1-8 0,3-15 0,10-41 0,-1 19 0,3 2 0,1 0 0,26-50 0,-30 74 0,1 1 0,1 0 0,2 1 0,0 1 0,2 0 0,0 2 0,23-21 0,-35 37 0,-1 1 0,1 0 0,1 0 0,-1 1 0,1 0 0,-1 0 0,1 0 0,0 1 0,1 1 0,14-4 0,-21 6 0,1-1 0,0 1 0,-1 0 0,1 0 0,0 0 0,-1 1 0,1-1 0,-1 0 0,1 1 0,0 0 0,-1 0 0,1 0 0,-1 0 0,1 0 0,-1 0 0,0 0 0,0 1 0,1 0 0,-1-1 0,0 1 0,0 0 0,0 0 0,-1 0 0,1 0 0,0 0 0,-1 0 0,1 0 0,-1 1 0,0-1 0,0 1 0,0-1 0,0 1 0,0-1 0,-1 1 0,1-1 0,-1 1 0,1 5 0,0 4 0,0 0 0,-1 0 0,-1 0 0,0 0 0,0 0 0,-2 0 0,1 0 0,-1-1 0,-1 1 0,0-1 0,-1 1 0,0-2 0,-8 15 0,-8 9 0,-1-1 0,-46 51 0,36-48-1365,5-7-5461</inkml:trace>
</inkml:ink>
</file>

<file path=ppt/ink/ink5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0:09.747"/>
    </inkml:context>
    <inkml:brush xml:id="br0">
      <inkml:brushProperty name="width" value="0.05" units="cm"/>
      <inkml:brushProperty name="height" value="0.05" units="cm"/>
      <inkml:brushProperty name="color" value="#F6630D"/>
    </inkml:brush>
  </inkml:definitions>
  <inkml:trace contextRef="#ctx0" brushRef="#br0">251 142 24575,'2'0'0,"0"0"0,-1 0 0,1 0 0,0 0 0,0 0 0,-1-1 0,1 1 0,0 0 0,-1-1 0,1 0 0,0 1 0,-1-1 0,1 0 0,-1 0 0,1 0 0,-1 0 0,1 0 0,-1 0 0,0 0 0,1 0 0,-1-1 0,0 1 0,0-1 0,0 1 0,0 0 0,0-1 0,0 0 0,-1 1 0,1-1 0,-1 1 0,1-1 0,-1 0 0,1-3 0,0 2 0,-1 0 0,0 0 0,-1 0 0,1 0 0,0 0 0,-1 0 0,1 0 0,-1 0 0,0 0 0,0 0 0,0 0 0,-1 1 0,1-1 0,-1 0 0,1 1 0,-1-1 0,0 1 0,0-1 0,-3-2 0,-2 0 0,0 0 0,-1 0 0,0 0 0,0 1 0,0 0 0,-1 1 0,1 0 0,-1 0 0,0 1 0,0 0 0,-16-2 0,16 3 0,1 1 0,0-1 0,-1 1 0,1 1 0,0-1 0,0 1 0,-1 1 0,1 0 0,0 0 0,0 0 0,0 1 0,1 0 0,-10 6 0,15-8 0,0 1 0,0-1 0,1 1 0,-1 0 0,0 0 0,1 0 0,-1 0 0,1 0 0,-1 0 0,1 1 0,0-1 0,0 0 0,0 1 0,0-1 0,0 1 0,1-1 0,-1 1 0,1-1 0,0 1 0,-1-1 0,1 1 0,0 0 0,1-1 0,-1 1 0,0-1 0,1 1 0,-1-1 0,1 1 0,0-1 0,0 1 0,0-1 0,0 0 0,2 4 0,4 7 0,1 0 0,1 0 0,0 0 0,13 13 0,91 86 0,-81-83 0,0 1 0,42 54 0,-69-78 0,-1 0 0,0 1 0,0-1 0,-1 1 0,0-1 0,0 1 0,2 10 0,-4-15 0,-1 0 0,0 0 0,1 1 0,-1-1 0,0 0 0,0 0 0,0 1 0,0-1 0,-1 0 0,1 0 0,-1 0 0,1 1 0,-1-1 0,0 0 0,0 0 0,0 0 0,0 0 0,0 0 0,0 0 0,0 0 0,-1-1 0,1 1 0,-1 0 0,1-1 0,-1 1 0,0-1 0,1 1 0,-4 0 0,-9 5-72,0 0 1,0-2-1,0 0 0,-1 0 0,0-2 0,0 1 0,0-2 0,0 0 1,0-1-1,0-1 0,-1 0 0,1-1 0,0 0 0,0-1 0,0-1 1,0-1-1,0 0 0,-23-10 0,10-2-6754</inkml:trace>
</inkml:ink>
</file>

<file path=ppt/ink/ink5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0:10.153"/>
    </inkml:context>
    <inkml:brush xml:id="br0">
      <inkml:brushProperty name="width" value="0.05" units="cm"/>
      <inkml:brushProperty name="height" value="0.05" units="cm"/>
      <inkml:brushProperty name="color" value="#F6630D"/>
    </inkml:brush>
  </inkml:definitions>
  <inkml:trace contextRef="#ctx0" brushRef="#br0">0 75 24575,'4'1'0,"0"-1"0,-1 1 0,1 0 0,0 0 0,-1 0 0,1 0 0,-1 1 0,1-1 0,-1 1 0,0 0 0,0 0 0,0 0 0,0 0 0,0 1 0,0-1 0,0 1 0,-1 0 0,1 0 0,-1 0 0,0 0 0,0 0 0,0 0 0,2 6 0,5 10 0,-1 0 0,-1 1 0,5 23 0,-4-17 0,17 73 0,22 182 0,-44-301 0,0 0 0,1 0 0,9-28 0,7-30 0,-1-25 0,-9 40 0,4 0 0,32-95 0,-44 153 0,0 0 0,0 0 0,1 0 0,-1 0 0,1 1 0,0 0 0,0-1 0,1 1 0,-1 0 0,8-6 0,-9 9 0,-1 0 0,1 1 0,0-1 0,0 0 0,0 0 0,-1 1 0,1-1 0,0 1 0,0 0 0,0-1 0,0 1 0,0 0 0,0 0 0,0 0 0,0 0 0,0 1 0,0-1 0,0 1 0,0-1 0,0 1 0,-1-1 0,1 1 0,0 0 0,0 0 0,0 0 0,-1 0 0,1 0 0,-1 0 0,1 1 0,-1-1 0,2 2 0,10 9-341,0 1 0,-1 0-1,18 26 1,-14-13-6485</inkml:trace>
</inkml:ink>
</file>

<file path=ppt/ink/ink5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0:10.508"/>
    </inkml:context>
    <inkml:brush xml:id="br0">
      <inkml:brushProperty name="width" value="0.05" units="cm"/>
      <inkml:brushProperty name="height" value="0.05" units="cm"/>
      <inkml:brushProperty name="color" value="#F6630D"/>
    </inkml:brush>
  </inkml:definitions>
  <inkml:trace contextRef="#ctx0" brushRef="#br0">7 29 24575,'-5'0'0,"4"0"0,6 0 0,7-5 0,6-1 0,9 0 0,10 2 0,7 0 0,6 2 0,3 1 0,-6 1-8191</inkml:trace>
</inkml:ink>
</file>

<file path=ppt/ink/ink5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0:10.920"/>
    </inkml:context>
    <inkml:brush xml:id="br0">
      <inkml:brushProperty name="width" value="0.05" units="cm"/>
      <inkml:brushProperty name="height" value="0.05" units="cm"/>
      <inkml:brushProperty name="color" value="#F6630D"/>
    </inkml:brush>
  </inkml:definitions>
  <inkml:trace contextRef="#ctx0" brushRef="#br0">62 1 24575,'-5'0'0,"-1"4"0,0 7 0,1 6 0,1 4 0,-3 9 0,0 3 0,-4 1 0,0-6-8191</inkml:trace>
</inkml:ink>
</file>

<file path=ppt/ink/ink5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0:11.290"/>
    </inkml:context>
    <inkml:brush xml:id="br0">
      <inkml:brushProperty name="width" value="0.05" units="cm"/>
      <inkml:brushProperty name="height" value="0.05" units="cm"/>
      <inkml:brushProperty name="color" value="#F6630D"/>
    </inkml:brush>
  </inkml:definitions>
  <inkml:trace contextRef="#ctx0" brushRef="#br0">189 315 24575,'0'-2'0,"0"-1"0,-1 1 0,1 0 0,0 0 0,-1 0 0,1 1 0,-1-1 0,1 0 0,-1 0 0,0 0 0,-2-3 0,-5 2 0,-3 15 0,-4 19 0,1 1 0,-11 37 0,-4 10 0,16-47 0,3-4 0,-2-1 0,-24 41 0,36-68 0,0 1 0,0-1 0,0 0 0,0 0 0,0 0 0,0 0 0,0 1 0,0-1 0,0 0 0,0 0 0,0 0 0,0 0 0,0 0 0,-1 1 0,1-1 0,0 0 0,0 0 0,0 0 0,0 0 0,0 0 0,0 0 0,0 1 0,0-1 0,-1 0 0,1 0 0,0 0 0,0 0 0,0 0 0,0 0 0,0 0 0,0 0 0,-1 0 0,1 0 0,0 1 0,0-1 0,0 0 0,0 0 0,-1 0 0,1 0 0,0 0 0,0 0 0,0 0 0,0 0 0,0 0 0,-1 0 0,1-1 0,0 1 0,0 0 0,0 0 0,0 0 0,-1 0 0,1 0 0,0 0 0,0 0 0,0 0 0,0 0 0,0 0 0,0 0 0,-1-1 0,1-13 0,5-18 0,51-128 0,-31 94 0,-5 16 0,3 0 0,1 1 0,3 1 0,2 2 0,54-67 0,-81 110 0,0 0 0,1 0 0,-1 0 0,1 1 0,0-1 0,0 0 0,0 1 0,0 0 0,0 0 0,1 0 0,-1 0 0,1 1 0,-1-1 0,1 1 0,7-2 0,-8 3 0,1 0 0,-1 0 0,0 1 0,0-1 0,0 1 0,1 0 0,-1 0 0,0 0 0,0 0 0,0 0 0,0 1 0,0 0 0,-1-1 0,1 1 0,0 0 0,-1 0 0,1 0 0,-1 1 0,3 2 0,10 13 0,0 0 0,-1 1 0,-1 0 0,0 1 0,13 33 0,41 112 0,-58-139 0,8 25-1365,-3-9-5461</inkml:trace>
</inkml:ink>
</file>

<file path=ppt/ink/ink5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0:11.675"/>
    </inkml:context>
    <inkml:brush xml:id="br0">
      <inkml:brushProperty name="width" value="0.05" units="cm"/>
      <inkml:brushProperty name="height" value="0.05" units="cm"/>
      <inkml:brushProperty name="color" value="#F6630D"/>
    </inkml:brush>
  </inkml:definitions>
  <inkml:trace contextRef="#ctx0" brushRef="#br0">80 293 24575,'-10'-9'0,"1"0"0,1-1 0,0 0 0,0-1 0,1 0 0,1 0 0,-9-20 0,13 27 0,0-1 0,1 1 0,0-1 0,0 0 0,0 1 0,1-1 0,-1 0 0,1 0 0,0 0 0,1 0 0,-1 1 0,1-1 0,0 0 0,0 0 0,0 1 0,1-1 0,0 1 0,-1-1 0,2 1 0,-1 0 0,0 0 0,1 0 0,5-6 0,-2 4 0,1 0 0,0 0 0,0 1 0,0 0 0,1 0 0,0 1 0,0 0 0,0 0 0,0 1 0,1 0 0,-1 1 0,1-1 0,0 2 0,-1-1 0,13 0 0,6 1 0,0 0 0,0 2 0,49 7 0,-58-5 0,0 1 0,0 2 0,-1-1 0,1 2 0,-2 0 0,1 1 0,-1 1 0,18 12 0,-25-15 0,-1 0 0,0 0 0,-1 1 0,1 0 0,-1 0 0,-1 1 0,1 0 0,-1 0 0,-1 0 0,1 1 0,-1 0 0,-1 0 0,0 0 0,0 1 0,-1-1 0,3 15 0,-5-18 0,-1 0 0,0-1 0,0 1 0,0 0 0,-1 0 0,0 0 0,0-1 0,0 1 0,-1 0 0,0-1 0,0 1 0,0-1 0,-1 0 0,0 0 0,0 0 0,-7 9 0,7-11 0,1 0 0,-1 0 0,0-1 0,1 1 0,-1-1 0,-1 1 0,1-1 0,0 0 0,0 0 0,-1-1 0,1 1 0,-1-1 0,0 0 0,1 1 0,-1-2 0,0 1 0,0 0 0,1-1 0,-1 0 0,0 1 0,0-2 0,0 1 0,0 0 0,1-1 0,-1 1 0,-5-3 0,7 2 0,0 1 0,0-1 0,0 0 0,0-1 0,0 1 0,0 0 0,0 0 0,0-1 0,0 1 0,1-1 0,-1 0 0,0 0 0,1 1 0,0-1 0,-1 0 0,1 0 0,0 0 0,0 0 0,0 0 0,0-1 0,0 1 0,1 0 0,-1 0 0,1-1 0,-1 1 0,1 0 0,0-1 0,0 1 0,0 0 0,0-1 0,0 1 0,1 0 0,0-4 0,1-3 0,0 0 0,1 1 0,0-1 0,0 1 0,1 0 0,0 0 0,7-11 0,4-1 0,1 0 0,0 1 0,2 1 0,0 1 0,1 0 0,0 2 0,1 0 0,28-15 0,-32 21 0,1 0 0,-1 2 0,1 0 0,0 0 0,1 2 0,0 0 0,-1 1 0,2 1 0,-1 1 0,0 0 0,37 2 0,-48 1 0,0 1 0,1-1 0,-1 1 0,0 1 0,0-1 0,0 1 0,-1 0 0,1 1 0,-1 0 0,0 0 0,0 0 0,0 0 0,0 1 0,-1 0 0,1 1 0,-1-1 0,-1 1 0,1 0 0,-1 0 0,0 0 0,0 0 0,-1 1 0,0 0 0,4 13 0,-2-5 0,-1 1 0,0 0 0,-1 0 0,-1 0 0,-1 0 0,0 1 0,-1-1 0,-1 0 0,0 0 0,-5 23 0,-1-10-1365,1-4-5461</inkml:trace>
</inkml:ink>
</file>

<file path=ppt/ink/ink5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0:12.048"/>
    </inkml:context>
    <inkml:brush xml:id="br0">
      <inkml:brushProperty name="width" value="0.05" units="cm"/>
      <inkml:brushProperty name="height" value="0.05" units="cm"/>
      <inkml:brushProperty name="color" value="#F6630D"/>
    </inkml:brush>
  </inkml:definitions>
  <inkml:trace contextRef="#ctx0" brushRef="#br0">1 66 24575,'0'-4'0,"4"-12"0,2-7 0,0 0-8191</inkml:trace>
</inkml:ink>
</file>

<file path=ppt/ink/ink5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0:12.406"/>
    </inkml:context>
    <inkml:brush xml:id="br0">
      <inkml:brushProperty name="width" value="0.05" units="cm"/>
      <inkml:brushProperty name="height" value="0.05" units="cm"/>
      <inkml:brushProperty name="color" value="#F6630D"/>
    </inkml:brush>
  </inkml:definitions>
  <inkml:trace contextRef="#ctx0" brushRef="#br0">301 514 24575,'0'-5'0,"0"0"0,0-1 0,-1 1 0,0 0 0,0 0 0,0 0 0,0-1 0,-1 1 0,1 0 0,-2 1 0,1-1 0,0 0 0,-1 1 0,-5-8 0,5 9 0,0 0 0,-1 0 0,1 0 0,-1 1 0,0 0 0,1 0 0,-1 0 0,0 0 0,0 0 0,0 1 0,0 0 0,-1 0 0,1 0 0,0 0 0,0 1 0,-1-1 0,1 1 0,-7 1 0,5-1 0,1 1 0,-1 0 0,0 0 0,1 0 0,-1 1 0,1-1 0,0 2 0,-1-1 0,1 0 0,0 1 0,0 0 0,-4 4 0,1-1 0,0 1 0,0 0 0,1 1 0,0 0 0,1 0 0,-7 11 0,3-3 0,1 1 0,0 0 0,2 1 0,0 0 0,1 0 0,-7 34 0,12-47 0,1 0 0,-1 1 0,1-1 0,0 1 0,1-1 0,-1 1 0,1-1 0,0 0 0,1 1 0,-1-1 0,1 0 0,0 0 0,0 0 0,1 0 0,3 5 0,-5-8 0,1 0 0,-1 0 0,1 0 0,-1-1 0,1 1 0,0-1 0,0 1 0,0-1 0,0 0 0,0 0 0,0 1 0,1-2 0,-1 1 0,0 0 0,0 0 0,1-1 0,-1 1 0,0-1 0,1 1 0,-1-1 0,1 0 0,-1 0 0,0 0 0,1-1 0,-1 1 0,0-1 0,1 1 0,-1-1 0,0 0 0,1 1 0,-1-1 0,0 0 0,0-1 0,0 1 0,0 0 0,3-3 0,7-5 0,0 0 0,0-1 0,-1-1 0,0 0 0,-1-1 0,0 0 0,-1 0 0,0-1 0,8-17 0,-2 2 0,-2 1 0,-2-2 0,15-50 0,-10 12 0,-4 0 0,-2-1 0,-3 0 0,-3-118 0,-6 211 0,-1-1 0,-8 30 0,0-1 0,-2 4-1365,7-32-5461</inkml:trace>
</inkml:ink>
</file>

<file path=ppt/ink/ink5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0:12.968"/>
    </inkml:context>
    <inkml:brush xml:id="br0">
      <inkml:brushProperty name="width" value="0.05" units="cm"/>
      <inkml:brushProperty name="height" value="0.05" units="cm"/>
      <inkml:brushProperty name="color" value="#F6630D"/>
    </inkml:brush>
  </inkml:definitions>
  <inkml:trace contextRef="#ctx0" brushRef="#br0">18 62 24575,'3'-2'0,"0"1"0,-1-1 0,1 0 0,-1 0 0,0 0 0,1 0 0,-1 0 0,0 0 0,0 0 0,0-1 0,-1 1 0,1-1 0,-1 1 0,2-4 0,12-15 0,-14 21 0,-1-1 0,0 1 0,1-1 0,-1 1 0,1 0 0,-1-1 0,1 1 0,-1 0 0,1-1 0,-1 1 0,1 0 0,-1 0 0,1-1 0,-1 1 0,1 0 0,-1 0 0,1 0 0,0 0 0,-1 0 0,1 0 0,-1 0 0,1 0 0,0 0 0,-1 0 0,1 0 0,-1 0 0,1 0 0,-1 0 0,1 0 0,-1 1 0,1-1 0,0 0 0,-1 1 0,1-1 0,-1 0 0,0 1 0,1-1 0,-1 0 0,1 1 0,-1-1 0,1 1 0,-1-1 0,0 1 0,1-1 0,-1 1 0,0-1 0,0 1 0,1-1 0,-1 1 0,0-1 0,0 1 0,0-1 0,0 1 0,0-1 0,1 1 0,-1 0 0,0 0 0,3 39 0,-40 230 0,-1 5 0,23-156 0,11-99 0,4-20 0,1 0 0,-1 0 0,0 0 0,0 0 0,0 0 0,0 0 0,0 0 0,1 0 0,-1 0 0,0 0 0,0 0 0,0 0 0,0 0 0,0 0 0,1 0 0,-1 0 0,0 0 0,0 0 0,0 0 0,0 0 0,0 0 0,1 0 0,-1 0 0,0 0 0,0 0 0,0 0 0,0 0 0,0 0 0,0 0 0,1 1 0,-1-1 0,0 0 0,0 0 0,0 0 0,0 0 0,0 0 0,0 0 0,0 0 0,0 1 0,0-1 0,1 0 0,-1 0 0,0 0 0,0 0 0,0 0 0,0 1 0,0-1 0,0 0 0,0 0 0,0 0 0,0 0 0,0 0 0,0 1 0,0-1 0,0 0 0,0 0 0,0 0 0,-1 0 0,1 0 0,0 1 0,0-1 0,0 0 0,0 0 0,0 0 0,0 0 0,0 1 0,14-16 0,14-22 0,-3 1 0,56-59 0,-68 81 0,1 1 0,0 1 0,1 1 0,0 0 0,1 0 0,33-14 0,-48 24 0,1 0 0,0 0 0,-1 0 0,1 1 0,0-1 0,0 1 0,-1-1 0,1 1 0,0 0 0,0 0 0,0-1 0,0 2 0,-1-1 0,1 0 0,0 0 0,0 0 0,0 1 0,0-1 0,-1 1 0,1-1 0,0 1 0,-1 0 0,4 2 0,-3-2 0,0 1 0,-1 0 0,1 1 0,-1-1 0,1 0 0,-1 0 0,0 1 0,1-1 0,-1 1 0,-1-1 0,1 1 0,0 0 0,-1-1 0,1 5 0,0 4 0,0 0 0,-1 0 0,0 0 0,-1 0 0,0-1 0,-1 1 0,-4 13 0,3-16-136,0-1-1,0 1 1,-1 0-1,0-1 1,-1 0-1,0 0 1,0 0-1,0-1 0,-9 9 1,-7 3-6690</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8:54:33.384"/>
    </inkml:context>
    <inkml:brush xml:id="br0">
      <inkml:brushProperty name="width" value="0.05" units="cm"/>
      <inkml:brushProperty name="height" value="0.05" units="cm"/>
      <inkml:brushProperty name="color" value="#F6630D"/>
    </inkml:brush>
  </inkml:definitions>
  <inkml:trace contextRef="#ctx0" brushRef="#br0">838 52 24575,'40'-51'0,"-229"348"0,84-123 0,-74 103 0,-155 256 0,332-530 0,-16 28 0,1 0 0,-15 40 0,31-55-85,9-15 281,16-17-1424,-22 15 980,11-9-6578</inkml:trace>
</inkml:ink>
</file>

<file path=ppt/ink/ink5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0:13.407"/>
    </inkml:context>
    <inkml:brush xml:id="br0">
      <inkml:brushProperty name="width" value="0.05" units="cm"/>
      <inkml:brushProperty name="height" value="0.05" units="cm"/>
      <inkml:brushProperty name="color" value="#F6630D"/>
    </inkml:brush>
  </inkml:definitions>
  <inkml:trace contextRef="#ctx0" brushRef="#br0">0 61 24575,'21'-2'0,"0"-1"0,0-1 0,0-1 0,37-13 0,-21 6 0,-48 17 0,1 0 0,-1 1 0,1 0 0,0 1 0,-10 9 0,14-12 0,1 0 0,0 1 0,0 0 0,0 0 0,0 0 0,1 1 0,-1 0 0,1 0 0,1 0 0,-1 0 0,1 0 0,-2 8 0,4-12 0,1-1 0,-1 1 0,1 0 0,0-1 0,0 1 0,0 0 0,0-1 0,0 1 0,0 0 0,0-1 0,0 1 0,1 0 0,-1-1 0,1 1 0,-1 0 0,1-1 0,0 1 0,0-1 0,-1 1 0,1-1 0,0 1 0,0-1 0,0 0 0,1 1 0,-1-1 0,0 0 0,0 0 0,1 0 0,-1 0 0,1 0 0,-1 0 0,1 0 0,-1-1 0,1 1 0,-1 0 0,1-1 0,0 1 0,-1-1 0,1 0 0,0 0 0,-1 1 0,1-1 0,3-1 0,5 2 0,0-2 0,0 1 0,0-1 0,0-1 0,0 0 0,9-3 0,9-6 0,-1 0 0,0-2 0,-1-1 0,0-1 0,-1-1 0,-1-1 0,35-31 0,-59 47 0,6-4 0,1 0 0,-1 0 0,1 0 0,-1 1 0,10-4 0,-15 7 0,0 1 0,1 0 0,-1-1 0,0 1 0,0 0 0,0-1 0,0 1 0,0 0 0,1 0 0,-1 0 0,0 0 0,0 0 0,0 1 0,1-1 0,-1 0 0,0 0 0,0 1 0,1 0 0,-1 0 0,1 0 0,-1 0 0,0 0 0,0 0 0,0 0 0,0 0 0,-1 1 0,1-1 0,0 0 0,0 1 0,-1-1 0,1 0 0,-1 1 0,1-1 0,-1 1 0,0-1 0,1 1 0,-1 1 0,6 113-1365,-1-68-5461</inkml:trace>
</inkml:ink>
</file>

<file path=ppt/ink/ink5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0:14.905"/>
    </inkml:context>
    <inkml:brush xml:id="br0">
      <inkml:brushProperty name="width" value="0.05" units="cm"/>
      <inkml:brushProperty name="height" value="0.05" units="cm"/>
      <inkml:brushProperty name="color" value="#F6630D"/>
    </inkml:brush>
  </inkml:definitions>
  <inkml:trace contextRef="#ctx0" brushRef="#br0">419 295 24575,'1'-3'0,"0"0"0,0-1 0,1 1 0,-1 0 0,1 0 0,0 0 0,0 0 0,0 0 0,0 0 0,0 0 0,1 1 0,-1-1 0,1 1 0,4-3 0,9-11 0,-14 13 0,12-13 0,-1 0 0,0-1 0,-1-1 0,9-19 0,-18 32 0,-1 1 0,-1-1 0,1 0 0,-1 0 0,1 0 0,-1 0 0,-1-1 0,1 1 0,-1-9 0,0 11 0,-1 0 0,1 0 0,-1 0 0,0 0 0,0 0 0,0 0 0,0 0 0,-1 1 0,1-1 0,-1 0 0,0 1 0,0-1 0,1 1 0,-1 0 0,-1 0 0,1-1 0,0 2 0,-3-3 0,1 1 0,0 1 0,-1 0 0,1 0 0,0 1 0,-1-1 0,1 1 0,-1 0 0,0 0 0,1 1 0,-1-1 0,0 1 0,1 0 0,-1 0 0,0 1 0,1-1 0,-1 1 0,1 0 0,-8 3 0,-9 3 0,0 0 0,-29 17 0,48-23 0,-26 14 0,0 1 0,1 1 0,1 2 0,0 1 0,2 1 0,0 0 0,-40 50 0,52-55 0,1 1 0,0 0 0,1 0 0,1 1 0,-14 37 0,19-41 0,1 0 0,0-1 0,1 1 0,0 0 0,1 0 0,0 0 0,1 0 0,1 0 0,3 18 0,-2-24 0,0 1 0,0 0 0,1-1 0,0 0 0,1 0 0,-1 0 0,2 0 0,-1 0 0,1-1 0,0 0 0,1 0 0,-1 0 0,13 10 0,-8-8 0,0-2 0,1 0 0,0 0 0,1-1 0,-1 0 0,1-1 0,0-1 0,22 6 0,-9-4 0,1-2 0,0-1 0,0-2 0,0 0 0,0-1 0,0-2 0,0-1 0,48-11 0,-22-2 0,0-3 0,-1-2 0,-1-2 0,-1-2 0,-1-2 0,-2-3 0,-1-1 0,52-48 0,-78 63 0,30-33 0,-45 44 0,0 0 0,-1 1 0,1-2 0,-1 1 0,0 0 0,0-1 0,0 1 0,-1-1 0,0 0 0,0 0 0,0 0 0,1-10 0,-3 15 0,0 0 0,0 0 0,0 0 0,0 0 0,0 0 0,0 0 0,0 0 0,0 0 0,0 0 0,0 0 0,-1 0 0,1 0 0,0 0 0,-1 0 0,1 0 0,-1 1 0,1-1 0,-1 0 0,1 0 0,-1 0 0,0 0 0,1 1 0,-1-1 0,0 0 0,1 1 0,-1-1 0,-2-1 0,2 2 0,-1 0 0,0 0 0,0-1 0,1 1 0,-1 0 0,0 0 0,0 1 0,0-1 0,1 0 0,-1 0 0,0 1 0,0-1 0,1 1 0,-3 1 0,-4 1 0,0 1 0,1 1 0,0-1 0,0 1 0,-10 9 0,9-5 0,1-1 0,0 1 0,1 1 0,0-1 0,0 1 0,1 0 0,0 1 0,1-1 0,0 1 0,1 0 0,0 0 0,0 0 0,2 0 0,-2 23 0,2-28 0,1-1 0,1 1 0,-1-1 0,1 0 0,0 1 0,0-1 0,0 0 0,1 1 0,-1-1 0,1 0 0,1 0 0,-1 0 0,1-1 0,0 1 0,0-1 0,0 1 0,0-1 0,1 0 0,0 0 0,0 0 0,0-1 0,0 0 0,1 1 0,-1-1 0,1-1 0,0 1 0,0-1 0,0 0 0,0 0 0,0 0 0,0-1 0,11 2 0,-2-1 0,0 0 0,1-1 0,-1-1 0,1-1 0,-1 0 0,0-1 0,0 0 0,1-1 0,-1 0 0,-1-2 0,1 1 0,-1-2 0,0 0 0,20-12 0,-25 13 0,0 0 0,-1-1 0,1 0 0,-1 0 0,0-1 0,-1 0 0,0 0 0,0-1 0,0 1 0,-1-1 0,0-1 0,-1 1 0,0-1 0,0 1 0,-1-1 0,0 0 0,0-1 0,-1 1 0,0 0 0,-1-1 0,0 1 0,-1-18 0,0 23 0,0 1 0,-1 0 0,0-1 0,1 1 0,-1 0 0,-1 0 0,1 0 0,0 0 0,-1 0 0,1 0 0,-4-4 0,-2-4 0,7 10 0,0 1 0,0-1 0,0 1 0,0 0 0,0-1 0,0 1 0,0 0 0,0-1 0,0 1 0,0 0 0,0-1 0,0 1 0,0 0 0,1-1 0,-1 1 0,0 0 0,0-1 0,0 1 0,1 0 0,-1-1 0,0 1 0,0 0 0,1 0 0,-1-1 0,0 1 0,1 0 0,-1 0 0,0 0 0,1 0 0,-1-1 0,0 1 0,1 0 0,-1 0 0,0 0 0,1 0 0,-1 0 0,0 0 0,1 0 0,-1 0 0,1 0 0,-1 0 0,0 0 0,1 0 0,-1 0 0,0 0 0,1 0 0,-1 0 0,1 1 0,26-1 0,-23 0 0,93 2 0,-55-3 0,0 2 0,0 2 0,47 9 0,-82-10 0,-1 0 0,0 0 0,1 0 0,-1 1 0,0 0 0,0 0 0,-1 0 0,1 1 0,-1 0 0,1 0 0,-1 1 0,0-1 0,-1 1 0,1 0 0,-1 0 0,0 1 0,0-1 0,-1 1 0,0 0 0,0 0 0,0 0 0,0 0 0,1 9 0,1 5 0,-1 0 0,-1 0 0,-1 0 0,-1 0 0,0 1 0,-4 25 0,55-125 0,-37 60 0,0 0 0,1 1 0,1 1 0,1 0 0,0 2 0,1 0 0,1 1 0,0 1 0,1 1 0,0 0 0,1 2 0,0 1 0,31-9 0,-49 16 0,0 1 0,0 1 0,1-1 0,-1 0 0,0 1 0,1 0 0,-1 0 0,0 1 0,1-1 0,-1 1 0,8 2 0,-10-2 0,0 0 0,1 0 0,-1 1 0,-1-1 0,1 0 0,0 1 0,0 0 0,0-1 0,-1 1 0,1 0 0,-1 0 0,0 0 0,1 0 0,-1 0 0,0 0 0,0 0 0,0 1 0,-1-1 0,1 0 0,0 0 0,-1 1 0,1-1 0,-1 3 0,1 12 39,0-1 0,-2 21 1,0-22-535,1 1 1,3 23 0,1-15-6332</inkml:trace>
</inkml:ink>
</file>

<file path=ppt/ink/ink5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0:15.711"/>
    </inkml:context>
    <inkml:brush xml:id="br0">
      <inkml:brushProperty name="width" value="0.05" units="cm"/>
      <inkml:brushProperty name="height" value="0.05" units="cm"/>
      <inkml:brushProperty name="color" value="#F6630D"/>
    </inkml:brush>
  </inkml:definitions>
  <inkml:trace contextRef="#ctx0" brushRef="#br0">108 125 24575,'5'-7'0,"1"1"0,-2-1 0,1 0 0,-1-1 0,6-14 0,-8 20 0,-1 0 0,0-1 0,0 0 0,0 1 0,0-1 0,-1 1 0,1-1 0,-1 0 0,1 1 0,-1-1 0,0 0 0,0 0 0,0 1 0,-1-1 0,1 0 0,-1 1 0,1-1 0,-1 0 0,0 1 0,-2-6 0,2 8 0,1-1 0,-1 0 0,0 1 0,1-1 0,-1 1 0,0-1 0,0 1 0,1-1 0,-1 1 0,0-1 0,0 1 0,0 0 0,1-1 0,-1 1 0,0 0 0,0 0 0,0 0 0,0 0 0,0 0 0,0 0 0,1 0 0,-1 0 0,0 0 0,0 0 0,0 0 0,-1 1 0,-1 0 0,1 0 0,-1 0 0,0 0 0,1 1 0,-1 0 0,0-1 0,1 1 0,-3 2 0,-2 3 0,1 0 0,0 0 0,0 0 0,-7 11 0,3 2 0,2 0 0,0 0 0,1 1 0,1 0 0,1 1 0,0-1 0,2 1 0,-1 26 0,4-42 0,0 0 0,0 1 0,0-1 0,1 0 0,0 0 0,0 0 0,0 0 0,1 0 0,0 0 0,0 0 0,1 0 0,0-1 0,6 11 0,-6-13 0,-1 0 0,1-1 0,0 0 0,0 1 0,0-1 0,0 0 0,0 0 0,0-1 0,0 1 0,1 0 0,-1-1 0,1 0 0,-1 0 0,1 0 0,0-1 0,-1 1 0,1-1 0,0 1 0,-1-1 0,1-1 0,0 1 0,-1 0 0,1-1 0,5-1 0,6-2 0,0-1 0,-1 0 0,1 0 0,-1-2 0,-1 0 0,1 0 0,-1-1 0,0-1 0,19-18 0,6-9 0,50-61 0,-48 51 0,-39 45 0,0 0 0,0-1 0,1 1 0,-1 0 0,0 0 0,0 0 0,1 0 0,-1 0 0,0 0 0,1 1 0,-1-1 0,1 0 0,-1 1 0,1-1 0,0 1 0,-1-1 0,1 1 0,0 0 0,-1 0 0,1 0 0,2 0 0,-2 0 0,1 1 0,-1 0 0,1 0 0,-1 0 0,0 0 0,1 0 0,-1 0 0,0 1 0,0-1 0,0 1 0,0 0 0,3 2 0,5 8 0,0 1 0,-1 0 0,13 25 0,-11-19 0,2 2 0,4 6 0,19 41 0,-32-59 0,0 0 0,-1 1 0,0 0 0,0-1 0,-1 1 0,0 0 0,-1 1 0,0 15 0,-2-23 0,1-1 0,0 0 0,-1 1 0,1-1 0,-1 1 0,0-1 0,0 0 0,0 0 0,0 1 0,0-1 0,0 0 0,0 0 0,-1 0 0,1 0 0,-1 0 0,0 0 0,0-1 0,1 1 0,-1-1 0,0 1 0,-3 1 0,3-2 0,1-1 0,0 1 0,-1-1 0,1 0 0,0 1 0,-1-1 0,1 0 0,0 0 0,-1 0 0,1 0 0,0 0 0,-1 0 0,1 0 0,0 0 0,-1-1 0,1 1 0,0 0 0,-1-1 0,1 1 0,0-1 0,0 0 0,-1 1 0,1-1 0,0 0 0,0 0 0,0 1 0,0-1 0,0 0 0,0 0 0,0 0 0,0-1 0,1 1 0,-1 0 0,0 0 0,1 0 0,-1 0 0,0-1 0,1 1 0,-1-2 0,-1-4 0,0 0 0,0 0 0,1 0 0,0 0 0,0 0 0,1-1 0,0 1 0,0 0 0,1-1 0,0 1 0,0 0 0,0 0 0,1 0 0,0 0 0,6-12 0,-1 2 0,1 0 0,1 0 0,1 0 0,0 2 0,13-16 0,-14 21 0,0 0 0,0 1 0,1 0 0,0 1 0,1 0 0,-1 1 0,2 0 0,18-8 0,5 1 0,60-16 0,-62 21 0,-11 1-1365,-4-1-5461</inkml:trace>
</inkml:ink>
</file>

<file path=ppt/ink/ink5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0:16.289"/>
    </inkml:context>
    <inkml:brush xml:id="br0">
      <inkml:brushProperty name="width" value="0.05" units="cm"/>
      <inkml:brushProperty name="height" value="0.05" units="cm"/>
      <inkml:brushProperty name="color" value="#F6630D"/>
    </inkml:brush>
  </inkml:definitions>
  <inkml:trace contextRef="#ctx0" brushRef="#br0">0 110 24575,'3'0'0,"1"-1"0,-1 1 0,0-1 0,0 0 0,0 0 0,-1-1 0,6-2 0,20-6 0,-22 10 0,-1 0 0,1 1 0,0-1 0,0 1 0,-1 0 0,1 1 0,-1-1 0,1 1 0,-1 0 0,10 6 0,52 36 0,-38-24 0,-6-4 0,0 1 0,39 38 0,-55-48 0,-1 0 0,1 0 0,-1 1 0,-1 0 0,1 0 0,-1 0 0,-1 1 0,0-1 0,0 1 0,-1 0 0,0 0 0,3 12 0,-6-10 0,2-28 0,3 5 0,0 1 0,1 0 0,0 0 0,0 0 0,1 1 0,1 0 0,0 1 0,0-1 0,1 1 0,18-14 0,-5 7 0,1 0 0,1 1 0,46-21 0,64-14 0,-85 34 0,66-32 0,-111 46 0,0 0 0,0-1 0,-1 1 0,1-1 0,-1 0 0,4-4 0,-6 7 0,-1-1 0,1 1 0,-1 0 0,0-1 0,1 1 0,-1-1 0,0 1 0,0-1 0,0 1 0,1-1 0,-1 1 0,0-1 0,0 1 0,0-1 0,0 1 0,0-1 0,0 1 0,0-1 0,0 1 0,0-1 0,0 0 0,0 0 0,-1 0 0,1 1 0,-1-1 0,1 0 0,-1 1 0,0-1 0,1 0 0,-1 1 0,0-1 0,0 1 0,1-1 0,-1 1 0,0 0 0,0-1 0,0 1 0,1 0 0,-1-1 0,0 1 0,-2 0 0,-7-2 0,0 1 0,-1 0 0,1 0 0,0 1 0,-1 1 0,1 0 0,-1 0 0,1 1 0,-12 4 0,6-2 0,-1 2 0,2 0 0,-1 1 0,-29 17 0,37-18 0,0 0 0,1 0 0,0 1 0,0 0 0,0 1 0,1 0 0,0 0 0,0 0 0,1 1 0,0-1 0,0 1 0,1 0 0,1 1 0,-1-1 0,1 1 0,1-1 0,0 1 0,0 0 0,1 0 0,0 16 0,1-19 0,0 1 0,1 0 0,0 0 0,0 0 0,1 0 0,0-1 0,0 1 0,1-1 0,0 1 0,0-1 0,1 0 0,0 0 0,0 0 0,0-1 0,1 1 0,0-1 0,1 0 0,-1-1 0,1 1 0,0-1 0,0 0 0,1-1 0,-1 0 0,1 1 0,0-2 0,11 5 0,-8-5-91,0-1 0,0 1 0,0-2 0,1 0 0,-1 0 0,0-1 0,1 0 0,-1 0 0,0-1 0,1-1 0,-1 0 0,0 0 0,0-1 0,13-6 0,18-9-6735</inkml:trace>
</inkml:ink>
</file>

<file path=ppt/ink/ink5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0:16.680"/>
    </inkml:context>
    <inkml:brush xml:id="br0">
      <inkml:brushProperty name="width" value="0.05" units="cm"/>
      <inkml:brushProperty name="height" value="0.05" units="cm"/>
      <inkml:brushProperty name="color" value="#F6630D"/>
    </inkml:brush>
  </inkml:definitions>
  <inkml:trace contextRef="#ctx0" brushRef="#br0">1 0 24575,'0'5'0,"4"1"0,7 0 0,1-1-8191</inkml:trace>
</inkml:ink>
</file>

<file path=ppt/ink/ink5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9:44.043"/>
    </inkml:context>
    <inkml:brush xml:id="br0">
      <inkml:brushProperty name="width" value="0.05" units="cm"/>
      <inkml:brushProperty name="height" value="0.05" units="cm"/>
      <inkml:brushProperty name="color" value="#F6630D"/>
    </inkml:brush>
  </inkml:definitions>
  <inkml:trace contextRef="#ctx0" brushRef="#br0">1019 378 24575,'1'-17'0,"1"0"0,0 0 0,6-21 0,-3 19 0,-1 0 0,1-21 0,-5 33 0,0 0 0,0 0 0,-1 1 0,1-1 0,-2 1 0,1-1 0,-1 1 0,0-1 0,0 1 0,-4-7 0,2 4 0,-1 0 0,0 1 0,-1 0 0,0 0 0,0 0 0,-1 1 0,0 0 0,0 0 0,0 0 0,-1 1 0,0 1 0,0-1 0,-1 1 0,0 0 0,-12-4 0,8 5 0,0 0 0,0 1 0,0 0 0,-1 2 0,1-1 0,-1 1 0,1 1 0,-1 1 0,1 0 0,-25 5 0,5 1 0,-1 2 0,1 2 0,1 1 0,-61 32 0,69-31 0,2 1 0,0 1 0,1 0 0,1 2 0,0 1 0,1 0 0,-19 24 0,32-34 0,1 0 0,0 0 0,0 0 0,0 1 0,1-1 0,1 1 0,-1 0 0,1 1 0,-3 16 0,6-21 0,-1 1 0,1 0 0,0-1 0,0 1 0,0 0 0,1-1 0,0 1 0,0 0 0,1-1 0,-1 1 0,1-1 0,0 0 0,1 0 0,-1 0 0,1 0 0,0 0 0,7 8 0,2-1 0,0-1 0,0 0 0,1-1 0,0-1 0,1 0 0,0-1 0,27 13 0,8-2 0,56 16 0,19-2 0,90 30 0,-204-59 0,0 0 0,0 0 0,0 1 0,-1 1 0,0 0 0,0 0 0,11 11 0,-17-14 0,0 0 0,-1 0 0,1 0 0,-1 0 0,0 1 0,0-1 0,0 0 0,0 1 0,0 0 0,-1-1 0,0 1 0,0 0 0,0 0 0,0 0 0,0 0 0,-1 0 0,0 0 0,0 0 0,0 0 0,0 0 0,-1 0 0,1-1 0,-2 6 0,-2 0 0,0 1 0,0-1 0,-1-1 0,0 1 0,0-1 0,-1 0 0,0 0 0,0 0 0,-1-1 0,0 0 0,0 0 0,-1-1 0,0 0 0,0 0 0,0-1 0,-12 5 0,-15 8 0,-1-2 0,-62 19 0,45-20 0,-1-2 0,0-3 0,-1-2 0,1-3 0,-2-2 0,1-2 0,-84-10 0,122 7 0,0-1 0,0 0 0,0-2 0,0 0 0,1-1 0,0 0 0,1-1 0,-18-11 0,28 15 0,-1 0 0,1-1 0,1 1 0,-1-1 0,0-1 0,1 1 0,0 0 0,0-1 0,0 0 0,1 0 0,-1 0 0,1-1 0,1 1 0,-1-1 0,1 1 0,0-1 0,0 0 0,0 0 0,1 0 0,0 0 0,0 0 0,1 0 0,-1 0 0,1 0 0,1-1 0,0-5 0,1 3-85,0 0 0,1 0-1,0 0 1,1 0 0,0 0-1,0 1 1,0 0 0,1 0-1,1 0 1,-1 0 0,1 1-1,1 0 1,-1 0 0,1 1-1,9-7 1,14-9-6741</inkml:trace>
</inkml:ink>
</file>

<file path=ppt/ink/ink5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9:44.572"/>
    </inkml:context>
    <inkml:brush xml:id="br0">
      <inkml:brushProperty name="width" value="0.05" units="cm"/>
      <inkml:brushProperty name="height" value="0.05" units="cm"/>
      <inkml:brushProperty name="color" value="#F6630D"/>
    </inkml:brush>
  </inkml:definitions>
  <inkml:trace contextRef="#ctx0" brushRef="#br0">167 226 24575,'-2'-17'0,"2"17"0,0 0 0,0 0 0,-1 0 0,1 0 0,0-1 0,0 1 0,0 0 0,0 0 0,0 0 0,0 0 0,0 0 0,-1 0 0,1-1 0,0 1 0,0 0 0,0 0 0,0 0 0,-1 0 0,1 0 0,0 0 0,0 0 0,0 0 0,0 0 0,-1 0 0,1 0 0,0 0 0,0 0 0,0 0 0,0 0 0,-1 0 0,1 0 0,0 0 0,0 0 0,0 0 0,0 0 0,-1 0 0,1 0 0,0 0 0,0 0 0,0 0 0,-1 1 0,0 0 0,0 0 0,0 1 0,0-1 0,0 1 0,0-1 0,0 1 0,0 0 0,0-1 0,1 1 0,-1 0 0,1 0 0,-1-1 0,0 5 0,-24 167 0,-23 118 0,40-252 0,2-7 0,-2 1 0,-16 43 0,24-75 0,0 0 0,-1 0 0,1 0 0,0-1 0,-1 1 0,1 0 0,-1 0 0,1-1 0,-1 1 0,1 0 0,-1-1 0,1 1 0,-1 0 0,0-1 0,1 1 0,-1-1 0,-1 2 0,-5-10 0,1-27 0,3-32 0,2-1 0,4 1 0,2 0 0,3 0 0,3 1 0,3 0 0,3 0 0,36-90 0,-47 142 0,1 0 0,0 0 0,1 1 0,0 0 0,2 0 0,-1 1 0,17-17 0,-22 26 0,0-1 0,0 1 0,0 0 0,0 0 0,1 0 0,-1 0 0,1 1 0,0 0 0,0 0 0,0 0 0,0 0 0,0 1 0,0 0 0,1 0 0,-1 0 0,0 1 0,0 0 0,1 0 0,-1 0 0,0 1 0,0-1 0,1 1 0,-1 1 0,0-1 0,7 3 0,-1 2 0,-1 0 0,1 0 0,-1 1 0,-1 0 0,1 1 0,-1 0 0,-1 0 0,1 1 0,-1 0 0,-1 1 0,12 18 0,0 4 0,-2 0 0,21 56 0,-19-38 0,-2 0 0,13 76 0,-25-103 0,-2 1 0,-1 0 0,-1 0 0,0 0 0,-2 0 0,-1 0 0,-9 41 0,6-50-341,0 0 0,-1 0-1,-13 25 1,-1-8-6485</inkml:trace>
</inkml:ink>
</file>

<file path=ppt/ink/ink5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9:44.914"/>
    </inkml:context>
    <inkml:brush xml:id="br0">
      <inkml:brushProperty name="width" value="0.05" units="cm"/>
      <inkml:brushProperty name="height" value="0.05" units="cm"/>
      <inkml:brushProperty name="color" value="#F6630D"/>
    </inkml:brush>
  </inkml:definitions>
  <inkml:trace contextRef="#ctx0" brushRef="#br0">18 197 24575,'0'-5'0,"0"-5"0,-5-7 0,-1-5 0,0-3 0,6 3 0,7 5 0,8 5 0,5 5 0,9 3 0,9-1 0,7-1 0,10 1 0,9-3 0,9-1 0,0-3 0,-12 1-8191</inkml:trace>
</inkml:ink>
</file>

<file path=ppt/ink/ink5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9:45.303"/>
    </inkml:context>
    <inkml:brush xml:id="br0">
      <inkml:brushProperty name="width" value="0.05" units="cm"/>
      <inkml:brushProperty name="height" value="0.05" units="cm"/>
      <inkml:brushProperty name="color" value="#F6630D"/>
    </inkml:brush>
  </inkml:definitions>
  <inkml:trace contextRef="#ctx0" brushRef="#br0">25 336 24575,'16'374'0,"-4"-14"0,-16-333 0,4-27 0,-1 0 0,1 0 0,0-1 0,-1 1 0,1 0 0,-1-1 0,1 1 0,0 0 0,-1-1 0,1 1 0,0-1 0,-1 1 0,1-1 0,0 1 0,0-1 0,-1 1 0,1 0 0,0-1 0,0 1 0,0-1 0,0 0 0,-1 1 0,1-1 0,0 0 0,-11-55 0,-20-486 0,31 536 0,0-61 0,10-81 0,-8 130 0,1 0 0,1 0 0,0 1 0,2-1 0,0 1 0,0 0 0,2 1 0,0-1 0,17-24 0,-20 35 0,0 1 0,0-1 0,1 1 0,-1 0 0,1 0 0,0 1 0,0 0 0,1 0 0,-1 1 0,1-1 0,0 1 0,11-3 0,-7 3 0,0 1 0,0 0 0,0 1 0,0 0 0,1 1 0,-1 0 0,22 3 0,-20-1 0,0 1 0,0 0 0,0 1 0,0 0 0,-1 1 0,0 0 0,0 1 0,0 1 0,-1 0 0,0 0 0,0 1 0,-1 0 0,0 1 0,16 18 0,-23-23 6,1 1 0,-1 1 0,0-1 0,0 0 0,0 1 0,-1 0 0,1-1 0,-2 1 0,1 0 0,-1 0 0,1 0 0,-2 0 0,1 0 0,-1 1 0,0-1 0,0 0 0,0 0 0,-1 0 0,-2 7 0,0-1-171,-1-1 0,-1 0 0,0 0 0,0 0 0,-1 0 0,-1-1 0,1 0 0,-14 15 0,-19 18-6661</inkml:trace>
</inkml:ink>
</file>

<file path=ppt/ink/ink5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9:45.781"/>
    </inkml:context>
    <inkml:brush xml:id="br0">
      <inkml:brushProperty name="width" value="0.05" units="cm"/>
      <inkml:brushProperty name="height" value="0.05" units="cm"/>
      <inkml:brushProperty name="color" value="#F6630D"/>
    </inkml:brush>
  </inkml:definitions>
  <inkml:trace contextRef="#ctx0" brushRef="#br0">974 525 24575,'2'-8'0,"0"1"0,0-1 0,0 1 0,1-1 0,0 1 0,1 0 0,0 0 0,0 0 0,0 1 0,8-9 0,4-9 0,3-7 0,-1-1 0,26-62 0,-40 82 0,0 1 0,-1-1 0,0 0 0,-1 0 0,0 0 0,0 0 0,-2-1 0,0 1 0,0 0 0,-1-1 0,0 1 0,-4-15 0,3 22 0,1 1 0,-1 0 0,1 0 0,-1 0 0,-1 0 0,1 0 0,0 0 0,-1 0 0,0 1 0,0-1 0,0 1 0,0 0 0,0 0 0,-1 0 0,-6-4 0,3 4 0,0 0 0,0 0 0,0 0 0,0 1 0,0 0 0,-1 0 0,1 0 0,-13 0 0,-4 2 0,0 1 0,0 0 0,1 2 0,-45 11 0,1 4 0,0 2 0,2 4 0,0 2 0,2 3 0,1 3 0,-64 43 0,109-63 0,0 1 0,1 0 0,0 2 0,-23 26 0,35-37 0,1 0 0,-1 1 0,1-1 0,0 1 0,1 0 0,-1 0 0,1 0 0,0 0 0,0 0 0,0 0 0,1 0 0,0 1 0,0-1 0,0 1 0,1-1 0,-1 1 0,1-1 0,1 1 0,-1-1 0,1 1 0,0-1 0,0 0 0,3 7 0,2-1 0,0 0 0,0 0 0,1-1 0,1 0 0,0-1 0,0 0 0,1 0 0,0 0 0,0-1 0,15 9 0,16 10 0,56 26 0,-74-41 0,107 52 0,37 19 0,-130-62 0,-2 1 0,47 37 0,-69-49 0,-1 1 0,0 0 0,0 0 0,-1 1 0,15 24 0,-23-33 0,1 1 0,-2 0 0,1-1 0,0 1 0,-1 0 0,1 0 0,-1 0 0,0 0 0,0 0 0,-1 0 0,1 0 0,-1 0 0,0 0 0,0 0 0,0 0 0,-1 0 0,1 0 0,-1 0 0,0 0 0,0 0 0,-1 0 0,1 0 0,-1 0 0,0-1 0,0 1 0,0-1 0,-3 5 0,-4 2 0,-1-1 0,0 0 0,-1 0 0,0-1 0,0-1 0,-1 0 0,1 0 0,-2-1 0,1 0 0,-18 4 0,-7 2 0,-1-2 0,-52 7 0,32-10 0,0-2 0,-93-4 0,114-3 0,0-2 0,1-2 0,-1-1 0,1-2 0,-41-16 0,64 20-170,1 0-1,0-1 0,0-1 1,0 0-1,1 0 0,0-2 1,-14-12-1,-7-16-6655</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8:55:04.510"/>
    </inkml:context>
    <inkml:brush xml:id="br0">
      <inkml:brushProperty name="width" value="0.05" units="cm"/>
      <inkml:brushProperty name="height" value="0.05" units="cm"/>
      <inkml:brushProperty name="color" value="#F6630D"/>
    </inkml:brush>
  </inkml:definitions>
  <inkml:trace contextRef="#ctx0" brushRef="#br0">333 38 24575,'-12'-5'0,"-1"0"0,0 0 0,0 2 0,0-1 0,0 2 0,-17-2 0,3 2 0,-1 1 0,-27 3 0,51-1 0,-1-1 0,1 1 0,0 0 0,-1 0 0,1 0 0,0 0 0,0 1 0,0 0 0,0 0 0,0 0 0,0 0 0,1 1 0,-1-1 0,1 1 0,-1 0 0,-3 5 0,2-2 0,1 0 0,0 0 0,0 1 0,1-1 0,0 1 0,0 0 0,0 0 0,1 0 0,-1 8 0,-2 12 0,2 0 0,2 1 0,0-1 0,4 33 0,-3-49 0,2 0 0,-1-1 0,2 1 0,-1-1 0,1 1 0,1-1 0,0 0 0,0-1 0,1 1 0,0-1 0,1 1 0,0-2 0,0 1 0,1-1 0,0 0 0,1 0 0,10 8 0,-12-11 0,1 0 0,0-1 0,0 0 0,1 0 0,-1-1 0,1 1 0,-1-2 0,1 1 0,0-1 0,0-1 0,0 1 0,1-1 0,-1-1 0,0 1 0,0-1 0,0-1 0,1 0 0,-1 0 0,0 0 0,0-1 0,0 0 0,-1-1 0,10-3 0,-5 0 0,0-1 0,0 0 0,0 0 0,-1-1 0,-1-1 0,1 0 0,-1 0 0,-1-1 0,0 0 0,0-1 0,-1 0 0,0 0 0,-1-1 0,8-17 0,-10 18 0,0 0 0,-1-1 0,0 1 0,-1-1 0,0 0 0,-1 0 0,0 0 0,-1 0 0,0 0 0,-1 0 0,-1-1 0,0 1 0,0 0 0,-1 0 0,-1 0 0,-5-17 0,5 23 8,0 0-1,0 0 1,-1 0-1,1 0 1,-1 1-1,0 0 1,-1-1-1,1 1 1,-1 1-1,0-1 1,0 1-1,-1 0 1,1 0-1,-1 0 1,-7-2-1,1 0-219,-1 1 0,0 1 0,0 0-1,0 0 1,0 2 0,-21-3 0,-8 3-6614</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8:54:35.956"/>
    </inkml:context>
    <inkml:brush xml:id="br0">
      <inkml:brushProperty name="width" value="0.05" units="cm"/>
      <inkml:brushProperty name="height" value="0.05" units="cm"/>
      <inkml:brushProperty name="color" value="#F6630D"/>
    </inkml:brush>
  </inkml:definitions>
  <inkml:trace contextRef="#ctx0" brushRef="#br0">404 0 24575,'946'0'0,"-918"2"0,-1 0 0,34 9 0,-33-6 0,0-1 0,29 1 0,-54-6 0,1 1 0,-1 0 0,1 0 0,-1 0 0,0 0 0,1 1 0,-1-1 0,0 1 0,1 0 0,-1 0 0,0 0 0,0 1 0,1-1 0,-1 1 0,0-1 0,-1 1 0,1 0 0,0 0 0,0 0 0,-1 1 0,0-1 0,1 1 0,-1-1 0,0 1 0,0 0 0,0 0 0,-1 0 0,1 0 0,-1 0 0,1 0 0,1 6 0,5 22 0,-1-1 0,-2 1 0,3 41 0,-3-23 0,10 154 0,-13 209 0,-4-213 0,-4-77 0,-5-1 0,-32 151 0,32-193 0,3 1 0,4 99 0,2-40 0,-42 278 0,40-391 0,-35 163 0,24-129 0,2 0 0,-6 99 0,4-35 0,9-82 0,-2 55 0,8-79 0,0-2 0,0 1 0,-5 31 0,3-42 0,0 1 0,0-1 0,0 0 0,0-1 0,-1 1 0,0 0 0,0-1 0,-1 1 0,1-1 0,-1 0 0,-5 5 0,4-5 0,0-1 0,0 0 0,0 0 0,-1 0 0,1 0 0,-1-1 0,0 0 0,0 0 0,0-1 0,0 0 0,0 0 0,0 0 0,-1 0 0,1-1 0,-12 0 0,-3-1 0,-1-1 0,1-1 0,-32-6 0,-15-3 0,-403 1 0,300 13 0,78-1 0,1 5 0,-142 28 0,226-33-227,1-1-1,-1 0 1,1 0-1,-1-1 1,-9 0-1,-1-4-6598</inkml:trace>
</inkml:ink>
</file>

<file path=ppt/ink/ink6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9:46.227"/>
    </inkml:context>
    <inkml:brush xml:id="br0">
      <inkml:brushProperty name="width" value="0.05" units="cm"/>
      <inkml:brushProperty name="height" value="0.05" units="cm"/>
      <inkml:brushProperty name="color" value="#F6630D"/>
    </inkml:brush>
  </inkml:definitions>
  <inkml:trace contextRef="#ctx0" brushRef="#br0">272 167 24575,'-15'0'0,"-1"0"0,1 1 0,0 1 0,0 1 0,0 0 0,0 0 0,1 2 0,-15 6 0,21-7 0,0 0 0,0 1 0,0 0 0,1 1 0,0-1 0,0 1 0,0 1 0,1 0 0,0-1 0,0 2 0,1-1 0,0 1 0,0 0 0,-6 12 0,8-12 0,0 0 0,0 0 0,0 1 0,1-1 0,0 1 0,1-1 0,0 1 0,0-1 0,1 1 0,0 0 0,1-1 0,-1 1 0,2-1 0,-1 1 0,6 14 0,-5-17 0,1 0 0,-1 0 0,1 0 0,1-1 0,-1 1 0,1-1 0,0 0 0,0 0 0,1 0 0,-1-1 0,1 0 0,0 1 0,0-2 0,0 1 0,1-1 0,0 1 0,-1-1 0,1-1 0,0 1 0,0-1 0,10 2 0,-5-2 0,1 0 0,0 0 0,0-1 0,0-1 0,0 0 0,0 0 0,0-2 0,0 1 0,0-1 0,0-1 0,0 0 0,-1-1 0,0 0 0,0-1 0,0 0 0,0-1 0,-1 0 0,1 0 0,-2-1 0,1-1 0,-1 0 0,0 0 0,9-11 0,-10 9 0,0 0 0,0-1 0,-1 0 0,-1 0 0,0 0 0,-1-1 0,0 0 0,0 0 0,-1 0 0,-1-1 0,0 1 0,-1-1 0,0 0 0,-1 1 0,0-1 0,-1 0 0,-1 0 0,0 0 0,-1 0 0,0 1 0,-6-19 0,4 19 10,-1 0 0,0 0 0,-1 1 0,0 0 0,-1 0 0,0 1 0,-1 0 0,0 0 0,-1 1 0,0 0 0,-17-13 0,21 18-67,0 0 0,0 0 0,0 1 0,0 0-1,-1 0 1,1 1 0,-1 0 0,0 0 0,0 0 0,0 0 0,0 1 0,0 0-1,0 0 1,0 1 0,0 0 0,0 0 0,-1 0 0,1 1 0,0-1 0,0 2 0,0-1-1,0 1 1,0 0 0,0 0 0,-9 5 0,-3 5-6769</inkml:trace>
</inkml:ink>
</file>

<file path=ppt/ink/ink6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9:46.567"/>
    </inkml:context>
    <inkml:brush xml:id="br0">
      <inkml:brushProperty name="width" value="0.05" units="cm"/>
      <inkml:brushProperty name="height" value="0.05" units="cm"/>
      <inkml:brushProperty name="color" value="#F6630D"/>
    </inkml:brush>
  </inkml:definitions>
  <inkml:trace contextRef="#ctx0" brushRef="#br0">1 23 24575,'4'-5'0,"3"-5"0,4 2 0,0 8 0,-2 9 0,2 11 0,0 13 0,-3 9 0,-2 7 0,-2 4 0,-2 3 0,-2 1 0,-4 0 0,-3 0 0,1-6 0,-4-1 0,0-10-8191</inkml:trace>
</inkml:ink>
</file>

<file path=ppt/ink/ink6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9:47.079"/>
    </inkml:context>
    <inkml:brush xml:id="br0">
      <inkml:brushProperty name="width" value="0.05" units="cm"/>
      <inkml:brushProperty name="height" value="0.05" units="cm"/>
      <inkml:brushProperty name="color" value="#F6630D"/>
    </inkml:brush>
  </inkml:definitions>
  <inkml:trace contextRef="#ctx0" brushRef="#br0">60 285 24575,'-1'9'0,"0"0"0,0-1 0,-1 1 0,-1-1 0,1 0 0,-2 0 0,-6 14 0,5-11 0,1 0 0,-1 0 0,-2 14 0,2 1 0,1-1 0,1 1 0,1 0 0,1 0 0,2 0 0,0 0 0,8 34 0,-8-54 0,0-1 0,1 1 0,0-1 0,0 0 0,1 0 0,-1 0 0,1 0 0,0 0 0,0 0 0,1-1 0,-1 0 0,1 1 0,0-1 0,0-1 0,1 1 0,-1-1 0,1 1 0,8 4 0,-7-6 0,0 0 0,1 0 0,-1-1 0,0 0 0,0 0 0,0 0 0,1-1 0,-1 1 0,1-2 0,-1 1 0,0-1 0,0 0 0,1 0 0,-1-1 0,0 1 0,9-5 0,3-2 0,-1-1 0,0 0 0,-1-1 0,0-1 0,-1-1 0,0 0 0,-1-1 0,0 0 0,-1-1 0,0-1 0,-2 0 0,1-1 0,14-28 0,-16 26 0,-1-1 0,-1 0 0,0 0 0,-2 0 0,0-1 0,-1 0 0,-1-1 0,-1 1 0,-1-1 0,0 0 0,-2 1 0,-3-33 0,2 45 24,-1 0 0,1 1 0,-1-1 0,-6-12 0,7 18-92,1 0 1,-1 0-1,0 0 1,-1 1-1,1-1 1,0 0-1,0 0 1,-1 1-1,1-1 1,-1 1-1,0-1 1,1 1-1,-1 0 1,0 0-1,0 0 1,0 0-1,1 0 1,-1 0-1,0 0 1,0 0-1,-4 0 1,-8 1-6759</inkml:trace>
  <inkml:trace contextRef="#ctx0" brushRef="#br0" timeOffset="1">880 67 24575,'1'0'0,"0"0"0,0-1 0,0 1 0,0 0 0,0-1 0,0 1 0,0-1 0,0 1 0,0-1 0,0 0 0,-1 1 0,1-1 0,0 0 0,0 0 0,-1 0 0,1 1 0,0-1 0,-1 0 0,1 0 0,-1 0 0,1 0 0,-1 0 0,1 0 0,-1 0 0,0 0 0,0 0 0,1-2 0,5-34 0,-5 29 0,-55 506 0,48-443-1365,-1-10-5461</inkml:trace>
</inkml:ink>
</file>

<file path=ppt/ink/ink6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9:47.485"/>
    </inkml:context>
    <inkml:brush xml:id="br0">
      <inkml:brushProperty name="width" value="0.05" units="cm"/>
      <inkml:brushProperty name="height" value="0.05" units="cm"/>
      <inkml:brushProperty name="color" value="#F6630D"/>
    </inkml:brush>
  </inkml:definitions>
  <inkml:trace contextRef="#ctx0" brushRef="#br0">0 118 24575,'84'1'0,"-7"0"0,98-10 0,-153 7 0,-1-1 0,0-2 0,1 0 0,-2-1 0,1-1 0,-1-1 0,0-1 0,0-1 0,22-14 0,-31 15 0,-7 6 0,-1 0 0,1 0 0,0 1 0,0-1 0,0 1 0,0 0 0,6-2 0,-9 4 0,-1 0 0,1 0 0,-1 0 0,1 0 0,-1 0 0,1 0 0,-1 0 0,1 0 0,-1 0 0,1 0 0,-1 0 0,1 0 0,-1 1 0,0-1 0,1 0 0,-1 0 0,1 0 0,-1 1 0,1-1 0,-1 0 0,0 1 0,1-1 0,-1 0 0,1 1 0,-1-1 0,0 0 0,1 1 0,0 1 0,-1 0 0,1 0 0,0 0 0,-1 0 0,1 0 0,-1 1 0,0-1 0,0 0 0,1 0 0,-2 4 0,-2 26 0,-1-1 0,-10 37 0,4-25 0,-1 13-682,-4 74-1,14-105-6143</inkml:trace>
</inkml:ink>
</file>

<file path=ppt/ink/ink6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9:47.876"/>
    </inkml:context>
    <inkml:brush xml:id="br0">
      <inkml:brushProperty name="width" value="0.05" units="cm"/>
      <inkml:brushProperty name="height" value="0.05" units="cm"/>
      <inkml:brushProperty name="color" value="#F6630D"/>
    </inkml:brush>
  </inkml:definitions>
  <inkml:trace contextRef="#ctx0" brushRef="#br0">12 45 24575,'0'-10'0,"0"-7"0,0 4 0,-5 9 0,-1 9 0</inkml:trace>
</inkml:ink>
</file>

<file path=ppt/ink/ink6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9:48.625"/>
    </inkml:context>
    <inkml:brush xml:id="br0">
      <inkml:brushProperty name="width" value="0.05" units="cm"/>
      <inkml:brushProperty name="height" value="0.05" units="cm"/>
      <inkml:brushProperty name="color" value="#F6630D"/>
    </inkml:brush>
  </inkml:definitions>
  <inkml:trace contextRef="#ctx0" brushRef="#br0">159 248 24575,'-3'7'0,"0"0"0,-1-1 0,0 0 0,0 1 0,-8 7 0,7-7 0,-14 22 0,0 0 0,2 1 0,1 1 0,2 1 0,-19 58 0,32-85 0,0 0 0,0 0 0,0 0 0,0 1 0,1-1 0,0 0 0,0 0 0,0 1 0,1-1 0,0 0 0,0 0 0,0 0 0,1 0 0,-1 0 0,1 0 0,0 0 0,4 4 0,-4-5 0,0-1 0,0 0 0,1 0 0,0-1 0,0 1 0,-1 0 0,2-1 0,-1 0 0,0 0 0,0 0 0,1 0 0,-1 0 0,1-1 0,-1 1 0,1-1 0,0 0 0,-1 0 0,1 0 0,0-1 0,0 1 0,0-1 0,0 0 0,7-1 0,1-1 0,0 0 0,0-1 0,0 0 0,-1-1 0,1 0 0,-1-1 0,0-1 0,0 1 0,0-2 0,-1 1 0,0-2 0,-1 1 0,13-13 0,-8 6 0,-1 0 0,-1-1 0,0 0 0,-1-1 0,0-1 0,-2 1 0,15-33 0,-17 28 0,-1 1 0,0-1 0,-2 0 0,0-1 0,-1 1 0,0-40 0,-4 50 0,0 0 0,0 1 0,-1-1 0,0 1 0,-1-1 0,-7-18 0,7 23 0,0 1 0,0-1 0,0 1 0,-1 0 0,0 0 0,1 0 0,-2 1 0,1-1 0,-1 1 0,1 0 0,-1 0 0,-10-5 0,12 7 0,-1 0 0,0 1 0,0-1 0,0 1 0,-1 0 0,1 0 0,0 0 0,0 1 0,-1-1 0,1 1 0,0 0 0,-1 0 0,1 1 0,0-1 0,0 1 0,-1 0 0,1 0 0,0 0 0,0 1 0,0-1 0,0 1 0,0 0 0,1 0 0,-1 1 0,0-1 0,1 1 0,0 0 0,-1-1 0,-4 7 0,4-4 0,0-1 0,0 1 0,1 0 0,-1 0 0,1 0 0,0 1 0,0-1 0,1 1 0,0 0 0,0 0 0,0 0 0,1 0 0,-1 0 0,1 0 0,1 0 0,-1 0 0,1 0 0,0 1 0,1-1 0,1 8 0,-1-10 0,0 1 0,0-1 0,1 0 0,-1 0 0,1 0 0,0 0 0,0 0 0,1 0 0,-1 0 0,1 0 0,0-1 0,0 0 0,0 1 0,0-1 0,1 0 0,-1-1 0,1 1 0,0-1 0,0 1 0,0-1 0,0 0 0,0 0 0,5 1 0,-2-2 0,0 0 0,1 0 0,-1 0 0,0-1 0,0 0 0,1-1 0,-1 1 0,0-1 0,0-1 0,0 1 0,0-1 0,0-1 0,12-5 0,99-59 0,-4 2 0,-100 58 0,2 0 0,-1 2 0,1-1 0,0 2 0,28-5 0,-41 9 0,0-1 0,0 1 0,0 0 0,0 0 0,0 0 0,0 0 0,0 0 0,0 1 0,0-1 0,0 1 0,0 0 0,0 0 0,0 0 0,0 0 0,-1 1 0,1-1 0,0 1 0,-1-1 0,1 1 0,3 4 0,-3-3 0,-1 1 0,0-1 0,0 1 0,0-1 0,-1 1 0,1 0 0,-1 0 0,0-1 0,0 1 0,0 0 0,0 0 0,-1 0 0,0 8 0,-1 7 0,0 0 0,-2 0 0,0 0 0,-2-1 0,-9 27 0,-10 18 0,12-34 0,-11 39 0,24-61 0,7-13 0,16-24 0,-12 15 0,125-132 0,-119 130 0,0 1 0,2 1 0,-1 1 0,2 1 0,0 1 0,28-13 0,-45 24 0,-1-1 0,0 1 0,1 0 0,0 0 0,-1 0 0,1 1 0,-1-1 0,1 1 0,0 0 0,-1 0 0,1 0 0,0 0 0,-1 1 0,1 0 0,-1-1 0,5 3 0,-5-2 0,-1 1 0,1-1 0,-1 1 0,0 0 0,0-1 0,0 1 0,0 0 0,0 0 0,0 1 0,-1-1 0,1 0 0,-1 1 0,1-1 0,-1 0 0,0 1 0,0 0 0,0-1 0,0 1 0,-1 0 0,1-1 0,0 7 0,1 16 0,-1 1 0,-5 50 0,2-44 0,1 36 0,1-65 0,0 0 0,0 0 0,0 0 0,0 0 0,1 0 0,0-1 0,-1 1 0,1 0 0,0 0 0,0-1 0,0 1 0,1 0 0,-1-1 0,1 1 0,-1-1 0,1 1 0,0-1 0,0 0 0,0 0 0,0 0 0,0 0 0,1 0 0,-1-1 0,0 1 0,1 0 0,0-1 0,-1 0 0,1 0 0,3 2 0,0-3 0,0 1 0,0-1 0,-1 0 0,1 0 0,0 0 0,0-1 0,-1 0 0,1 0 0,-1 0 0,1-1 0,-1 0 0,1 0 0,-1 0 0,5-4 0,75-40 0,104-76 0,-137 84 0,-2-3 0,87-91 0,-130 123 0,39-47 0,-43 52 0,0-1 0,-1 1 0,0 0 0,0-1 0,0 1 0,0-1 0,0 0 0,-1 0 0,0 1 0,0-1 0,0-9 0,-1 12 0,0 0 0,0 1 0,-1-1 0,1 0 0,-1 1 0,1-1 0,-1 0 0,1 1 0,-1-1 0,0 1 0,0-1 0,1 1 0,-1-1 0,0 1 0,-1 0 0,1 0 0,0-1 0,0 1 0,0 0 0,-1 0 0,1 0 0,-1 0 0,1 0 0,-1 0 0,1 1 0,-1-1 0,1 0 0,-1 1 0,0-1 0,1 1 0,-1 0 0,0 0 0,1-1 0,-4 1 0,-3 0 0,0 0 0,1 1 0,-1-1 0,1 1 0,-1 1 0,-11 3 0,10-2 0,0 0 0,0 1 0,1 0 0,-1 1 0,1 0 0,0 0 0,0 0 0,0 1 0,1 1 0,0-1 0,0 1 0,1 0 0,0 1 0,0-1 0,0 1 0,1 1 0,0-1 0,1 0 0,-5 15 0,5-13 0,2 1 0,-1-1 0,2 1 0,-1-1 0,1 1 0,1 0 0,0-1 0,0 1 0,1 0 0,1-1 0,0 1 0,0-1 0,1 1 0,0-1 0,1 0 0,0 0 0,8 14 0,3 2 0,-5-12 0,-1 2 0,-1-1 0,0 1 0,-1 1 0,6 22 0,-12-35 0,0 0 0,-1 0 0,1-1 0,-1 1 0,0 0 0,0 0 0,-1 0 0,1-1 0,-1 1 0,1 0 0,-1 0 0,0-1 0,0 1 0,-1-1 0,1 1 0,-1-1 0,0 1 0,0-1 0,0 0 0,0 0 0,-1 0 0,1 0 0,-1 0 0,0-1 0,1 1 0,-1-1 0,0 1 0,-1-1 0,1 0 0,-6 2 0,-21 10-682,-48 15-1,19-9-6143</inkml:trace>
</inkml:ink>
</file>

<file path=ppt/ink/ink6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9:49.640"/>
    </inkml:context>
    <inkml:brush xml:id="br0">
      <inkml:brushProperty name="width" value="0.05" units="cm"/>
      <inkml:brushProperty name="height" value="0.05" units="cm"/>
      <inkml:brushProperty name="color" value="#F6630D"/>
    </inkml:brush>
  </inkml:definitions>
  <inkml:trace contextRef="#ctx0" brushRef="#br0">189 487 24575,'15'-1'0,"0"-1"0,-1 0 0,1-1 0,-1-1 0,0 0 0,0-1 0,0 0 0,-1-1 0,0-1 0,0 0 0,16-11 0,-3-1 0,0-2 0,-1 0 0,-1-1 0,22-27 0,-37 38 0,0 0 0,-1 0 0,0-1 0,0-1 0,-2 1 0,1-1 0,-2 0 0,1 0 0,2-15 0,-7 24 0,0-1 0,0 0 0,0 0 0,-1 1 0,0-1 0,0 0 0,0 0 0,-1 0 0,1 1 0,-1-1 0,-1 0 0,1 1 0,0-1 0,-1 0 0,0 1 0,0 0 0,0 0 0,-1-1 0,0 1 0,1 0 0,-1 1 0,-1-1 0,1 1 0,0-1 0,-1 1 0,0 0 0,1 0 0,-1 0 0,-1 1 0,-3-3 0,-3 1 0,0-1 0,0 2 0,0-1 0,0 2 0,0-1 0,-1 1 0,1 1 0,-1 0 0,0 1 0,1 0 0,-1 1 0,1 0 0,-23 6 0,5 0 0,0 1 0,1 2 0,-1 1 0,-31 17 0,45-20 0,0 1 0,1 0 0,-1 0 0,2 2 0,0 0 0,0 0 0,1 2 0,-14 16 0,21-22 0,0 0 0,1 0 0,-1 0 0,2 1 0,-1 0 0,1 0 0,0 0 0,1 0 0,0 0 0,0 1 0,1-1 0,0 1 0,0-1 0,1 1 0,0-1 0,0 1 0,1-1 0,3 13 0,1-5 0,0 0 0,1 0 0,1-1 0,1 1 0,0-2 0,1 1 0,0-1 0,1 0 0,1-1 0,16 16 0,4 0 0,1-1 0,69 47 0,12-9 0,-67-41 0,62 46 0,-102-67 0,-1 0 0,0 0 0,0 1 0,-1 0 0,1 0 0,-1 0 0,0 1 0,0-1 0,2 7 0,-5-10 0,0 1 0,0-1 0,0 0 0,-1 1 0,1-1 0,-1 0 0,0 1 0,0-1 0,0 1 0,0-1 0,0 0 0,0 1 0,0-1 0,-1 1 0,1-1 0,-1 0 0,0 1 0,0-1 0,0 0 0,0 0 0,0 0 0,0 0 0,-1 0 0,1 0 0,-1 0 0,1 0 0,-1 0 0,-2 1 0,-5 4 0,0 0 0,0-1 0,0 0 0,-1 0 0,0-1 0,0-1 0,0 1 0,-1-2 0,0 0 0,1 0 0,-1 0 0,-11 0 0,-23 1 0,-72-1 0,93-3 0,4 1 0,0-2 0,0-1 0,0 0 0,0-1 0,-34-11 0,49 12 0,-1 1 0,1-1 0,0-1 0,0 1 0,1-1 0,-1 0 0,0 0 0,1 0 0,0-1 0,0 0 0,0 1 0,0-1 0,1-1 0,-1 1 0,1 0 0,0-1 0,0 0 0,1 0 0,-1 0 0,1 0 0,0 0 0,1 0 0,-1 0 0,1-1 0,-1-8 0,2-24-1365,3 4-5461</inkml:trace>
</inkml:ink>
</file>

<file path=ppt/ink/ink6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9:50.011"/>
    </inkml:context>
    <inkml:brush xml:id="br0">
      <inkml:brushProperty name="width" value="0.05" units="cm"/>
      <inkml:brushProperty name="height" value="0.05" units="cm"/>
      <inkml:brushProperty name="color" value="#F6630D"/>
    </inkml:brush>
  </inkml:definitions>
  <inkml:trace contextRef="#ctx0" brushRef="#br0">139 1 24575,'0'0'0,"1"0"0,0 0 0,0 1 0,0-1 0,0 0 0,-1 1 0,1-1 0,0 0 0,0 1 0,-1-1 0,1 1 0,0-1 0,-1 1 0,1-1 0,-1 1 0,1 0 0,0-1 0,-1 1 0,1 0 0,-1-1 0,0 1 0,1 0 0,-1 0 0,0-1 0,1 1 0,-1 0 0,0 0 0,0 0 0,0-1 0,1 1 0,-1 0 0,0 0 0,0 0 0,0 0 0,-1 1 0,-2 34 0,3-35 0,-55 250 0,24-74 0,-29 198 0,56-338-1365,2-7-5461</inkml:trace>
</inkml:ink>
</file>

<file path=ppt/ink/ink6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9:50.390"/>
    </inkml:context>
    <inkml:brush xml:id="br0">
      <inkml:brushProperty name="width" value="0.05" units="cm"/>
      <inkml:brushProperty name="height" value="0.05" units="cm"/>
      <inkml:brushProperty name="color" value="#F6630D"/>
    </inkml:brush>
  </inkml:definitions>
  <inkml:trace contextRef="#ctx0" brushRef="#br0">88 7 24575,'0'-5'0,"0"4"0,0 6 0,0 6 0,0 7 0,0 10 0,0 4 0,-4 6 0,-2 6 0,0 5 0,-4 3 0,1-3 0,1 1 0,2-5 0,-2 0 0,0-4 0,-4-8 0,1-10-8191</inkml:trace>
</inkml:ink>
</file>

<file path=ppt/ink/ink6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9:50.745"/>
    </inkml:context>
    <inkml:brush xml:id="br0">
      <inkml:brushProperty name="width" value="0.05" units="cm"/>
      <inkml:brushProperty name="height" value="0.05" units="cm"/>
      <inkml:brushProperty name="color" value="#F6630D"/>
    </inkml:brush>
  </inkml:definitions>
  <inkml:trace contextRef="#ctx0" brushRef="#br0">437 483 24575,'1'-92'0,"-3"-105"0,2 189 0,-1 1 0,0-1 0,0 1 0,-1 0 0,0-1 0,0 1 0,-1 0 0,-3-7 0,6 13 0,-1-1 0,0 1 0,0-1 0,0 1 0,0 0 0,0 0 0,0-1 0,0 1 0,-1 0 0,1 0 0,0 0 0,0 0 0,-1 1 0,1-1 0,-1 0 0,1 0 0,-1 1 0,1-1 0,-1 1 0,1-1 0,-1 1 0,0 0 0,1 0 0,-1 0 0,1 0 0,-1 0 0,0 0 0,1 0 0,-1 0 0,0 0 0,1 1 0,-1-1 0,1 1 0,-1-1 0,1 1 0,-1 0 0,1 0 0,0-1 0,-1 1 0,1 0 0,0 0 0,-2 2 0,-17 13 0,2 1 0,0 1 0,1 0 0,0 2 0,-14 22 0,-9 11 0,2-9 0,-50 65 0,76-92 0,1-1 0,1 2 0,1-1 0,-14 36 0,22-50 0,0 0 0,0 0 0,0 0 0,1 0 0,-1 0 0,1 0 0,-1 0 0,1 0 0,0 1 0,1-1 0,-1 0 0,0 0 0,1 0 0,0 0 0,1 4 0,-1-5 0,1 0 0,-1 0 0,0 0 0,1 0 0,0 0 0,-1-1 0,1 1 0,0-1 0,0 1 0,0-1 0,0 0 0,0 0 0,0 0 0,0 0 0,0 0 0,1 0 0,-1 0 0,0-1 0,0 1 0,1-1 0,2 1 0,16 1 20,-1-1 0,1-1 0,0-1 0,0 0 0,34-8 0,99-33-1505,-112 29-5341</inkml:trace>
  <inkml:trace contextRef="#ctx0" brushRef="#br0" timeOffset="1">1147 45 24575,'-38'-42'0,"38"41"0,0 1 0,-1 0 0,1 0 0,0 0 0,0-1 0,-1 1 0,1 0 0,0 0 0,-1 0 0,1 0 0,0 0 0,-1 0 0,1-1 0,0 1 0,0 0 0,-1 0 0,1 0 0,0 0 0,-1 0 0,1 0 0,0 0 0,-1 0 0,1 1 0,0-1 0,-1 0 0,1 0 0,0 0 0,-1 0 0,1 0 0,0 0 0,-1 1 0,1-1 0,0 0 0,0 0 0,-1 1 0,1-1 0,0 0 0,0 0 0,0 1 0,-1-1 0,1 0 0,0 0 0,0 1 0,0-1 0,0 0 0,0 1 0,-1-1 0,1 0 0,0 1 0,0-1 0,0 0 0,0 1 0,0-1 0,-4 22 0,4-20 0,-6 111 0,-10 73 0,8-132-273,-4 0 0,-1-1 0,-3 0 0,-28 65 0,33-96-6553</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8:54:37.531"/>
    </inkml:context>
    <inkml:brush xml:id="br0">
      <inkml:brushProperty name="width" value="0.05" units="cm"/>
      <inkml:brushProperty name="height" value="0.05" units="cm"/>
      <inkml:brushProperty name="color" value="#F6630D"/>
    </inkml:brush>
  </inkml:definitions>
  <inkml:trace contextRef="#ctx0" brushRef="#br0">468 29 24575,'96'-22'0,"367"15"0,-407 8 0,1109 56 0,-1149-56 0,-1 0 0,0 2 0,17 3 0,-31-5 0,-1-1 0,1 0 0,-1 1 0,1-1 0,-1 0 0,1 1 0,-1-1 0,1 1 0,-1-1 0,1 1 0,-1-1 0,0 1 0,1-1 0,-1 1 0,0-1 0,1 1 0,-1 0 0,0-1 0,0 1 0,1 0 0,-1-1 0,0 1 0,0-1 0,0 1 0,0 0 0,0-1 0,0 1 0,0 0 0,0-1 0,0 1 0,0 0 0,-1-1 0,1 1 0,0 0 0,0-1 0,-1 2 0,-12 30 0,6-16 0,0 16 0,1 1 0,2 1 0,2-1 0,0 0 0,6 50 0,-2-5 0,-56 615 0,3-158 0,45 292 0,8-464 0,-1-320 0,-1 0 0,-3 1 0,-2-1 0,-1 0 0,-3-1 0,-15 47 0,-73 181 0,85-225 0,11-38 0,-1 1 0,0-1 0,0 1 0,-1-1 0,1 0 0,-2 0 0,1 0 0,-1 0 0,-6 9 0,8-14 0,0-1 0,-1 1 0,1 0 0,0-1 0,-1 0 0,1 1 0,-1-1 0,1 0 0,-1 0 0,1-1 0,-1 1 0,0 0 0,1-1 0,-1 0 0,0 1 0,0-1 0,-3 0 0,-50-9 0,34 4 0,-137-19 0,-214-5 0,-162 36 0,250 18 0,-102 3 0,380-28-72,0 0 1,1-1-1,-1 0 0,0 0 0,1-1 0,-1 1 0,1-1 0,0-1 1,0 1-1,0-1 0,0 0 0,0-1 0,0 1 0,1-1 0,-1 0 1,1 0-1,0-1 0,-5-6 0,-5-2-6754</inkml:trace>
</inkml:ink>
</file>

<file path=ppt/ink/ink6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9:51.105"/>
    </inkml:context>
    <inkml:brush xml:id="br0">
      <inkml:brushProperty name="width" value="0.05" units="cm"/>
      <inkml:brushProperty name="height" value="0.05" units="cm"/>
      <inkml:brushProperty name="color" value="#F6630D"/>
    </inkml:brush>
  </inkml:definitions>
  <inkml:trace contextRef="#ctx0" brushRef="#br0">1 511 24575,'16'-36'0,"-9"21"0,-1 1 0,2 0 0,14-21 0,-18 31 0,-1-1 0,2 1 0,-1 0 0,0 0 0,1 1 0,-1 0 0,1-1 0,0 1 0,0 1 0,0-1 0,1 1 0,-1 0 0,11-3 0,8 1 0,1 1 0,-1 0 0,33 2 0,35-3 0,-76 2 0,0 0 0,-1-2 0,1 0 0,-1 0 0,0-2 0,17-8 0,-25 11 0,-1-1 0,0 0 0,0 0 0,0-1 0,0 1 0,0-2 0,-1 1 0,0 0 0,0-1 0,-1 0 0,0 0 0,0 0 0,0-1 0,0 1 0,2-10 0,3-9 0,-2-1 0,-1 1 0,-1-1 0,-1 0 0,1-50 0,-24 146 0,-64 350 0,73-381-1365,0-7-5461</inkml:trace>
</inkml:ink>
</file>

<file path=ppt/ink/ink6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9:51.543"/>
    </inkml:context>
    <inkml:brush xml:id="br0">
      <inkml:brushProperty name="width" value="0.05" units="cm"/>
      <inkml:brushProperty name="height" value="0.05" units="cm"/>
      <inkml:brushProperty name="color" value="#F6630D"/>
    </inkml:brush>
  </inkml:definitions>
  <inkml:trace contextRef="#ctx0" brushRef="#br0">295 187 24575,'10'-5'0,"-9"14"0,-9 18 0,-148 313 0,155-337 0,-43 88 0,37-77 0,-1-2 0,0 1 0,-1-1 0,-16 18 0,24-29 0,0 0 0,0 0 0,0 0 0,0 0 0,0 0 0,0 0 0,0-1 0,0 1 0,0 0 0,0-1 0,0 1 0,0-1 0,0 1 0,-1-1 0,1 1 0,0-1 0,0 0 0,0 0 0,-1 1 0,1-1 0,-3 0 0,3-1 0,1 1 0,-1-1 0,0 0 0,0 1 0,1-1 0,-1 0 0,0 1 0,1-1 0,-1 0 0,1 0 0,-1 0 0,1 1 0,-1-1 0,1 0 0,0 0 0,-1 0 0,1 0 0,0 0 0,0 0 0,-1 0 0,1-1 0,-1-7 0,1 0 0,0 0 0,0 0 0,3-15 0,8-29 0,2 1 0,23-58 0,50-97 0,-79 191 0,0 0 0,3-9 0,0 1 0,2 0 0,0 1 0,2 0 0,1 1 0,18-21 0,-31 40 0,0 1 0,1-1 0,0 1 0,-1 0 0,1 0 0,0 0 0,0 0 0,0 0 0,0 1 0,0-1 0,1 1 0,-1 0 0,0 0 0,1 0 0,-1 0 0,1 1 0,-1 0 0,1-1 0,5 1 0,-4 1 0,0 1 0,0-1 0,-1 1 0,1-1 0,0 1 0,-1 1 0,1-1 0,-1 1 0,0-1 0,0 1 0,0 0 0,5 5 0,4 5 0,-1 1 0,0 1 0,-1 0 0,-1 0 0,0 1 0,9 23 0,4 14 0,-3 0 0,18 77 0,10 115 0,-39-144-1365,-9-78-5461</inkml:trace>
</inkml:ink>
</file>

<file path=ppt/ink/ink6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9:51.885"/>
    </inkml:context>
    <inkml:brush xml:id="br0">
      <inkml:brushProperty name="width" value="0.05" units="cm"/>
      <inkml:brushProperty name="height" value="0.05" units="cm"/>
      <inkml:brushProperty name="color" value="#F6630D"/>
    </inkml:brush>
  </inkml:definitions>
  <inkml:trace contextRef="#ctx0" brushRef="#br0">34 99 24575,'-5'0'0,"-5"-5"0,-2-5 0,6-2 0,9 1 0,8 3 0,7 3 0,10-3 0,9 0 0,8 2 0,6-3 0,3 0 0,-8 1-8191</inkml:trace>
</inkml:ink>
</file>

<file path=ppt/ink/ink6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9:52.262"/>
    </inkml:context>
    <inkml:brush xml:id="br0">
      <inkml:brushProperty name="width" value="0.05" units="cm"/>
      <inkml:brushProperty name="height" value="0.05" units="cm"/>
      <inkml:brushProperty name="color" value="#F6630D"/>
    </inkml:brush>
  </inkml:definitions>
  <inkml:trace contextRef="#ctx0" brushRef="#br0">197 83 24575,'0'-16'0,"1"12"0,-1 0 0,1 0 0,-1-1 0,0 1 0,0 0 0,-1-1 0,1 1 0,-1 0 0,0 0 0,0 0 0,-1 0 0,1 0 0,-1 0 0,-2-5 0,4 9 0,-1 0 0,1 0 0,0 0 0,-1 0 0,1 0 0,-1 0 0,1 0 0,0 0 0,-1 0 0,1 0 0,0 0 0,-1 0 0,1 1 0,0-1 0,-1 0 0,1 0 0,0 0 0,-1 0 0,1 0 0,0 1 0,-1-1 0,1 0 0,0 0 0,0 1 0,-1-1 0,1 0 0,0 0 0,0 1 0,-1-1 0,1 0 0,0 1 0,0-1 0,0 0 0,0 1 0,0-1 0,-1 0 0,1 1 0,0-1 0,0 1 0,0-1 0,0 1 0,-7 19 0,6-18 0,-41 176 0,29-113 0,-28 81 0,26-106-682,-25 47-1,24-58-6143</inkml:trace>
</inkml:ink>
</file>

<file path=ppt/ink/ink6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9:52.618"/>
    </inkml:context>
    <inkml:brush xml:id="br0">
      <inkml:brushProperty name="width" value="0.05" units="cm"/>
      <inkml:brushProperty name="height" value="0.05" units="cm"/>
      <inkml:brushProperty name="color" value="#F6630D"/>
    </inkml:brush>
  </inkml:definitions>
  <inkml:trace contextRef="#ctx0" brushRef="#br0">0 334 24575,'18'-53'0,"-16"46"0,0 0 0,0 0 0,0 0 0,1 0 0,0 0 0,0 1 0,1-1 0,0 1 0,0 0 0,8-9 0,-12 14 0,0 1 0,0 0 0,1-1 0,-1 1 0,1 0 0,-1 0 0,0-1 0,1 1 0,-1 0 0,0 0 0,1 0 0,-1 0 0,1-1 0,-1 1 0,1 0 0,-1 0 0,0 0 0,1 0 0,-1 0 0,1 0 0,-1 0 0,1 0 0,-1 0 0,1 0 0,-1 0 0,0 0 0,1 1 0,-1-1 0,1 0 0,-1 0 0,1 0 0,-1 1 0,0-1 0,1 0 0,-1 0 0,0 1 0,1-1 0,-1 0 0,0 1 0,1-1 0,-1 0 0,0 1 0,0-1 0,1 0 0,-1 1 0,9 21 0,-8-20 0,24 92 0,-13-47 0,30 79 0,-36-112 0,0-1 0,2 0 0,-1 0 0,1 0 0,1-1 0,1 0 0,-1-1 0,2 0 0,22 19 0,-29-27 0,0 0 0,0 0 0,0-1 0,0 0 0,0 1 0,1-1 0,-1-1 0,1 1 0,0-1 0,-1 1 0,1-1 0,0-1 0,0 1 0,0-1 0,0 0 0,-1 0 0,1 0 0,0 0 0,0-1 0,0 0 0,5-2 0,-2 0 0,-1 0 0,1-1 0,-1 0 0,0-1 0,0 0 0,-1 0 0,1 0 0,-1-1 0,0 0 0,-1 0 0,9-12 0,8-13 0,-2-1 0,-2-1 0,0-1 0,23-69 0,31-149 0,-71 245 0,3-6 0,-1-1 0,-1 1 0,2-25 0,-8 24 0,-4 15 0,-8 20 0,3 4 0,1-1 0,1 2 0,-10 36 0,-16 85 0,27-106 0,-7 54-1365,13-57-5461</inkml:trace>
</inkml:ink>
</file>

<file path=ppt/ink/ink6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9:52.988"/>
    </inkml:context>
    <inkml:brush xml:id="br0">
      <inkml:brushProperty name="width" value="0.05" units="cm"/>
      <inkml:brushProperty name="height" value="0.05" units="cm"/>
      <inkml:brushProperty name="color" value="#F6630D"/>
    </inkml:brush>
  </inkml:definitions>
  <inkml:trace contextRef="#ctx0" brushRef="#br0">166 208 24575,'13'-45'0,"-5"29"0,-6 14 0,-3 8 0,-26 143 0,-18 83 0,34-190 0,-1-2 0,-3 1 0,-27 55 0,40-92 0,-15 25 0,8-25 0,3-18 0,5-1 0,0 0 0,1 1 0,1-1 0,0 0 0,7-27 0,25-70 0,70-140 0,-83 213 0,1 1 0,1 2 0,2 0 0,38-42 0,-54 69 0,0 1 0,0 0 0,1 0 0,0 1 0,13-7 0,-20 12 0,1 1 0,-1-1 0,1 1 0,-1 0 0,1 0 0,0 0 0,-1 0 0,1 1 0,0-1 0,0 0 0,0 1 0,0 0 0,-1 0 0,1 0 0,0 0 0,0 0 0,0 1 0,0-1 0,-1 1 0,1 0 0,0 0 0,0 0 0,-1 0 0,1 0 0,-1 1 0,4 1 0,-1 2 0,1 0 0,-2 1 0,1-1 0,0 1 0,-1 0 0,0 0 0,-1 0 0,1 0 0,4 14 0,18 69 0,-18-59 0,111 443 0,-115-457-341,-1-1 0,0 0-1,0 25 1,-4-11-6485</inkml:trace>
  <inkml:trace contextRef="#ctx0" brushRef="#br0" timeOffset="1">221 617 24575,'-6'-29'0,"5"27"0,0 0 0,1 0 0,-1-1 0,1 1 0,-1 0 0,1-1 0,0 1 0,0 0 0,0-1 0,0 1 0,0 0 0,0-1 0,1 1 0,-1 0 0,1-1 0,-1 1 0,3-4 0,0 1 0,1-1 0,-1 1 0,1 0 0,1 1 0,-1-1 0,1 1 0,0-1 0,-1 1 0,2 1 0,-1-1 0,0 1 0,1 0 0,0 0 0,-1 1 0,1-1 0,0 1 0,11-2 0,11-2 0,-1 1 0,45-2 0,266-21-1365,-302 27-5461</inkml:trace>
</inkml:ink>
</file>

<file path=ppt/ink/ink6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9:55.060"/>
    </inkml:context>
    <inkml:brush xml:id="br0">
      <inkml:brushProperty name="width" value="0.05" units="cm"/>
      <inkml:brushProperty name="height" value="0.05" units="cm"/>
      <inkml:brushProperty name="color" value="#F6630D"/>
    </inkml:brush>
  </inkml:definitions>
  <inkml:trace contextRef="#ctx0" brushRef="#br0">448 241 24575,'8'-2'0,"-1"0"0,1 0 0,-1 0 0,1-1 0,-1-1 0,0 1 0,0-1 0,0 0 0,0-1 0,10-9 0,-2 3 0,11-6 0,-9 6 0,0-1 0,17-16 0,-31 25 0,1 0 0,-1 0 0,-1 0 0,1 0 0,0-1 0,-1 1 0,1-1 0,-1 0 0,0 0 0,0 0 0,-1 0 0,1 0 0,-1 0 0,0 0 0,1-9 0,-2 11 0,0 0 0,0 0 0,0 0 0,0 0 0,-1 0 0,1 0 0,-1 0 0,1 1 0,-1-1 0,0 0 0,0 0 0,0 0 0,0 0 0,0 1 0,0-1 0,0 0 0,-1 1 0,1-1 0,0 1 0,-1 0 0,1-1 0,-1 1 0,0 0 0,1 0 0,-1 0 0,0 0 0,0 0 0,0 0 0,0 1 0,0-1 0,0 0 0,0 1 0,0 0 0,0-1 0,0 1 0,-3 0 0,-6 0 0,0 0 0,-1 0 0,1 1 0,-1 0 0,-12 4 0,-11 3 0,1 1 0,0 2 0,1 1 0,0 2 0,1 1 0,0 2 0,2 1 0,0 1 0,1 2 0,1 0 0,1 2 0,1 1 0,1 2 0,1 0 0,-27 38 0,45-54 0,-1 0 0,2 1 0,-1 0 0,1-1 0,1 2 0,0-1 0,1 0 0,0 1 0,0 0 0,2-1 0,-2 18 0,3-20 0,1 1 0,0 0 0,1 0 0,0 0 0,0-1 0,1 1 0,0-1 0,0 0 0,1 0 0,1 0 0,0 0 0,0-1 0,0 0 0,8 9 0,1-2 0,1 1 0,1-2 0,1 0 0,0-1 0,0-1 0,1 0 0,1-2 0,0 0 0,0-1 0,1 0 0,39 9 0,-26-9 0,1-2 0,0-1 0,0-2 0,1-1 0,-1-2 0,58-5 0,-77 2-227,0 0-1,-1-1 1,0-1-1,1 0 1,15-7-1,2-6-6598</inkml:trace>
</inkml:ink>
</file>

<file path=ppt/ink/ink6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9:55.420"/>
    </inkml:context>
    <inkml:brush xml:id="br0">
      <inkml:brushProperty name="width" value="0.05" units="cm"/>
      <inkml:brushProperty name="height" value="0.05" units="cm"/>
      <inkml:brushProperty name="color" value="#F6630D"/>
    </inkml:brush>
  </inkml:definitions>
  <inkml:trace contextRef="#ctx0" brushRef="#br0">48 65 24575,'-4'0'0,"-7"0"0,-6 0 0,5 0 0,9 0 0,9 0 0,14-4 0,12-3 0,10 1 0,7-4 0,5 1 0,2 1 0,1-3 0,-9 1-8191</inkml:trace>
</inkml:ink>
</file>

<file path=ppt/ink/ink6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9:55.821"/>
    </inkml:context>
    <inkml:brush xml:id="br0">
      <inkml:brushProperty name="width" value="0.05" units="cm"/>
      <inkml:brushProperty name="height" value="0.05" units="cm"/>
      <inkml:brushProperty name="color" value="#F6630D"/>
    </inkml:brush>
  </inkml:definitions>
  <inkml:trace contextRef="#ctx0" brushRef="#br0">497 57 24575,'1'-1'0,"0"0"0,0 1 0,0-1 0,0 0 0,-1 0 0,1 0 0,0 0 0,0 0 0,-1 0 0,1 0 0,-1 0 0,1 0 0,-1 0 0,1 0 0,-1 0 0,0 0 0,1 0 0,-1-1 0,0 1 0,0 0 0,0 0 0,0 0 0,0 0 0,0-1 0,0 1 0,-1-2 0,0 2 0,0 0 0,0-1 0,0 1 0,0 0 0,0-1 0,0 1 0,-1 0 0,1 0 0,-1 0 0,1 0 0,-1 1 0,1-1 0,-1 0 0,1 0 0,-4 0 0,-4-2 0,0 1 0,-1 0 0,1 1 0,-1 0 0,-12 0 0,-3 4 0,-1 2 0,1 0 0,1 1 0,-1 2 0,1 0 0,-40 21 0,46-20 0,0 1 0,1 0 0,0 1 0,1 1 0,0 1 0,1 0 0,-25 29 0,35-37 0,0 1 0,1 1 0,0-1 0,0 1 0,0 0 0,1 0 0,0 0 0,0 0 0,1 0 0,0 1 0,0-1 0,1 1 0,0-1 0,0 1 0,1 0 0,0-1 0,0 1 0,0 0 0,1-1 0,1 1 0,-1-1 0,1 1 0,5 10 0,-2-6 7,1-1 0,0-1-1,1 1 1,0-1 0,1 0-1,0-1 1,1 0-1,-1 0 1,2-1 0,-1 0-1,1-1 1,0 0 0,1 0-1,0-1 1,0-1 0,0 1-1,24 6 1,-15-6-156,0-1 1,0-1-1,1 0 1,0-2-1,-1 0 1,1-2-1,0 0 1,0-1-1,39-8 1,-12-3-6678</inkml:trace>
</inkml:ink>
</file>

<file path=ppt/ink/ink6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9:56.181"/>
    </inkml:context>
    <inkml:brush xml:id="br0">
      <inkml:brushProperty name="width" value="0.05" units="cm"/>
      <inkml:brushProperty name="height" value="0.05" units="cm"/>
      <inkml:brushProperty name="color" value="#F6630D"/>
    </inkml:brush>
  </inkml:definitions>
  <inkml:trace contextRef="#ctx0" brushRef="#br0">414 167 24575,'5'-9'0,"-1"0"0,-1 0 0,0-1 0,0 1 0,-1-1 0,0 1 0,1-21 0,-3 27 0,0 1 0,0-1 0,0 0 0,0 0 0,0 1 0,-1-1 0,1 0 0,-1 1 0,0-1 0,0 0 0,0 1 0,0-1 0,0 1 0,-1-1 0,1 1 0,-1 0 0,1 0 0,-1-1 0,0 1 0,0 0 0,0 1 0,0-1 0,0 0 0,0 0 0,-1 1 0,1 0 0,0-1 0,-1 1 0,1 0 0,-1 0 0,0 0 0,-3 0 0,-3 0 0,0 0 0,-1 1 0,1 0 0,0 1 0,0 0 0,0 0 0,0 1 0,0 0 0,0 1 0,0 0 0,1 0 0,-1 1 0,-8 5 0,-12 7 0,2 1 0,-36 29 0,50-36 0,1 1 0,0 0 0,1 0 0,1 1 0,-1 1 0,2-1 0,0 2 0,0-1 0,2 1 0,-1 1 0,-4 15 0,9-22 0,1 0 0,0-1 0,0 1 0,1 0 0,0 0 0,1 0 0,0 0 0,0 0 0,0 0 0,1 0 0,1 0 0,-1 0 0,1-1 0,0 1 0,1 0 0,0-1 0,0 0 0,1 0 0,-1 0 0,2 0 0,-1 0 0,1-1 0,0 0 0,6 7 0,-1-4 9,-1-1 1,2 0-1,-1-1 0,1 0 0,0 0 1,0-1-1,0-1 0,1 0 0,0-1 0,0 0 1,0 0-1,23 2 0,-16-3-195,1-1 1,-1-1-1,1-1 0,0-1 1,-1-1-1,1 0 1,28-8-1,-6-3-6640</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8:54:38.045"/>
    </inkml:context>
    <inkml:brush xml:id="br0">
      <inkml:brushProperty name="width" value="0.05" units="cm"/>
      <inkml:brushProperty name="height" value="0.05" units="cm"/>
      <inkml:brushProperty name="color" value="#F6630D"/>
    </inkml:brush>
  </inkml:definitions>
  <inkml:trace contextRef="#ctx0" brushRef="#br0">0 0 24575,'0'5'0,"0"6"0,0 5 0,0 10 0,5 10 0,1 7 0,5 7 0,0 3 0,3 3 0,-1 5 0,2 1 0,-1 5 0,0 0 0,0-7 0,-4-4 0,1-7 0,-1-12-8191</inkml:trace>
</inkml:ink>
</file>

<file path=ppt/ink/ink6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9:56.838"/>
    </inkml:context>
    <inkml:brush xml:id="br0">
      <inkml:brushProperty name="width" value="0.05" units="cm"/>
      <inkml:brushProperty name="height" value="0.05" units="cm"/>
      <inkml:brushProperty name="color" value="#F6630D"/>
    </inkml:brush>
  </inkml:definitions>
  <inkml:trace contextRef="#ctx0" brushRef="#br0">112 1 24575,'-4'0'0,"-2"4"0,0 7 0,1 6 0,-3 0 0,0 2 0,-4 2 0,-4 2 0,1 2 0,-2 1 0,2-3-8191</inkml:trace>
</inkml:ink>
</file>

<file path=ppt/ink/ink6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9:57.776"/>
    </inkml:context>
    <inkml:brush xml:id="br0">
      <inkml:brushProperty name="width" value="0.05" units="cm"/>
      <inkml:brushProperty name="height" value="0.05" units="cm"/>
      <inkml:brushProperty name="color" value="#F6630D"/>
    </inkml:brush>
  </inkml:definitions>
  <inkml:trace contextRef="#ctx0" brushRef="#br0">264 417 24575,'0'76'0,"-16"110"0,14-161 0,2-19 0,0 0 0,-1-1 0,1 1 0,-1 0 0,0 0 0,-1-1 0,1 1 0,-1-1 0,0 1 0,0-1 0,-6 9 0,8-14 0,-1 1 0,1-1 0,-1 0 0,1 0 0,-1 0 0,1 0 0,0 0 0,-1 0 0,1 0 0,-1 0 0,1 0 0,-1 0 0,1 0 0,0 0 0,-1 0 0,1 0 0,-1-1 0,1 1 0,-1 0 0,1 0 0,0 0 0,-1-1 0,1 1 0,0 0 0,-1 0 0,1-1 0,0 1 0,-1 0 0,1-1 0,0 1 0,0 0 0,-1-1 0,1 1 0,0-1 0,0 1 0,0 0 0,-1-1 0,1 0 0,-11-19 0,10 18 0,-44-87 0,4-3 0,4-1 0,-28-105 0,62 184 0,0 0 0,1-1 0,0 1 0,1 0 0,1-1 0,0 1 0,4-24 0,-3 32 0,1-1 0,-1 1 0,1 0 0,1 0 0,-1 0 0,1 0 0,0 0 0,0 1 0,1-1 0,0 1 0,0 0 0,0 0 0,0 1 0,1-1 0,0 1 0,0 0 0,0 0 0,0 0 0,9-4 0,-1 2 0,1 1 0,0 0 0,0 1 0,1 0 0,-1 1 0,1 1 0,0 0 0,25 0 0,-3 3 0,-1 2 0,50 10 0,-15 1 0,-1 3 0,-1 4 0,77 34 0,-135-51 0,0 1 0,-1 1 0,0 0 0,0 0 0,18 16 0,-26-21 0,0 1 0,-1 0 0,1 0 0,0-1 0,-1 1 0,0 0 0,1 0 0,-1 0 0,0 1 0,0-1 0,0 0 0,0 0 0,-1 0 0,1 1 0,-1-1 0,1 0 0,-1 1 0,0-1 0,0 1 0,0-1 0,0 0 0,0 1 0,-1-1 0,1 0 0,-1 1 0,1-1 0,-1 0 0,0 1 0,0-1 0,0 0 0,0 0 0,0 0 0,0 0 0,-1 0 0,-2 3 0,-8 8 0,0 0 0,0-2 0,-1 1 0,-1-2 0,0 0 0,0 0 0,-1-2 0,-21 10 0,-135 47 0,129-51 0,40-14 0,0 0 0,0 1 0,0 0 0,0-1 0,1 1 0,-1 0 0,0 0 0,0 0 0,1 0 0,-1 0 0,0 0 0,1 1 0,-1-1 0,1 0 0,0 1 0,-1-1 0,1 1 0,0 0 0,0-1 0,0 1 0,0 0 0,-1 3 0,2-4 0,1 1 0,-1 0 0,0 0 0,1 0 0,0 0 0,-1 0 0,1-1 0,0 1 0,0 0 0,0-1 0,0 1 0,0 0 0,0-1 0,1 1 0,-1-1 0,0 0 0,1 0 0,-1 1 0,1-1 0,-1 0 0,1 0 0,0 0 0,-1 0 0,3 0 0,39 23 0,-18-11 0,0 2 0,36 28 0,-54-38 0,-1 0 0,0 1 0,-1 0 0,1 0 0,-1 1 0,0 0 0,-1-1 0,0 2 0,0-1 0,0 0 0,-1 1 0,0 0 0,3 13 0,-5-18 0,-1 1 0,1-1 0,-1 1 0,0-1 0,0 1 0,0 0 0,0-1 0,-1 1 0,1-1 0,-1 1 0,0-1 0,0 0 0,0 1 0,-1-1 0,1 0 0,-1 0 0,1 0 0,-4 4 0,1-2 0,-1-1 0,1 1 0,-1-1 0,0 0 0,0 0 0,0-1 0,0 0 0,-1 0 0,-9 4 0,-8 1 0,0-1 0,0-1 0,0-1 0,-32 2 0,19-3 60,-58-1 0,82-4-225,0 0 0,0 0 0,0-1 0,0-1 0,1 0 0,-1 0 0,1-1 0,-19-10 0,3-3-6661</inkml:trace>
</inkml:ink>
</file>

<file path=ppt/ink/ink6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9:58.365"/>
    </inkml:context>
    <inkml:brush xml:id="br0">
      <inkml:brushProperty name="width" value="0.05" units="cm"/>
      <inkml:brushProperty name="height" value="0.05" units="cm"/>
      <inkml:brushProperty name="color" value="#F6630D"/>
    </inkml:brush>
  </inkml:definitions>
  <inkml:trace contextRef="#ctx0" brushRef="#br0">1 201 24575,'12'-6'0,"0"1"0,0 0 0,1 0 0,0 1 0,0 1 0,0 0 0,17-1 0,-27 4 0,0 1 0,-1-1 0,0 0 0,1 1 0,-1 0 0,1-1 0,-1 1 0,0 0 0,1 0 0,-1 1 0,0-1 0,0 0 0,0 1 0,0-1 0,0 1 0,0 0 0,0-1 0,0 1 0,-1 0 0,1 0 0,-1 0 0,0 1 0,1-1 0,-1 0 0,0 0 0,1 4 0,3 7 0,-1 0 0,0 0 0,3 23 0,-4-17 0,5 34 0,2 96 0,-9-101 0,3 0 0,14 76 0,-18-121 0,1 0 0,0 0 0,0 1 0,0-2 0,1 1 0,-1 0 0,1 0 0,-1 0 0,4 3 0,-5-6 0,1 1 0,-1-1 0,1 1 0,0-1 0,-1 0 0,1 1 0,0-1 0,0 0 0,-1 1 0,1-1 0,0 0 0,0 0 0,-1 0 0,1 0 0,0 0 0,0 0 0,-1 0 0,1 0 0,0 0 0,0 0 0,-1 0 0,1-1 0,0 1 0,0 0 0,-1 0 0,1-1 0,0 1 0,-1 0 0,1-1 0,-1 1 0,1-1 0,0 1 0,-1-1 0,1 1 0,-1-1 0,1 0 0,-1 1 0,1-1 0,-1 1 0,0-1 0,1 0 0,-1-1 0,22-29 0,-2 0 0,-1-2 0,-2-1 0,21-55 0,-8 16 0,-14 35 0,-11 24 0,1 0 0,0 0 0,1 0 0,0 1 0,1 1 0,11-15 0,-19 27 0,1 0 0,-1-1 0,0 1 0,1-1 0,-1 1 0,1 0 0,-1 0 0,1-1 0,-1 1 0,1 0 0,-1 0 0,1 0 0,-1-1 0,1 1 0,-1 0 0,1 0 0,-1 0 0,1 0 0,0 0 0,-1 0 0,1 0 0,-1 0 0,1 0 0,-1 0 0,1 1 0,-1-1 0,1 0 0,-1 0 0,1 0 0,-1 1 0,1-1 0,-1 0 0,1 0 0,-1 1 0,1-1 0,-1 1 0,0-1 0,1 0 0,-1 1 0,0-1 0,1 1 0,-1-1 0,0 1 0,1-1 0,-1 1 0,0-1 0,0 1 0,0-1 0,0 1 0,1-1 0,-1 1 0,0-1 0,0 1 0,11 38 0,-9-32 0,4 15 0,1-1 0,0-1 0,2 0 0,1 0 0,0 0 0,1-1 0,1-1 0,1 0 0,28 30 0,-34-40 0,1-1 0,-1 0 0,2-1 0,-1 0 0,1 0 0,0 0 0,0-1 0,0-1 0,1 0 0,-1 0 0,1-1 0,0 0 0,1 0 0,-1-1 0,0-1 0,0 0 0,1 0 0,-1-1 0,1 0 0,-1-1 0,0 0 0,20-5 0,-21 3 0,-1 0 0,1-1 0,-1 0 0,1-1 0,-1 0 0,0 0 0,-1-1 0,0 0 0,1 0 0,-2-1 0,1 0 0,-1 0 0,0 0 0,-1-1 0,1 0 0,-2 0 0,1 0 0,3-10 0,7-17 0,-2-1 0,-1 0 0,6-40 0,3-17 0,8-106 0,-29 198 0,0-44 0,0 44 0,0 0 0,0 1 0,0-1 0,0 0 0,-1 1 0,1-1 0,0 0 0,0 1 0,-1-1 0,1 1 0,0-1 0,-1 0 0,1 1 0,-1-1 0,1 1 0,-1-1 0,1 1 0,-1-1 0,1 1 0,-2-1 0,1 1 0,0 0 0,0 0 0,0 0 0,0 0 0,0 0 0,0 0 0,0 0 0,1 0 0,-1 1 0,0-1 0,0 0 0,0 1 0,0-1 0,0 1 0,1-1 0,-1 1 0,0-1 0,0 1 0,1-1 0,-2 2 0,-5 5-341,-1 0 0,2 0-1,-11 16 1,0 1-6485</inkml:trace>
</inkml:ink>
</file>

<file path=ppt/ink/ink6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29:59.525"/>
    </inkml:context>
    <inkml:brush xml:id="br0">
      <inkml:brushProperty name="width" value="0.05" units="cm"/>
      <inkml:brushProperty name="height" value="0.05" units="cm"/>
      <inkml:brushProperty name="color" value="#F6630D"/>
    </inkml:brush>
  </inkml:definitions>
  <inkml:trace contextRef="#ctx0" brushRef="#br0">155 117 24575,'-1'-4'0,"1"-1"0,-1 1 0,0-1 0,0 1 0,-1 0 0,1 0 0,-1 0 0,0 0 0,0 0 0,-4-5 0,-27-35 0,32 43 0,0-1 0,0 1 0,0-1 0,-1 1 0,1 0 0,0-1 0,0 1 0,-1 0 0,1 0 0,-1 0 0,1 0 0,-1 0 0,1 0 0,-1 0 0,0 0 0,1 1 0,-1-1 0,0 1 0,0-1 0,1 1 0,-1 0 0,0 0 0,0 0 0,0 0 0,0 0 0,1 0 0,-1 0 0,0 0 0,-2 1 0,1 1 0,1 0 0,0 0 0,0 0 0,0 0 0,0 0 0,0 0 0,0 1 0,1-1 0,-1 1 0,1-1 0,-1 1 0,1-1 0,0 1 0,0 0 0,1 0 0,-1-1 0,0 1 0,0 5 0,-6 56 0,3 1 0,5 94 0,1-103 0,10 409-551,5 262-252,-15 1489-1315,-3-1133 1480,-27-296 2912,16-687-2327,6-68-6249</inkml:trace>
</inkml:ink>
</file>

<file path=ppt/ink/ink6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0:00.320"/>
    </inkml:context>
    <inkml:brush xml:id="br0">
      <inkml:brushProperty name="width" value="0.05" units="cm"/>
      <inkml:brushProperty name="height" value="0.05" units="cm"/>
      <inkml:brushProperty name="color" value="#F6630D"/>
    </inkml:brush>
  </inkml:definitions>
  <inkml:trace contextRef="#ctx0" brushRef="#br0">0 280 24575,'1858'-35'-5041,"-11"-41"-854,-1687 69 5584,1031-56 310,989-32 355,-2111 94-380,-14-2 675,0 3 0,0 3 0,77 13 0,-85-4-516</inkml:trace>
</inkml:ink>
</file>

<file path=ppt/ink/ink6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0:01.749"/>
    </inkml:context>
    <inkml:brush xml:id="br0">
      <inkml:brushProperty name="width" value="0.05" units="cm"/>
      <inkml:brushProperty name="height" value="0.05" units="cm"/>
      <inkml:brushProperty name="color" value="#F6630D"/>
    </inkml:brush>
  </inkml:definitions>
  <inkml:trace contextRef="#ctx0" brushRef="#br0">348 1 24575,'-25'360'0,"-30"-3"0,44-294 0,3-12 0,-185 927 0,176-916 0,-21 94 0,38-156 0,0 1 0,0 0 0,-1 0 0,1 0 0,0 0 0,0 0 0,0 0 0,0 0 0,0 0 0,0-1 0,0 1 0,0 0 0,1 0 0,-1 0 0,0 0 0,1 0 0,-1-1 0,0 1 0,1 0 0,0 1 0,0-1 0,-1-1 0,1 0 0,0 0 0,-1 0 0,1 1 0,-1-1 0,1 0 0,0 0 0,-1 0 0,1 0 0,0 0 0,-1 0 0,1 0 0,0 0 0,-1 0 0,1-1 0,0 1 0,-1 0 0,1 0 0,0 0 0,0-1 0,41-27 0,-29 18 0,17-7 2,0 1 0,1 2 0,1 1 0,0 2-1,1 1 1,0 1 0,63-8 0,248-1-131,-277 17 30,1781-24-6454,1408-26 4203,-2708 36 2314,-5-24 1258,-528 37-892,-8 2-119,-1 0 1,1-1 0,0 0 0,-1-1 0,0 1 0,1-1 0,-1 0-1,7-4 1,-13 6-169,0 0 0,0 0 0,0 0 0,0 0 0,0 0 0,0 0-1,1 0 1,-1 0 0,0 0 0,0 0 0,0-1 0,0 1 0,0 0-1,0 0 1,0 0 0,0 0 0,0 0 0,0 0 0,0 0 0,1 0-1,-1-1 1,0 1 0,0 0 0,0 0 0,0 0 0,0 0 0,0 0 0,0 0-1,0-1 1,0 1 0,0 0 0,0 0 0,0 0 0,0 0 0,0 0-1,0 0 1,0 0 0,0-1 0,-1 1 0,1 0 0,0 0 0,0 0-1,0 0 1,0 0 0,0 0 0,0 0 0,0-1 0,0 1 0,0 0 0,0 0-1,0 0 1,-1 0 0,1 0 0,0 0 0,0 0 0,0 0 0,0 0-1,0 0 1,0 0 0,-13-5 904,-14 1 276,5 3-795,-21-2 96,43 3-546,0 0 0,0 0 0,-1 0 0,1 0 0,0 0 0,0 0 0,0 0 0,0-1 0,-1 1 0,1 0 0,0 0 0,0 0 0,0 0 0,0-1 0,0 1 0,0 0 0,-1 0 0,1 0 0,0 0 0,0-1 0,0 1 0,0 0 0,0 0 0,0-1 0,0 1 0,0 0 0,0 0 0,0 0 0,0-1 0,0 1 0,0 0 0,0 0 0,0 0 0,0-1 0,0 1-1,0 0 1,0 0 0,1 0 0,-1-1 0,0 1 0,0 0 0,0 0 0,0 0 0,0 0 0,0-1 0,1 1 0,-1 0 0,0 0 0,0 0 0,0 0 0,0 0 0,1 0 0,-1 0 0,0-1 0,0 1 0,0 0 0,1 0 0,-1 0 0,0 0 0,0 0 0,1 0 0,7-5-6804</inkml:trace>
</inkml:ink>
</file>

<file path=ppt/ink/ink6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0:02.819"/>
    </inkml:context>
    <inkml:brush xml:id="br0">
      <inkml:brushProperty name="width" value="0.05" units="cm"/>
      <inkml:brushProperty name="height" value="0.05" units="cm"/>
      <inkml:brushProperty name="color" value="#F6630D"/>
    </inkml:brush>
  </inkml:definitions>
  <inkml:trace contextRef="#ctx0" brushRef="#br0">525 226 24575,'0'-14'0,"0"1"0,-1-1 0,-1 1 0,0 0 0,0-1 0,-2 1 0,0 0 0,-5-12 0,6 19 0,0 1 0,0-1 0,-1 1 0,1 0 0,-1 0 0,-1 0 0,1 0 0,-1 1 0,1-1 0,-1 1 0,0 1 0,-1-1 0,1 1 0,-1 0 0,1 0 0,-1 0 0,0 1 0,0 0 0,-6-2 0,1 2 0,0 0 0,0 0 0,0 1 0,1 1 0,-1 0 0,0 0 0,0 1 0,0 1 0,0 0 0,1 0 0,-14 5 0,10-2 0,-1 1 0,1 1 0,0 0 0,1 1 0,0 1 0,0 0 0,-17 16 0,17-14 0,1 1 0,1 1 0,0 0 0,1 0 0,0 1 0,1 0 0,0 1 0,1 0 0,1 0 0,1 1 0,0 0 0,1 0 0,0 0 0,2 1 0,-3 24 0,5-35 0,1 0 0,0 1 0,1-1 0,-1 0 0,1 0 0,1 0 0,-1 0 0,1 0 0,0 0 0,0-1 0,0 1 0,1 0 0,0-1 0,0 0 0,1 0 0,5 7 0,-3-6 0,1 0 0,0 0 0,0-1 0,0 0 0,0 0 0,1-1 0,0 0 0,0-1 0,0 1 0,12 2 0,9 1 0,1-2 0,-1-1 0,1-1 0,0-2 0,49-3 0,-31-1 0,0-3 0,-1-1 0,66-20 0,-92 21 0,-1-1 0,0-1 0,0-1 0,-1 0 0,0-2 0,-1 0 0,0-1 0,-1-1 0,0 0 0,15-18 0,-27 26 0,0-1 0,0 0 0,-1 0 0,1-1 0,-2 0 0,1 1 0,-1-1 0,0 0 0,0-1 0,-1 1 0,0 0 0,0-1 0,-1 1 0,0-1 0,0 1 0,-1-1 0,0 0 0,0 1 0,-1-1 0,0 0 0,0 1 0,-1-1 0,0 1 0,0 0 0,-1-1 0,0 1 0,0 0 0,0 1 0,-1-1 0,0 1 0,-1-1 0,1 1 0,-1 0 0,0 1 0,-10-9 0,3 3 11,-1 1 0,-1 1 0,1 0 0,-2 1 0,1 0 0,-1 1-1,0 1 1,0 0 0,-1 1 0,-20-3 0,12 3-223,-1 1 0,0 2 0,0 0-1,0 2 1,0 1 0,-25 4 0,10 2-6614</inkml:trace>
</inkml:ink>
</file>

<file path=ppt/ink/ink6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0:03.284"/>
    </inkml:context>
    <inkml:brush xml:id="br0">
      <inkml:brushProperty name="width" value="0.05" units="cm"/>
      <inkml:brushProperty name="height" value="0.05" units="cm"/>
      <inkml:brushProperty name="color" value="#F6630D"/>
    </inkml:brush>
  </inkml:definitions>
  <inkml:trace contextRef="#ctx0" brushRef="#br0">61 167 24575,'-1'0'0,"1"0"0,0-1 0,0 1 0,0 0 0,0 0 0,0-1 0,0 1 0,0 0 0,0-1 0,0 1 0,-1 0 0,1 0 0,0-1 0,0 1 0,1 0 0,-1-1 0,0 1 0,0 0 0,0 0 0,0-1 0,0 1 0,0 0 0,0 0 0,0-1 0,0 1 0,1 0 0,-1 0 0,0-1 0,0 1 0,0 0 0,0 0 0,1-1 0,-1 1 0,0 0 0,0 0 0,1 0 0,-1 0 0,0 0 0,0-1 0,1 1 0,-1 0 0,0 0 0,0 0 0,1 0 0,-1 0 0,0 0 0,1 0 0,-1 0 0,0 0 0,0 0 0,1 0 0,-1 0 0,0 0 0,1 0 0,-1 0 0,0 0 0,0 0 0,1 0 0,-1 0 0,0 1 0,0-1 0,1 0 0,0 1 0,0 0 0,0 0 0,0 0 0,0 0 0,0 0 0,0 0 0,0 0 0,-1 1 0,1-1 0,0 0 0,-1 0 0,1 1 0,0 1 0,4 39 0,-1-1 0,-2 1 0,-6 67 0,3-84 0,-24 218 0,24-241 0,1 5 0,-1-1 0,0 1 0,-1-1 0,1 1 0,-1-1 0,0 0 0,-1 0 0,-5 10 0,8-16 0,0 0 0,-1 0 0,1 0 0,0 0 0,-1 0 0,1 0 0,0 0 0,-1 0 0,1-1 0,0 1 0,-1 0 0,1 0 0,0 0 0,-1 0 0,1 0 0,0-1 0,-1 1 0,1 0 0,0 0 0,0-1 0,-1 1 0,1 0 0,0 0 0,0-1 0,0 1 0,-1 0 0,1 0 0,0-1 0,0 1 0,0 0 0,0-1 0,0 1 0,0 0 0,0-1 0,-1 1 0,1 0 0,0-1 0,0 1 0,0 0 0,0-1 0,0 1 0,1-1 0,-7-20 0,5 20 0,-9-55 0,2-1 0,3 1 0,2-1 0,2 0 0,10-73 0,-7 102 0,2 1 0,0-1 0,2 1 0,1 0 0,14-32 0,-18 51 0,1 0 0,0 0 0,1 0 0,0 1 0,0 0 0,1 0 0,-1 0 0,2 1 0,6-7 0,-8 10 0,-1 0 0,1 0 0,0 0 0,0 1 0,0-1 0,0 1 0,0 0 0,1 1 0,-1-1 0,0 1 0,1 0 0,-1 1 0,1-1 0,-1 1 0,11 1 0,-9 0 0,-1 0 0,1 0 0,-1 1 0,1 0 0,-1 0 0,0 0 0,1 1 0,-1 0 0,0 0 0,-1 1 0,1-1 0,-1 1 0,1 1 0,-1-1 0,0 1 0,-1-1 0,1 1 0,-1 1 0,0-1 0,0 1 0,-1 0 0,0-1 0,4 9 0,-4-5 0,0 0 0,0-1 0,-1 1 0,0 0 0,0 0 0,-1 0 0,0 0 0,-1 0 0,0 1 0,-1-1 0,0 0 0,0 0 0,-1 0 0,0 0 0,0 0 0,-6 13 0,3-13 12,1 0 0,-1-1 0,-1 1 0,0-1 0,0-1 0,0 1 0,-1-1 0,0 0 0,-11 8 0,3-4-309,-1-1 0,0-1 0,0 0 0,-18 6 0,-18 5-6529</inkml:trace>
</inkml:ink>
</file>

<file path=ppt/ink/ink6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0:32.543"/>
    </inkml:context>
    <inkml:brush xml:id="br0">
      <inkml:brushProperty name="width" value="0.05" units="cm"/>
      <inkml:brushProperty name="height" value="0.05" units="cm"/>
      <inkml:brushProperty name="color" value="#F6630D"/>
    </inkml:brush>
  </inkml:definitions>
  <inkml:trace contextRef="#ctx0" brushRef="#br0">17 26 24575,'-17'0'0,"24"0"0,26-1 0,34-11 0,-54 8 0,0 1 0,1 1 0,-1 0 0,0 1 0,1 0 0,-1 1 0,23 3 0,-9 2 0,4 0 0,0 1 0,55 20 0,-84-25 0,0-1 0,0 1 0,0 0 0,1 0 0,-1 0 0,0 0 0,-1 0 0,1 1 0,0-1 0,0 1 0,0-1 0,-1 1 0,1-1 0,-1 1 0,0 0 0,1 0 0,-1 0 0,0 0 0,0 0 0,0 0 0,0 0 0,0 0 0,-1 0 0,1 0 0,0 1 0,-1-1 0,0 0 0,0 0 0,0 1 0,0-1 0,0 0 0,0 0 0,0 1 0,-1-1 0,1 0 0,-1 3 0,-2 0 0,1 1 0,-1-1 0,0 1 0,0-1 0,0 0 0,-1 0 0,0 0 0,0-1 0,0 1 0,0-1 0,-1 0 0,-7 5 0,-60 39 0,-48 34 0,103-69 0,0 1 0,1 1 0,1 1 0,-20 25 0,32-37 0,0 0 0,0 0 0,1 0 0,-1 0 0,1 1 0,0-1 0,0 1 0,0 0 0,1 0 0,0-1 0,0 1 0,0 0 0,1 0 0,-1 0 0,1 0 0,0 0 0,0 0 0,1 0 0,0 0 0,0 0 0,0 0 0,0 0 0,1-1 0,0 1 0,0 0 0,0-1 0,0 0 0,1 1 0,0-1 0,0 0 0,0 0 0,0 0 0,0-1 0,1 1 0,0-1 0,0 0 0,0 0 0,0 0 0,0-1 0,0 1 0,9 2 0,4 3 0,1-1 0,0-1 0,0-1 0,1-1 0,-1 0 0,27 1 0,120-2 0,-121-3 0,84-7-1365,-75 0-5461</inkml:trace>
</inkml:ink>
</file>

<file path=ppt/ink/ink6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0:32.899"/>
    </inkml:context>
    <inkml:brush xml:id="br0">
      <inkml:brushProperty name="width" value="0.05" units="cm"/>
      <inkml:brushProperty name="height" value="0.05" units="cm"/>
      <inkml:brushProperty name="color" value="#F6630D"/>
    </inkml:brush>
  </inkml:definitions>
  <inkml:trace contextRef="#ctx0" brushRef="#br0">24 29 24575,'-5'-5'0,"-6"-1"0,4 0 0,7 2 0,13 0 0,9 2 0,6 1 0,6 1 0,8 0 0,1 0 0,2 0 0,-1 0 0,1 1 0,1-1 0,-6 0-8191</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8:54:38.419"/>
    </inkml:context>
    <inkml:brush xml:id="br0">
      <inkml:brushProperty name="width" value="0.05" units="cm"/>
      <inkml:brushProperty name="height" value="0.05" units="cm"/>
      <inkml:brushProperty name="color" value="#F6630D"/>
    </inkml:brush>
  </inkml:definitions>
  <inkml:trace contextRef="#ctx0" brushRef="#br0">0 38 24575,'5'0'0,"6"0"0,6 0 0,9 0 0,10 0 0,12 0 0,13 0 0,9 0 0,7 0 0,4-5 0,2-1 0,-3 0 0,-7 2 0,-5-4 0,-15-1-8191</inkml:trace>
</inkml:ink>
</file>

<file path=ppt/ink/ink6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0:33.275"/>
    </inkml:context>
    <inkml:brush xml:id="br0">
      <inkml:brushProperty name="width" value="0.05" units="cm"/>
      <inkml:brushProperty name="height" value="0.05" units="cm"/>
      <inkml:brushProperty name="color" value="#F6630D"/>
    </inkml:brush>
  </inkml:definitions>
  <inkml:trace contextRef="#ctx0" brushRef="#br0">358 1 24575,'-7'8'0,"0"1"0,1 0 0,-1 1 0,2 0 0,0 0 0,0 0 0,-3 11 0,-5 8 0,-65 158 0,-1 2 0,44-117 0,-53 129 0,79-171-1365,3-5-5461</inkml:trace>
</inkml:ink>
</file>

<file path=ppt/ink/ink6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0:33.635"/>
    </inkml:context>
    <inkml:brush xml:id="br0">
      <inkml:brushProperty name="width" value="0.05" units="cm"/>
      <inkml:brushProperty name="height" value="0.05" units="cm"/>
      <inkml:brushProperty name="color" value="#F6630D"/>
    </inkml:brush>
  </inkml:definitions>
  <inkml:trace contextRef="#ctx0" brushRef="#br0">0 69 24575,'3'-4'0,"-1"1"0,0 0 0,1-1 0,-2 1 0,1-1 0,0 0 0,-1 1 0,1-1 0,-1 0 0,0 0 0,-1 0 0,1-4 0,3-8 0,-1 104 0,-3-73 0,0 1 0,2 0 0,-1-1 0,2 1 0,0-1 0,1 0 0,6 16 0,-9-27 0,1-1 0,-1 1 0,1-1 0,0 0 0,0 1 0,0-1 0,0 0 0,0 0 0,1 0 0,0-1 0,-1 1 0,1 0 0,0-1 0,0 0 0,1 0 0,-1 0 0,0 0 0,1 0 0,-1-1 0,1 1 0,-1-1 0,1 0 0,0 0 0,-1 0 0,1-1 0,0 1 0,0-1 0,0 0 0,-1 0 0,1 0 0,0-1 0,0 1 0,0-1 0,5-2 0,1 0 0,0-1 0,0 0 0,0-1 0,-1 0 0,0-1 0,0 0 0,0 0 0,0-1 0,-1 0 0,0 0 0,11-15 0,5-8 0,37-62 0,-53 80 0,-33 61 0,2 1 0,2 1 0,-22 86 0,33-104 0,-9 31-455,4 0 0,-13 121 0,26-161-6371</inkml:trace>
</inkml:ink>
</file>

<file path=ppt/ink/ink6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0:34.958"/>
    </inkml:context>
    <inkml:brush xml:id="br0">
      <inkml:brushProperty name="width" value="0.05" units="cm"/>
      <inkml:brushProperty name="height" value="0.05" units="cm"/>
      <inkml:brushProperty name="color" value="#F6630D"/>
    </inkml:brush>
  </inkml:definitions>
  <inkml:trace contextRef="#ctx0" brushRef="#br0">2081 235 24575,'-52'-24'0,"-2"1"0,0 4 0,-1 1 0,-1 3 0,0 3 0,-108-10 0,51 16 0,0 5 0,-172 21 0,221-12 0,1 3 0,-104 31 0,128-29 0,1 2 0,1 1 0,1 2 0,0 2 0,-45 32 0,20-5 0,2 2 0,-84 92 0,106-99 0,2 2 0,2 2 0,2 1 0,-32 65 0,53-92 0,1 1 0,1 0 0,1 1 0,1 0 0,1 0 0,1 0 0,1 0 0,1 1 0,1-1 0,1 1 0,1 0 0,0-1 0,2 1 0,1-1 0,1 0 0,0 0 0,2-1 0,1 1 0,0-1 0,2-1 0,0 0 0,1 0 0,1-1 0,1 0 0,0-1 0,19 18 0,5-2 0,1-2 0,2-2 0,1-1 0,1-3 0,2-1 0,0-2 0,1-2 0,85 27 0,-19-17 0,1-4 0,195 20 0,-213-37 0,2-5 0,-1-3 0,0-5 0,1-4 0,-2-4 0,169-42 0,-220 39 0,-1-1 0,0-3 0,-2-1 0,0-2 0,62-44 0,-40 19 0,-3-3 0,80-84 0,-112 105 0,-1-2 0,-2-1 0,-1-1 0,23-42 0,-39 62 0,0-1 0,-1-1 0,-1 1 0,0-1 0,-1 0 0,0 0 0,-1 0 0,-1-1 0,0 1 0,-1-1 0,-1 1 0,0-1 0,-1 1 0,-4-24 0,-3 7 0,-3 0 0,0 1 0,-2 0 0,-33-55 0,-87-101 0,93 138 0,-3 2 0,-2 2 0,-2 2 0,-102-71 0,76 67 0,-1 3 0,-2 4 0,-91-34 0,24 32-1365,124 33-5461</inkml:trace>
</inkml:ink>
</file>

<file path=ppt/ink/ink6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1:43.648"/>
    </inkml:context>
    <inkml:brush xml:id="br0">
      <inkml:brushProperty name="width" value="0.05" units="cm"/>
      <inkml:brushProperty name="height" value="0.05" units="cm"/>
      <inkml:brushProperty name="color" value="#F6630D"/>
    </inkml:brush>
  </inkml:definitions>
  <inkml:trace contextRef="#ctx0" brushRef="#br0">549 40 24575,'0'-1'0,"0"0"0,0 0 0,1 0 0,-1 0 0,1 0 0,-1 0 0,1 0 0,-1 0 0,1 0 0,0 0 0,0 0 0,-1 0 0,1 0 0,0 0 0,0 1 0,0-1 0,0 0 0,0 1 0,0-1 0,0 1 0,1-1 0,-1 0 0,0 0 0,0 1 0,1-1 0,-1 0 0,0 0 0,0 1 0,0-1 0,0 0 0,0 0 0,-1 0 0,1 0 0,0-1 0,0 1 0,0-2 0,-1 3 0,0 0 0,0-1 0,0 1 0,0 0 0,0 0 0,0-1 0,-1 1 0,1 0 0,0 0 0,0-1 0,0 1 0,0 0 0,-1 0 0,1 0 0,0-1 0,0 1 0,0 0 0,-1 0 0,1 0 0,0 0 0,0 0 0,-1 0 0,1-1 0,0 1 0,-1 0 0,1 0 0,0 0 0,0 0 0,-1 0 0,1 0 0,0 0 0,0 0 0,-1 0 0,1 0 0,0 0 0,-1 0 0,1 0 0,0 1 0,0-1 0,-1 0 0,1 0 0,0 0 0,0 0 0,-1 0 0,1 1 0,0-1 0,0 0 0,-1 0 0,-14 6 0,-80 48 0,-99 75 0,143-92-341,2 3 0,1 2-1,-69 77 1</inkml:trace>
</inkml:ink>
</file>

<file path=ppt/ink/ink6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1:44.161"/>
    </inkml:context>
    <inkml:brush xml:id="br0">
      <inkml:brushProperty name="width" value="0.05" units="cm"/>
      <inkml:brushProperty name="height" value="0.05" units="cm"/>
      <inkml:brushProperty name="color" value="#F6630D"/>
    </inkml:brush>
  </inkml:definitions>
  <inkml:trace contextRef="#ctx0" brushRef="#br0">1 0 24575,'51'2'0,"55"10"0,35 2 0,-134-14 0,0 0 0,0 1 0,0 0 0,-1 0 0,1 0 0,8 4 0,-14-5 0,0 1 0,1-1 0,-1 1 0,0-1 0,0 1 0,0 0 0,0 0 0,0 0 0,0 0 0,0 0 0,0-1 0,0 2 0,-1-1 0,1 0 0,0 0 0,-1 0 0,1 0 0,-1 0 0,1 1 0,-1-1 0,1 0 0,-1 0 0,0 1 0,1-1 0,-1 0 0,0 1 0,0-1 0,0 0 0,0 1 0,-1-1 0,1 0 0,0 0 0,0 1 0,-1-1 0,1 0 0,-1 0 0,1 1 0,-1-1 0,-1 2 0,-12 24 0,-2 0 0,-2-1 0,0-1 0,-1 0 0,-35 32 0,35-37-455,-1 0 0,-35 25 0,32-30-6371</inkml:trace>
</inkml:ink>
</file>

<file path=ppt/ink/ink6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1:44.815"/>
    </inkml:context>
    <inkml:brush xml:id="br0">
      <inkml:brushProperty name="width" value="0.05" units="cm"/>
      <inkml:brushProperty name="height" value="0.05" units="cm"/>
      <inkml:brushProperty name="color" value="#F6630D"/>
    </inkml:brush>
  </inkml:definitions>
  <inkml:trace contextRef="#ctx0" brushRef="#br0">371 0 24575,'-1'4'0,"-1"0"0,1 0 0,-1 0 0,0 0 0,0 0 0,0 0 0,0-1 0,-1 1 0,-2 3 0,-6 9 0,-92 148 0,46-76 0,-106 151-1365,149-216-5461</inkml:trace>
</inkml:ink>
</file>

<file path=ppt/ink/ink6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1:45.347"/>
    </inkml:context>
    <inkml:brush xml:id="br0">
      <inkml:brushProperty name="width" value="0.05" units="cm"/>
      <inkml:brushProperty name="height" value="0.05" units="cm"/>
      <inkml:brushProperty name="color" value="#F6630D"/>
    </inkml:brush>
  </inkml:definitions>
  <inkml:trace contextRef="#ctx0" brushRef="#br0">75 17 24575,'-1'-16'0,"-2"22"0,-5 17 0,-8 10 0,6-15 0,1 0 0,1 1 0,-8 25 0,16-42 0,-1 0 0,0 1 0,1-1 0,-1 0 0,1 0 0,0 0 0,0 0 0,0 1 0,0-1 0,0 0 0,0 0 0,0 0 0,1 1 0,-1-1 0,1 0 0,0 0 0,0 0 0,-1 0 0,1 0 0,0 0 0,1 0 0,-1 0 0,0-1 0,1 1 0,-1 0 0,1-1 0,-1 1 0,1-1 0,0 1 0,-1-1 0,1 0 0,0 0 0,0 0 0,0 0 0,0 0 0,0 0 0,0 0 0,0-1 0,0 1 0,1-1 0,-1 0 0,0 1 0,4-1 0,6 1 0,-1-1 0,1-1 0,0 0 0,0 0 0,0-1 0,19-5 0,-10 0 0,0-1 0,0-1 0,0-1 0,-1-1 0,-1 0 0,0-2 0,-1 0 0,22-20 0,-38 32-106,-2 0 56,1 0-1,-1 1 1,1-1 0,-1 1-1,1-1 1,-1 1 0,1-1-1,-1 1 1,1-1-1,0 1 1,-1 0 0,1-1-1,0 1 1,-1 0 0,1 0-1,0-1 1,0 1 0,-1 0-1,1 0 1,0 0-1,0 0 1,-1 0 0,1 0-1,1 0 1</inkml:trace>
</inkml:ink>
</file>

<file path=ppt/ink/ink6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1:45.909"/>
    </inkml:context>
    <inkml:brush xml:id="br0">
      <inkml:brushProperty name="width" value="0.05" units="cm"/>
      <inkml:brushProperty name="height" value="0.05" units="cm"/>
      <inkml:brushProperty name="color" value="#F6630D"/>
    </inkml:brush>
  </inkml:definitions>
  <inkml:trace contextRef="#ctx0" brushRef="#br0">1 0 24575,'0'713'-1365,"0"-687"-5461</inkml:trace>
</inkml:ink>
</file>

<file path=ppt/ink/ink6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1:46.640"/>
    </inkml:context>
    <inkml:brush xml:id="br0">
      <inkml:brushProperty name="width" value="0.05" units="cm"/>
      <inkml:brushProperty name="height" value="0.05" units="cm"/>
      <inkml:brushProperty name="color" value="#F6630D"/>
    </inkml:brush>
  </inkml:definitions>
  <inkml:trace contextRef="#ctx0" brushRef="#br0">0 0 24575,'2'1'0,"0"0"0,-1-1 0,1 1 0,-1 0 0,1 0 0,-1 0 0,0 0 0,1 0 0,-1 0 0,0 0 0,0 1 0,1-1 0,-1 0 0,0 1 0,1 2 0,18 30 0,-15-26 0,10 17 0,0-1 0,2 0 0,1-1 0,0-2 0,2 1 0,22 17 0,-40-36 0,1-1 0,0 0 0,0 0 0,0-1 0,0 1 0,0-1 0,1 1 0,-1-1 0,0 0 0,1 0 0,-1 0 0,0-1 0,1 1 0,-1-1 0,1 0 0,-1 0 0,1 0 0,-1 0 0,1-1 0,-1 1 0,1-1 0,-1 0 0,5-1 0,-3-1 0,0 0 0,-1 0 0,1 0 0,-1 0 0,0-1 0,0 1 0,0-1 0,0 0 0,-1 0 0,1-1 0,-1 1 0,0-1 0,-1 1 0,4-9 0,5-13 0,-8 18 0,0 0 0,0 1 0,1-1 0,0 1 0,6-8 0,-5 12-1365</inkml:trace>
</inkml:ink>
</file>

<file path=ppt/ink/ink6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1:47.281"/>
    </inkml:context>
    <inkml:brush xml:id="br0">
      <inkml:brushProperty name="width" value="0.05" units="cm"/>
      <inkml:brushProperty name="height" value="0.05" units="cm"/>
      <inkml:brushProperty name="color" value="#F6630D"/>
    </inkml:brush>
  </inkml:definitions>
  <inkml:trace contextRef="#ctx0" brushRef="#br0">432 60 24575,'-85'-5'0,"1"-3"0,-139-33 0,209 38 0,13 3 0,0-1 0,0 1 0,-1 0 0,1-1 0,0 1 0,-1 0 0,1 0 0,0 0 0,-1 0 0,1 0 0,0 0 0,-1 0 0,1 0 0,0 0 0,0 1 0,-1-1 0,-1 1 0,3 0 0,0 0 0,0-1 0,0 1 0,0 0 0,0-1 0,0 1 0,0-1 0,0 1 0,1 0 0,-1-1 0,0 1 0,0-1 0,1 1 0,-1 0 0,0-1 0,1 1 0,-1-1 0,1 1 0,-1-1 0,0 0 0,1 1 0,-1-1 0,1 1 0,0-1 0,41 33 0,-29-26-72,-1 1 1,-1 0-1,0 1 0,0 0 0,0 1 0,-2 0 0,1 0 0,-1 1 1,0 1-1,-1-1 0,-1 1 0,0 1 0,0-1 0,-1 1 0,-1 1 1,0-1-1,-1 1 0,3 18 0,-4-8-6754</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8:54:38.767"/>
    </inkml:context>
    <inkml:brush xml:id="br0">
      <inkml:brushProperty name="width" value="0.05" units="cm"/>
      <inkml:brushProperty name="height" value="0.05" units="cm"/>
      <inkml:brushProperty name="color" value="#F6630D"/>
    </inkml:brush>
  </inkml:definitions>
  <inkml:trace contextRef="#ctx0" brushRef="#br0">1 55 24575,'0'-4'0,"4"-2"0,7 0 0,11-4 0,14 1 0,17 1 0,17 2 0,10 2 0,11 2 0,8 6 0,6 2 0,-1 5 0,-4 0 0,-11 3 0,-19-1-8191</inkml:trace>
</inkml:ink>
</file>

<file path=ppt/ink/ink6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1:47.682"/>
    </inkml:context>
    <inkml:brush xml:id="br0">
      <inkml:brushProperty name="width" value="0.05" units="cm"/>
      <inkml:brushProperty name="height" value="0.05" units="cm"/>
      <inkml:brushProperty name="color" value="#F6630D"/>
    </inkml:brush>
  </inkml:definitions>
  <inkml:trace contextRef="#ctx0" brushRef="#br0">0 7 24575,'0'-5'0,"5"3"0,6 7 0,1 7 0,4 6 0,7 9 0,6 5 0,6 6 0,7 2 0,5 2 0,5 5 0,2-3 0,1-2 0,1-1 0,-5-1 0,-10-9-8191</inkml:trace>
</inkml:ink>
</file>

<file path=ppt/ink/ink6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1:58.074"/>
    </inkml:context>
    <inkml:brush xml:id="br0">
      <inkml:brushProperty name="width" value="0.05" units="cm"/>
      <inkml:brushProperty name="height" value="0.05" units="cm"/>
      <inkml:brushProperty name="color" value="#F6630D"/>
    </inkml:brush>
  </inkml:definitions>
  <inkml:trace contextRef="#ctx0" brushRef="#br0">222 686 24575,'-1'-3'0,"1"0"0,-1 0 0,1 1 0,-1-1 0,0 1 0,0-1 0,0 0 0,-1 1 0,1 0 0,-1-1 0,1 1 0,-1 0 0,-3-3 0,-30-29 0,22 22 0,11 9 0,-1 1 0,1 0 0,-1-1 0,1 1 0,-1 0 0,0 0 0,0 0 0,-6-2 0,9 4 0,0 0 0,-1 0 0,1 0 0,0 0 0,-1 0 0,1 0 0,-1 0 0,1 0 0,0 0 0,-1 0 0,1 0 0,-1 1 0,1-1 0,0 0 0,-1 0 0,1 0 0,0 1 0,-1-1 0,1 0 0,0 0 0,0 0 0,-1 1 0,1-1 0,0 0 0,0 1 0,-1-1 0,1 0 0,0 1 0,0-1 0,-5 24 0,4 48 0,17 124 0,-2-39 0,-14-133 0,-3-17 0,-4-15 0,-12-36 0,2-1 0,2-1 0,-17-88 0,27 114 0,-10-54 0,-7-90 0,19 129 0,2 0 0,1 0 0,2 0 0,12-65 0,-9 84 0,0 1 0,0-1 0,1 1 0,1 0 0,1 0 0,0 1 0,1 0 0,0 0 0,1 1 0,1 1 0,0 0 0,1 0 0,0 1 0,0 0 0,1 1 0,1 0 0,20-10 0,-20 13 0,-1 0 0,1 1 0,1 1 0,-1 0 0,1 1 0,0 1 0,0 0 0,0 1 0,0 1 0,0 0 0,0 1 0,1 0 0,-1 1 0,0 1 0,0 1 0,0 0 0,0 1 0,27 11 0,-32-11 0,-1 1 0,-1-1 0,1 2 0,-1-1 0,1 1 0,-2 1 0,1-1 0,-1 1 0,0 0 0,0 1 0,-1 0 0,0 0 0,0 0 0,-1 1 0,0 0 0,-1 0 0,0 0 0,5 16 0,-6-11 0,0-1 0,-1 1 0,-1 0 0,0-1 0,-1 1 0,0 0 0,-1 0 0,-1-1 0,0 1 0,-1-1 0,0 1 0,-1-1 0,-7 15 0,0-3 0,-2-1 0,0 0 0,-2-1 0,0-1 0,-23 25 0,4-9 0,-73 61 0,105-98 0,-29 30 0,31-30 0,-1-1 0,1 1 0,0 0 0,-1-1 0,1 1 0,0-1 0,-1 1 0,1 0 0,0-1 0,0 1 0,0 0 0,0-1 0,0 1 0,-1 0 0,1-1 0,0 1 0,0 0 0,1-1 0,-1 1 0,0 0 0,0 0 0,1 0 0,0 0 0,-1 0 0,1-1 0,0 1 0,0-1 0,0 1 0,-1 0 0,1-1 0,0 0 0,0 1 0,0-1 0,0 1 0,0-1 0,0 0 0,0 0 0,0 0 0,0 1 0,0-1 0,2 0 0,15 0 0,0-1 0,0 0 0,29-6 0,22-2 0,-42 8 0,1 1 0,-1 1 0,37 7 0,-54-7 0,0 2 0,0-1 0,0 1 0,0 0 0,-1 1 0,1 1 0,-1-1 0,0 1 0,0 1 0,-1-1 0,0 2 0,9 7 0,-14-11 0,0 0 0,0 1 0,0-1 0,0 1 0,-1-1 0,0 1 0,0 0 0,0 0 0,0 0 0,0 0 0,-1 1 0,0-1 0,0 0 0,0 1 0,0-1 0,-1 0 0,0 7 0,0-5 0,-1-1 0,0 1 0,-1-1 0,1 0 0,-1 1 0,0-1 0,-1 0 0,1 0 0,-1 0 0,0-1 0,0 1 0,-5 5 0,-2 1 0,-1 0 0,0-1 0,-1-1 0,0 0 0,0 0 0,-1-1 0,0-1 0,0 0 0,-20 7 0,7-5 24,-2-1 0,1-2 0,-1 0 0,-28 1 0,36-6-236,1 0 0,-1-2 0,1 0-1,0-1 1,0-1 0,-32-8 0,15-2-6614</inkml:trace>
</inkml:ink>
</file>

<file path=ppt/ink/ink6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1:58.445"/>
    </inkml:context>
    <inkml:brush xml:id="br0">
      <inkml:brushProperty name="width" value="0.05" units="cm"/>
      <inkml:brushProperty name="height" value="0.05" units="cm"/>
      <inkml:brushProperty name="color" value="#F6630D"/>
    </inkml:brush>
  </inkml:definitions>
  <inkml:trace contextRef="#ctx0" brushRef="#br0">1 20 24575,'379'17'0,"-166"-5"0,-213-12 0,0 0 0,0 0 0,0 0 0,0 0 0,0 0 0,0 0 0,0 0 0,0 0 0,0 0 0,0 0 0,0 0 0,0-1 0,0 1 0,0 0 0,0 0 0,0 0 0,0 0 0,0 0 0,0 0 0,0 0 0,0 0 0,0 0 0,0 0 0,0 0 0,0 0 0,0 0 0,0 0 0,1-1 0,-1 1 0,0 0 0,0 0 0,0 0 0,0 0 0,0 0 0,0 0 0,0 0 0,0 0 0,0 0 0,0 0 0,0 0 0,0 0 0,1 0 0,-1 0 0,0 0 0,0 0 0,-13-5 0,-22-6 0,29 9 0,-26-6 0,0 1 0,0 2 0,0 1 0,-36 0 0,59 4 0,0 0 0,0 1 0,0 1 0,0-1 0,1 1 0,-1 1 0,0-1 0,1 2 0,0-1 0,0 1 0,0 0 0,0 1 0,1 0 0,-1 0 0,1 1 0,0-1 0,1 2 0,0-1 0,-11 15 0,4-1 0,1 1 0,0 0 0,2 0 0,1 2 0,1-1 0,0 1 0,2 0 0,-6 42 0,8-34 0,1 1 0,2-1 0,1 1 0,2 0 0,1-1 0,8 37 0,-7-50-273,1 0 0,1 0 0,1-1 0,15 28 0,5-1-6553</inkml:trace>
</inkml:ink>
</file>

<file path=ppt/ink/ink6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1:58.911"/>
    </inkml:context>
    <inkml:brush xml:id="br0">
      <inkml:brushProperty name="width" value="0.05" units="cm"/>
      <inkml:brushProperty name="height" value="0.05" units="cm"/>
      <inkml:brushProperty name="color" value="#F6630D"/>
    </inkml:brush>
  </inkml:definitions>
  <inkml:trace contextRef="#ctx0" brushRef="#br0">4 383 24575,'12'122'0,"1"-5"0,-13-104 0,6 87 0,-10 126 0,-4-198 0,1-22 0,1-20 0,2-16 0,1-1 0,1 0 0,3-45 0,0 18 0,-1 0 0,7-210 0,-4 226 0,3 0 0,1 0 0,2 1 0,18-51 0,-22 80 0,0-1 0,1 1 0,0 1 0,0-1 0,1 1 0,1 0 0,0 0 0,1 1 0,0 0 0,10-9 0,-13 15 0,0 0 0,0 0 0,0 0 0,0 1 0,1-1 0,-1 2 0,1-1 0,0 1 0,0 0 0,0 0 0,0 1 0,0 0 0,0 0 0,0 0 0,0 1 0,0 0 0,1 1 0,-1 0 0,14 3 0,-11-1 0,1 1 0,0 0 0,-1 0 0,0 1 0,0 1 0,0 0 0,0 0 0,-1 1 0,0 0 0,-1 0 0,0 1 0,0 0 0,0 1 0,-1 0 0,0 0 0,9 17 0,-12-18 0,0-1 0,0 1 0,-1 0 0,0 1 0,-1-1 0,0 0 0,0 1 0,0-1 0,-1 1 0,-1 0 0,0-1 0,0 1 0,0 0 0,-1-1 0,0 1 0,-1-1 0,0 1 0,0-1 0,-1 0 0,0 0 0,0 0 0,-7 11 0,-27 32-1365,-2-6-5461</inkml:trace>
</inkml:ink>
</file>

<file path=ppt/ink/ink6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1:59.721"/>
    </inkml:context>
    <inkml:brush xml:id="br0">
      <inkml:brushProperty name="width" value="0.05" units="cm"/>
      <inkml:brushProperty name="height" value="0.05" units="cm"/>
      <inkml:brushProperty name="color" value="#F6630D"/>
    </inkml:brush>
  </inkml:definitions>
  <inkml:trace contextRef="#ctx0" brushRef="#br0">198 222 24575,'-181'0'0,"167"1"0,12 2 0,24 4 0,51 2 0,0-4 0,83-4 0,-119-1 0,1011-35-3293,-519 12 896,-475 21 2185,1971-71-5501,7 10 3350,2024 12 1103,-2847 72 1977,-410 10 4712,-769-30-5123,6 0 1506,47 8-1,-62-2-1755,-21-1-3140</inkml:trace>
</inkml:ink>
</file>

<file path=ppt/ink/ink6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2:00.833"/>
    </inkml:context>
    <inkml:brush xml:id="br0">
      <inkml:brushProperty name="width" value="0.05" units="cm"/>
      <inkml:brushProperty name="height" value="0.05" units="cm"/>
      <inkml:brushProperty name="color" value="#F6630D"/>
    </inkml:brush>
  </inkml:definitions>
  <inkml:trace contextRef="#ctx0" brushRef="#br0">1226 67 24575,'3'-5'0,"-1"0"0,1 1 0,0-1 0,0 0 0,1 1 0,-1 0 0,1 0 0,0 0 0,0 0 0,6-4 0,-8 6 0,0 1 0,-1-1 0,1 1 0,0 0 0,0 0 0,0 0 0,0 0 0,0 0 0,0 0 0,0 1 0,0-1 0,0 0 0,0 1 0,0 0 0,4-1 0,-5 2 0,1-1 0,-1 0 0,1 1 0,-1-1 0,1 1 0,-1-1 0,0 1 0,1-1 0,-1 1 0,0 0 0,1 0 0,-1 0 0,0 0 0,0 0 0,0 0 0,0 0 0,1 2 0,2 2 0,-1 1 0,0 0 0,0 0 0,0 0 0,-1 1 0,0-1 0,0 0 0,1 14 0,6 69 0,-3 1 0,-8 91 0,0-60 0,42 1076-1560,0-185 355,-46-438 11,-126 903 0,-520 1947-1396,587-3144 2525,-255 1231-855,275-1224 1115,13 1 0,12 1 0,12 1 0,35 331 0,19-237-21,9 98 2879,-51-422-1575,-4 101-1,-2-143-1334,0-1 0,0 0 0,-2 1 0,0-1-1,-1-1 1,0 1 0,-2-1 0,0 0 0,0 0-1,-16 21 1,19-31-139,-1-1 1,1 0-1,-1-1 0,0 1 0,-1-1 0,1 0 1,-1 0-1,0 0 0,0-1 0,0 0 1,-8 3-1,-8 1-100,0-1 0,-23 4 1,2-2-1034,19-2-5697</inkml:trace>
</inkml:ink>
</file>

<file path=ppt/ink/ink6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2:02.110"/>
    </inkml:context>
    <inkml:brush xml:id="br0">
      <inkml:brushProperty name="width" value="0.05" units="cm"/>
      <inkml:brushProperty name="height" value="0.05" units="cm"/>
      <inkml:brushProperty name="color" value="#F6630D"/>
    </inkml:brush>
  </inkml:definitions>
  <inkml:trace contextRef="#ctx0" brushRef="#br0">0 88 24575,'9'-34'0,"-8"31"0,0 1 0,0-1 0,0 1 0,0-1 0,0 1 0,0-1 0,-1 0 0,1 0 0,-1 1 0,0-1 0,0 0 0,0 0 0,0 0 0,0 1 0,-1-1 0,1 0 0,-2-5 0,3 44 0,42 245-183,-13 1 0,-6 292 0,-23-415-1182,-2-20-4912</inkml:trace>
</inkml:ink>
</file>

<file path=ppt/ink/ink6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2:02.483"/>
    </inkml:context>
    <inkml:brush xml:id="br0">
      <inkml:brushProperty name="width" value="0.05" units="cm"/>
      <inkml:brushProperty name="height" value="0.05" units="cm"/>
      <inkml:brushProperty name="color" value="#F6630D"/>
    </inkml:brush>
  </inkml:definitions>
  <inkml:trace contextRef="#ctx0" brushRef="#br0">214 1 24575,'0'13'0,"-5"15"0,-2 12 0,1 2 0,1 5 0,-3 3 0,0-2 0,1 0 0,2 1 0,1 2 0,3 1 0,0 5 0,1 8 0,0-8-8191</inkml:trace>
  <inkml:trace contextRef="#ctx0" brushRef="#br0" timeOffset="1">21 2623 24575,'0'9'0,"-4"12"0,-2 8 0,0 3 0,1 6 0,6 5 0,3 0 0,6 3 0,5 1 0,1-6-8191</inkml:trace>
</inkml:ink>
</file>

<file path=ppt/ink/ink6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2:02.893"/>
    </inkml:context>
    <inkml:brush xml:id="br0">
      <inkml:brushProperty name="width" value="0.05" units="cm"/>
      <inkml:brushProperty name="height" value="0.05" units="cm"/>
      <inkml:brushProperty name="color" value="#F6630D"/>
    </inkml:brush>
  </inkml:definitions>
  <inkml:trace contextRef="#ctx0" brushRef="#br0">605 0 24575,'0'5'0,"0"10"0,0 8 0,0 9 0,0 9 0,0 6 0,0 5 0,0 2 0,0 7 0,0-8-8191</inkml:trace>
  <inkml:trace contextRef="#ctx0" brushRef="#br0" timeOffset="1">251 2595 24575,'-5'23'0,"-6"31"0,-5 25 0,-6 22 0,-3 13 0,-2 5 0,-1 1 0,0-1 0,4-7 0,2-4 0,5-2 0,4 0 0,6 5 0,3 2 0,3-18-8191</inkml:trace>
</inkml:ink>
</file>

<file path=ppt/ink/ink6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2:03.246"/>
    </inkml:context>
    <inkml:brush xml:id="br0">
      <inkml:brushProperty name="width" value="0.05" units="cm"/>
      <inkml:brushProperty name="height" value="0.05" units="cm"/>
      <inkml:brushProperty name="color" value="#F6630D"/>
    </inkml:brush>
  </inkml:definitions>
  <inkml:trace contextRef="#ctx0" brushRef="#br0">194 0 24575,'-26'115'0,"-16"184"0,26 120 0,19-150 0,-8 357 0,-6-523 0,-4-1 0,-42 148 0,48-211-273,3 0 0,1 1 0,1 0 0,3 46 0,2-50-6553</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8:54:39.111"/>
    </inkml:context>
    <inkml:brush xml:id="br0">
      <inkml:brushProperty name="width" value="0.05" units="cm"/>
      <inkml:brushProperty name="height" value="0.05" units="cm"/>
      <inkml:brushProperty name="color" value="#F6630D"/>
    </inkml:brush>
  </inkml:definitions>
  <inkml:trace contextRef="#ctx0" brushRef="#br0">354 272 24575,'0'-21'0,"-1"0"0,-1 0 0,0 0 0,-2 0 0,-10-35 0,12 49 0,0 1 0,-1 0 0,0 0 0,0 0 0,0 0 0,-1 0 0,0 1 0,0-1 0,0 1 0,0 0 0,-1 0 0,0 1 0,0-1 0,-1 1 0,1 0 0,-1 1 0,1-1 0,-1 1 0,0 0 0,-1 1 0,1-1 0,-8-1 0,9 3 0,0 1 0,0-1 0,-1 1 0,1 0 0,0 0 0,0 0 0,-1 1 0,1 0 0,0 0 0,0 0 0,0 0 0,0 1 0,-9 4 0,6-1 0,1-1 0,-1 1 0,1 1 0,0-1 0,0 1 0,1 1 0,-10 11 0,7-7 0,1 1 0,0 0 0,0 1 0,2-1 0,0 1 0,0 1 0,1-1 0,1 1 0,0 0 0,-2 15 0,5-24 0,1-1 0,-1 1 0,1 0 0,0-1 0,1 1 0,-1 0 0,1 0 0,0-1 0,0 1 0,0-1 0,1 1 0,-1-1 0,1 1 0,0-1 0,0 0 0,1 0 0,-1 0 0,1 0 0,0 0 0,0-1 0,6 6 0,-5-6 0,1 0 0,-1 0 0,1-1 0,0 0 0,0 1 0,0-1 0,0-1 0,1 1 0,-1-1 0,0 0 0,1 0 0,-1-1 0,1 1 0,-1-1 0,0 0 0,1-1 0,-1 0 0,8-1 0,2-2 0,0 0 0,-1-1 0,1 0 0,-1-1 0,0-1 0,-1 0 0,0-1 0,19-15 0,-9 4 0,-2 0 0,-1-1 0,29-37 0,-25 35 0,-24 22 0,1 0 0,-1 0 0,0 0 0,0 0 0,0-1 0,1 1 0,-1 0 0,0 0 0,1 0 0,-1 0 0,0 0 0,0 0 0,1 0 0,-1 0 0,0 0 0,1 0 0,-1 0 0,0 0 0,0 0 0,1 0 0,-1 0 0,0 0 0,0 0 0,1 0 0,-1 1 0,0-1 0,0 0 0,1 0 0,-1 0 0,0 0 0,1 1 0,0 15 0,-9 23-113,4-23-43,1 1-1,0 1 1,1-1-1,1 0 1,1 0-1,0 1 0,5 27 1,0-23-6670</inkml:trace>
</inkml:ink>
</file>

<file path=ppt/ink/ink6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2:04.164"/>
    </inkml:context>
    <inkml:brush xml:id="br0">
      <inkml:brushProperty name="width" value="0.05" units="cm"/>
      <inkml:brushProperty name="height" value="0.05" units="cm"/>
      <inkml:brushProperty name="color" value="#F6630D"/>
    </inkml:brush>
  </inkml:definitions>
  <inkml:trace contextRef="#ctx0" brushRef="#br0">5 0 24575,'-4'0'0</inkml:trace>
</inkml:ink>
</file>

<file path=ppt/ink/ink6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2:05.256"/>
    </inkml:context>
    <inkml:brush xml:id="br0">
      <inkml:brushProperty name="width" value="0.05" units="cm"/>
      <inkml:brushProperty name="height" value="0.05" units="cm"/>
      <inkml:brushProperty name="color" value="#F6630D"/>
    </inkml:brush>
  </inkml:definitions>
  <inkml:trace contextRef="#ctx0" brushRef="#br0">16 0 24575,'0'0'0,"-1"0"0,0 0 0,1 0 0,-1 0 0,0 1 0,1-1 0,-1 0 0,0 0 0,1 0 0,-1 1 0,0-1 0,1 0 0,-1 1 0,1-1 0,-1 1 0,1-1 0,-1 0 0,1 1 0,-1-1 0,1 1 0,-1-1 0,1 1 0,0 0 0,-1-1 0,1 1 0,0-1 0,0 1 0,-1 0 0,1-1 0,0 1 0,0 0 0,0-1 0,0 1 0,0 0 0,-1 1 0,1-1 0,0 0 0,0 0 0,1 1 0,-1-1 0,0 0 0,0 0 0,0 0 0,1 1 0,-1-1 0,1 0 0,-1 0 0,1 0 0,-1 0 0,1 0 0,0 0 0,0 0 0,1 2 0,3 1 0,0 0 0,1-1 0,-1 0 0,1 0 0,0 0 0,0-1 0,0 0 0,0 0 0,6 1 0,65 9 0,-51-9 0,486 31-12,-374-29-71,1158 10-394,-1269-14 477,-12-1 0,-1 1 0,1-2 0,-1 0 0,1-1 0,26-7 0,-40 9 7,-1 0 0,0 0-1,0 0 1,0 0 0,1 0 0,-1 0-1,0 0 1,0 0 0,0 0-1,0 0 1,1 0 0,-1 0-1,0 0 1,0 0 0,0 0 0,1 0-1,-1 0 1,0 0 0,0 0-1,0 0 1,0 0 0,0 0-1,1-1 1,-1 1 0,0 0 0,0 0-1,0 0 1,0 0 0,0 0-1,0 0 1,1-1 0,-1 1 0,0 0-1,0 0 1,0 0 0,0 0-1,0-1 1,0 1 0,0 0-1,0 0 1,0 0 0,0-1 0,0 1-1,0 0 1,0 0 0,0 0-1,0 0 1,0-1 0,0 1-1,0 0 1,0 0 0,-12-4 177,-21 3-145,31 2-39,-1 0 0,0 1 0,0-1 0,1 1 0,-1 0 0,1-1 0,-1 1 0,1 1 0,0-1 0,0 0 0,0 0 0,0 1 0,0-1 0,1 1 0,-1-1 0,1 1 0,-1 0 0,1 0 0,0 0 0,0 0 0,1 0 0,-2 3 0,-1 10 0,1 0 0,0-1 0,1 17 0,1-24 0,-1 444 0,4-208 0,-2 1934-591,-11-1778 591,-70 468 0,-133 751 0,153-1153 0,-42 293 0,21-183 0,-84 491 0,143-950-4,-127 789 106,107-263 439,37 2-623,6-540 116,-19 344-34,10-310 0,-3 35 0,-9 309 0,22-324 0,-3 139 0,-13-161 0,0 28 0,13-145 0,-1-1 0,0 1 0,-2 0 0,-9 32 0,-35 73 0,32-86 0,6-10 0,8-22 0,0 1 0,0-1 0,-1 0 0,1-1 0,-2 1 0,1-1 0,-1 1 0,0-1 0,0 0 0,0 0 0,-9 8 0,0-9-1365,0-4-5461</inkml:trace>
</inkml:ink>
</file>

<file path=ppt/ink/ink6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2:06.767"/>
    </inkml:context>
    <inkml:brush xml:id="br0">
      <inkml:brushProperty name="width" value="0.05" units="cm"/>
      <inkml:brushProperty name="height" value="0.05" units="cm"/>
      <inkml:brushProperty name="color" value="#F6630D"/>
    </inkml:brush>
  </inkml:definitions>
  <inkml:trace contextRef="#ctx0" brushRef="#br0">0 577 24575,'1'-1'0,"-1"0"0,0 0 0,0 0 0,1 0 0,-1 0 0,1 1 0,-1-1 0,1 0 0,-1 0 0,1 0 0,-1 0 0,1 1 0,0-1 0,0 0 0,-1 1 0,1-1 0,0 1 0,0-1 0,0 0 0,0 1 0,-1 0 0,1-1 0,0 1 0,0 0 0,0-1 0,0 1 0,1 0 0,31-6 0,-31 6 0,416-53 15,-106 12-184,1067-103-3787,3613-104-430,-3112 211 4113,-1359 24 1393,338-2 2390,-557 14-685,344 4-1511,-352 10-1314,-81-2 0,237-18 0,243-11 0,-687 18 0,25 2 0,-1 2 0,0 1 0,1 1 0,48 18 0,9 0 0,74 11 0,297 25 0,-449-59 0,203 21 0,-13 5 0,-42-8 0,218 0 0,-312-18 0,-32 1 0,1-2 0,46-5 0,-79 5-1,1 0 1,-1 0-1,0 0 0,0 0 0,0 0 0,0 0 1,1 0-1,-1 0 0,0-1 0,0 1 0,0 0 1,0 0-1,0 0 0,1 0 0,-1 0 0,0 0 1,0 0-1,0 0 0,0 0 0,0 0 0,0-1 0,1 1 1,-1 0-1,0 0 0,0 0 0,0 0 0,0 0 1,0-1-1,0 1 0,0 0 0,0 0 0,0 0 1,0 0-1,0-1 0,0 1 0,0 0 0,0 0 1,0 0-1,0 0 0,0 0 0,0-1 0,0 1 1,0 0-1,0 0 0,0 0 0,0 0 0,0-1 1,0 1-1,0 0 0,0 0 0,0 0 0,-1 0 0,1 0 1,0 0-1,0-1 0,0 1 0,0 0 0,0 0 1,0 0-1,-1 0 0,1 0 0,0 0 0,0 0 1,0 0-1,0 0 0,0 0 0,-1 0 0,1-1 1,0 1-1,-12-7-1308,-10-5-5517</inkml:trace>
</inkml:ink>
</file>

<file path=ppt/ink/ink6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2:08.465"/>
    </inkml:context>
    <inkml:brush xml:id="br0">
      <inkml:brushProperty name="width" value="0.05" units="cm"/>
      <inkml:brushProperty name="height" value="0.05" units="cm"/>
      <inkml:brushProperty name="color" value="#F6630D"/>
    </inkml:brush>
  </inkml:definitions>
  <inkml:trace contextRef="#ctx0" brushRef="#br0">1202 43 24575,'-7'-5'0,"-1"0"0,1 1 0,-1-1 0,0 2 0,0-1 0,-1 1 0,1 0 0,-1 1 0,1 0 0,-1 0 0,-14 0 0,-1 0 0,-1 1 0,1 2 0,-1 0 0,1 2 0,-48 10 0,26 0 0,1 1 0,-50 24 0,53-18 0,0 3 0,1 1 0,2 2 0,1 2 0,-65 60 0,55-40 0,3 2 0,2 2 0,-57 89 0,76-102 0,1 1 0,2 1 0,2 1 0,2 1 0,2 0 0,2 1 0,1 1 0,-10 90 0,20-108 0,2 1 0,0-1 0,2 0 0,1 0 0,2 0 0,0-1 0,10 29 0,-7-34 0,0 0 0,2-1 0,0 1 0,1-2 0,1 0 0,1 0 0,1-1 0,0-1 0,23 21 0,-12-16 0,1-1 0,1-2 0,1-1 0,0-1 0,1-1 0,59 22 0,-41-21 0,0-3 0,2-1 0,93 11 0,-117-22 0,0-1 0,0 0 0,0-2 0,0-1 0,0-1 0,25-7 0,-37 7 0,0-1 0,-1 0 0,1-1 0,-1-1 0,0 0 0,0 0 0,0-1 0,-1-1 0,0 0 0,-1 0 0,0-1 0,16-18 0,5-17-1365,-6 1-5461</inkml:trace>
</inkml:ink>
</file>

<file path=ppt/ink/ink6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2:09.105"/>
    </inkml:context>
    <inkml:brush xml:id="br0">
      <inkml:brushProperty name="width" value="0.05" units="cm"/>
      <inkml:brushProperty name="height" value="0.05" units="cm"/>
      <inkml:brushProperty name="color" value="#F6630D"/>
    </inkml:brush>
  </inkml:definitions>
  <inkml:trace contextRef="#ctx0" brushRef="#br0">791 216 24575,'-1'-8'0,"-1"1"0,0-1 0,0 1 0,0 0 0,-1 0 0,-3-8 0,-2-5 0,5 12 0,0 0 0,-1 0 0,0 0 0,0 1 0,0-1 0,-1 1 0,0 0 0,-1 0 0,-11-11 0,12 14 0,0 1 0,0-1 0,-1 1 0,0 0 0,1 1 0,-1 0 0,0-1 0,0 2 0,0-1 0,0 1 0,0 0 0,-1 0 0,1 1 0,-11 0 0,-5 1 0,0 2 0,0 0 0,0 1 0,1 1 0,-1 1 0,-27 12 0,2 3 0,-71 43 0,87-46 0,1 2 0,1 2 0,1 0 0,-30 32 0,49-46 0,0 2 0,1 0 0,0 0 0,1 0 0,0 1 0,1 0 0,0 0 0,0 0 0,1 1 0,1 0 0,0 0 0,1 0 0,0 1 0,1-1 0,-1 19 0,3-25 0,0 1 0,1-1 0,0 0 0,0 0 0,1 1 0,-1-1 0,2 0 0,-1-1 0,0 1 0,1 0 0,0-1 0,1 1 0,-1-1 0,1 0 0,0 0 0,0 0 0,0-1 0,1 1 0,0-1 0,0 0 0,0-1 0,0 1 0,1-1 0,-1 0 0,10 4 0,7 2 0,0-2 0,0 0 0,1-2 0,0 0 0,38 2 0,-16-3 0,0-3 0,0-1 0,-1-2 0,1-3 0,67-14 0,-89 14 0,-1-2 0,0 0 0,-1-1 0,0-1 0,0-1 0,0-1 0,-2 0 0,1-2 0,-2 0 0,1-2 0,-2 0 0,25-27 0,-35 33 0,0 0 0,0-1 0,-1 1 0,0-1 0,-1-1 0,0 1 0,-1-1 0,0 0 0,-1 0 0,0 0 0,-1 0 0,0-1 0,0 1 0,-1 0 0,-1-1 0,-1-12 0,-1 11 0,0 1 0,0-1 0,-2 1 0,1 0 0,-1 0 0,-1 0 0,-1 1 0,1-1 0,-2 1 0,1 1 0,-2-1 0,1 1 0,-1 0 0,-14-12 0,13 13-97,-1 0-1,1 1 1,-2 0-1,1 0 1,-1 2-1,0-1 1,-1 1-1,0 1 1,0 0-1,0 0 1,0 2-1,-1-1 0,-23-2 1,-2 6-6729</inkml:trace>
</inkml:ink>
</file>

<file path=ppt/ink/ink6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2:09.510"/>
    </inkml:context>
    <inkml:brush xml:id="br0">
      <inkml:brushProperty name="width" value="0.05" units="cm"/>
      <inkml:brushProperty name="height" value="0.05" units="cm"/>
      <inkml:brushProperty name="color" value="#F6630D"/>
    </inkml:brush>
  </inkml:definitions>
  <inkml:trace contextRef="#ctx0" brushRef="#br0">23 30 24575,'-2'0'0,"1"0"0,0 0 0,0 0 0,-1-1 0,1 1 0,0 0 0,0-1 0,0 1 0,0-1 0,-1 1 0,1-1 0,0 0 0,0 1 0,0-1 0,0 0 0,0 0 0,-1-2 0,1-5 0,15 3 0,49 0 0,96 5 0,-67 1 0,704 14-578,5-1 326,-372-15 390,-472 1-811,17 0-6153</inkml:trace>
</inkml:ink>
</file>

<file path=ppt/ink/ink6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2:09.852"/>
    </inkml:context>
    <inkml:brush xml:id="br0">
      <inkml:brushProperty name="width" value="0.05" units="cm"/>
      <inkml:brushProperty name="height" value="0.05" units="cm"/>
      <inkml:brushProperty name="color" value="#F6630D"/>
    </inkml:brush>
  </inkml:definitions>
  <inkml:trace contextRef="#ctx0" brushRef="#br0">191 1 24575,'-2'0'0,"0"0"0,0 1 0,0-1 0,0 1 0,0-1 0,1 1 0,-1 0 0,0 0 0,0 0 0,1 0 0,-1 0 0,1 0 0,-1 1 0,1-1 0,-1 0 0,1 1 0,0-1 0,0 1 0,0-1 0,0 1 0,0 0 0,0 0 0,-1 3 0,-2 2 0,1 1 0,1-1 0,0 1 0,-2 12 0,-21 206 0,-3 23 0,-8-64 70,-11 65-1505,44-226-5391</inkml:trace>
</inkml:ink>
</file>

<file path=ppt/ink/ink6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2:10.353"/>
    </inkml:context>
    <inkml:brush xml:id="br0">
      <inkml:brushProperty name="width" value="0.05" units="cm"/>
      <inkml:brushProperty name="height" value="0.05" units="cm"/>
      <inkml:brushProperty name="color" value="#F6630D"/>
    </inkml:brush>
  </inkml:definitions>
  <inkml:trace contextRef="#ctx0" brushRef="#br0">1 0 24575,'-1'11'0,"2"-2"0,16-4 0,99 1 0,-36-4 0,1628 57-2427,-1371-51 2503,1223 1-584,-1530-8 672,-21 0-203,1-1 1,-1 0-1,1 0 0,0-1 1,-1 0-1,1 0 0,-1-1 1,0 0-1,1-1 0,10-5 1,-5-4-5033</inkml:trace>
</inkml:ink>
</file>

<file path=ppt/ink/ink6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2:11.305"/>
    </inkml:context>
    <inkml:brush xml:id="br0">
      <inkml:brushProperty name="width" value="0.05" units="cm"/>
      <inkml:brushProperty name="height" value="0.05" units="cm"/>
      <inkml:brushProperty name="color" value="#F6630D"/>
    </inkml:brush>
  </inkml:definitions>
  <inkml:trace contextRef="#ctx0" brushRef="#br0">11 14 24575,'-1'0'0,"1"0"0,0 0 0,-1 0 0,1 0 0,-1 0 0,1 0 0,0 0 0,-1 0 0,1 0 0,-1 0 0,1 0 0,0 0 0,-1 1 0,1-1 0,0 0 0,-1 0 0,1 0 0,0 1 0,-1-1 0,1 0 0,0 0 0,-1 1 0,1-1 0,0 0 0,0 0 0,-1 1 0,1-1 0,0 0 0,0 1 0,0-1 0,-1 0 0,1 1 0,0 0 0,0-1 0,0 1 0,1-1 0,-1 1 0,0-1 0,0 1 0,1-1 0,-1 1 0,0-1 0,0 1 0,1-1 0,-1 1 0,1-1 0,-1 0 0,0 1 0,1-1 0,-1 0 0,1 1 0,-1-1 0,1 0 0,-1 0 0,1 1 0,-1-1 0,1 0 0,0 0 0,-1 0 0,1 0 0,0 1 0,42 8 0,1-1 0,59 4 0,95-6 0,-128-5 0,932-44 0,-844 32 0,-84 0 0,-66 10-31,-12 2 107,-14 2-1486,-2 0-5416</inkml:trace>
</inkml:ink>
</file>

<file path=ppt/ink/ink6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2:13.196"/>
    </inkml:context>
    <inkml:brush xml:id="br0">
      <inkml:brushProperty name="width" value="0.05" units="cm"/>
      <inkml:brushProperty name="height" value="0.05" units="cm"/>
      <inkml:brushProperty name="color" value="#F6630D"/>
    </inkml:brush>
  </inkml:definitions>
  <inkml:trace contextRef="#ctx0" brushRef="#br0">141 86 24575,'0'-4'0,"0"-1"0,0 1 0,0-1 0,-1 0 0,1 1 0,-1 0 0,-1-1 0,1 1 0,-4-8 0,4 10 0,-1 0 0,1 0 0,-1 0 0,0 0 0,0 0 0,0 0 0,0 0 0,0 1 0,-1-1 0,1 1 0,0 0 0,-1-1 0,1 1 0,-1 0 0,1 0 0,-1 1 0,-5-2 0,-36-4 0,41 6 0,0 0 0,1 0 0,-1 0 0,1 1 0,-1-1 0,0 0 0,1 1 0,-1 0 0,1-1 0,-1 1 0,1 0 0,0 1 0,-1-1 0,-2 2 0,4-2 0,1-1 0,0 0 0,0 0 0,0 0 0,0 0 0,0 0 0,0 0 0,0 0 0,0 1 0,-1-1 0,1 0 0,0 0 0,0 0 0,0 0 0,0 1 0,0-1 0,0 0 0,0 0 0,0 0 0,0 0 0,0 0 0,0 1 0,0-1 0,0 0 0,0 0 0,0 0 0,0 0 0,0 0 0,0 1 0,0-1 0,1 0 0,-1 0 0,0 0 0,0 0 0,0 0 0,0 1 0,0-1 0,0 0 0,0 0 0,0 0 0,1 0 0,-1 0 0,0 0 0,0 0 0,0 0 0,0 1 0,0-1 0,1 0 0,-1 0 0,13 5 0,15-1 0,324 1 0,-230-6 0,-150 2 0,1 2 0,-32 7 0,20-3 0,37-7 0,0 0 0,0 0 0,1 1 0,-1-1 0,0 0 0,1 1 0,-1-1 0,1 1 0,-1 0 0,1 0 0,-1-1 0,-1 3 0,3-3 0,0 0 0,0 0 0,0 1 0,0-1 0,0 0 0,0 1 0,0-1 0,0 0 0,0 1 0,0-1 0,0 0 0,0 0 0,0 1 0,0-1 0,0 0 0,0 1 0,0-1 0,1 0 0,-1 0 0,0 1 0,0-1 0,0 0 0,0 0 0,1 0 0,-1 1 0,0-1 0,0 0 0,1 0 0,-1 0 0,0 1 0,0-1 0,1 0 0,-1 0 0,0 0 0,0 0 0,1 0 0,-1 0 0,6 3 0,0-1 0,0 0 0,0 0 0,0 0 0,7 0 0,39 3-682,75-4-1,-114-1-6143</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8:54:39.485"/>
    </inkml:context>
    <inkml:brush xml:id="br0">
      <inkml:brushProperty name="width" value="0.05" units="cm"/>
      <inkml:brushProperty name="height" value="0.05" units="cm"/>
      <inkml:brushProperty name="color" value="#F6630D"/>
    </inkml:brush>
  </inkml:definitions>
  <inkml:trace contextRef="#ctx0" brushRef="#br0">182 156 24575,'0'-16'0,"0"0"0,0 0 0,0 0 0,-6-26 0,6 40 0,0-1 0,0 1 0,-1 0 0,1 0 0,-1 0 0,0-1 0,0 1 0,0 0 0,0 0 0,0 0 0,0 0 0,0 0 0,0 1 0,-1-1 0,1 0 0,-1 1 0,0-1 0,1 1 0,-1-1 0,0 1 0,0 0 0,0-1 0,0 1 0,0 0 0,0 0 0,0 1 0,0-1 0,0 0 0,0 1 0,-1-1 0,1 1 0,0 0 0,-3 0 0,0 0 0,1 2 0,-1-1 0,1 0 0,0 1 0,0 0 0,0-1 0,0 2 0,0-1 0,0 0 0,0 1 0,1 0 0,-1 0 0,1 0 0,0 0 0,0 1 0,0-1 0,-3 5 0,-2 4 0,-1 1 0,1 1 0,-10 24 0,16-34 0,1-1 0,-1 1 0,1 0 0,0-1 0,0 1 0,0 0 0,1 0 0,-1 0 0,1 0 0,0 0 0,0 0 0,0 0 0,1-1 0,-1 1 0,1 0 0,0 0 0,0 0 0,1 0 0,-1-1 0,4 8 0,-2-9 0,-1 1 0,0-1 0,1 1 0,-1-1 0,1 0 0,0 0 0,0 0 0,0 0 0,0-1 0,0 1 0,0-1 0,1 1 0,-1-1 0,0 0 0,1-1 0,-1 1 0,0 0 0,1-1 0,-1 0 0,1 0 0,-1 0 0,1 0 0,-1-1 0,4 0 0,4-2 0,0 0 0,-1 0 0,1-1 0,-1 0 0,0-1 0,0-1 0,-1 1 0,0-1 0,0-1 0,0 0 0,-1 0 0,0 0 0,12-15 0,-20 21 0,1 0 0,0 0 0,0 0 0,0 0 0,-1 1 0,1-1 0,0 0 0,0 0 0,0 1 0,0-1 0,0 0 0,1 1 0,-1-1 0,0 1 0,0-1 0,0 1 0,0 0 0,2-1 0,-2 2 0,-1-1 0,1 0 0,-1 0 0,1 1 0,-1-1 0,1 0 0,-1 1 0,1-1 0,-1 1 0,0-1 0,1 1 0,-1-1 0,1 1 0,-1-1 0,0 1 0,1-1 0,-1 1 0,0-1 0,0 1 0,0-1 0,1 1 0,-1 0 0,0-1 0,0 1 0,0 0 0,1 10 0,0 0 0,-1 0 0,-2 15 0,1-4 0,2-16-124,-1-1 0,1 1 0,0 0 0,0-1 0,0 1 0,1 0-1,0-1 1,0 0 0,0 1 0,4 4 0,4 4-6702</inkml:trace>
</inkml:ink>
</file>

<file path=ppt/ink/ink6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2:15.536"/>
    </inkml:context>
    <inkml:brush xml:id="br0">
      <inkml:brushProperty name="width" value="0.05" units="cm"/>
      <inkml:brushProperty name="height" value="0.05" units="cm"/>
      <inkml:brushProperty name="color" value="#F6630D"/>
    </inkml:brush>
  </inkml:definitions>
  <inkml:trace contextRef="#ctx0" brushRef="#br0">348 155 24575,'7'-7'0,"-1"0"0,1-1 0,-1 0 0,-1 0 0,0 0 0,0-1 0,-1 0 0,1 0 0,-2 0 0,0 0 0,0-1 0,3-17 0,-6 26 0,0 0 0,0 0 0,0 0 0,0 0 0,-1 0 0,1 0 0,0 0 0,0-1 0,-1 1 0,1 0 0,-1 0 0,1 1 0,-1-1 0,1 0 0,-1 0 0,0 0 0,1 0 0,-1 0 0,0 1 0,0-1 0,0 0 0,1 0 0,-1 1 0,0-1 0,0 1 0,0-1 0,0 1 0,0-1 0,0 1 0,0 0 0,0-1 0,0 1 0,0 0 0,0 0 0,-1 0 0,1 0 0,0 0 0,-2 0 0,-4 1 0,-1-1 0,1 1 0,-1 1 0,-9 2 0,-6 3 0,1 1 0,0 1 0,1 1 0,0 1 0,1 1 0,0 0 0,1 2 0,0 0 0,2 1 0,-1 1 0,2 1 0,0 0 0,1 1 0,0 1 0,-13 24 0,24-35 0,0 1 0,0-1 0,1 1 0,1 0 0,0 0 0,0 0 0,0 0 0,1 1 0,1-1 0,-1 0 0,1 1 0,1-1 0,0 0 0,0 0 0,1 0 0,0 1 0,1-2 0,0 1 0,0 0 0,1 0 0,0-1 0,0 0 0,1 0 0,0 0 0,1-1 0,0 1 0,0-1 0,0-1 0,1 1 0,0-1 0,0 0 0,1-1 0,-1 1 0,10 3 0,6 3 15,0-1 0,0-1 0,1-2 0,0 0 0,1-1 0,-1-2 0,42 5 0,-25-7-386,1-2-1,0-2 1,74-10 0,-53 0-6455</inkml:trace>
</inkml:ink>
</file>

<file path=ppt/ink/ink6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2:15.914"/>
    </inkml:context>
    <inkml:brush xml:id="br0">
      <inkml:brushProperty name="width" value="0.05" units="cm"/>
      <inkml:brushProperty name="height" value="0.05" units="cm"/>
      <inkml:brushProperty name="color" value="#F6630D"/>
    </inkml:brush>
  </inkml:definitions>
  <inkml:trace contextRef="#ctx0" brushRef="#br0">411 84 24575,'2'0'0,"0"-1"0,0 1 0,0 0 0,0-1 0,-1 0 0,1 1 0,0-1 0,0 0 0,-1 0 0,1 0 0,0 0 0,-1 0 0,1 0 0,-1 0 0,0-1 0,1 1 0,-1-1 0,0 1 0,0-1 0,0 1 0,0-1 0,0 1 0,0-1 0,0 0 0,0-2 0,0 3 0,-1 0 0,1 0 0,-1-1 0,0 1 0,1 0 0,-1-1 0,0 1 0,0-1 0,0 1 0,0 0 0,0-1 0,0 1 0,0 0 0,0-1 0,-1 1 0,1 0 0,-1-1 0,1 1 0,-1 0 0,1-1 0,-1 1 0,1 0 0,-1 0 0,0 0 0,0 0 0,0 0 0,0 0 0,0 0 0,0 0 0,0 0 0,0 0 0,0 0 0,0 0 0,-3 0 0,-2-2 0,-1 1 0,0 1 0,0-1 0,0 1 0,-1 0 0,1 1 0,0 0 0,0 0 0,0 0 0,0 1 0,0 0 0,0 1 0,0 0 0,0 0 0,-9 4 0,-12 5 0,0 2 0,-32 21 0,48-27 0,-7 4 0,1 0 0,0 2 0,1 0 0,0 1 0,1 0 0,-27 34 0,39-43 0,0 0 0,0 0 0,1 0 0,0 0 0,0 1 0,1 0 0,-1-1 0,1 1 0,0 0 0,1 0 0,-1 0 0,1 0 0,1 1 0,-1-1 0,1 0 0,0 0 0,0 0 0,1 1 0,0-1 0,0 0 0,0 0 0,1 0 0,0 0 0,0 0 0,0-1 0,1 1 0,0 0 0,6 8 0,-1-4 0,0-1 0,1 0 0,0-1 0,1 0 0,-1 0 0,1-1 0,1 0 0,-1-1 0,1 0 0,0 0 0,1-1 0,-1-1 0,1 0 0,0-1 0,12 2 0,2 0 0,1-1 0,-1-1 0,1-2 0,0 0 0,51-7 0,-62 3-455,-1 0 0,30-10 0,-17 2-6371</inkml:trace>
</inkml:ink>
</file>

<file path=ppt/ink/ink6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2:16.643"/>
    </inkml:context>
    <inkml:brush xml:id="br0">
      <inkml:brushProperty name="width" value="0.05" units="cm"/>
      <inkml:brushProperty name="height" value="0.05" units="cm"/>
      <inkml:brushProperty name="color" value="#F6630D"/>
    </inkml:brush>
  </inkml:definitions>
  <inkml:trace contextRef="#ctx0" brushRef="#br0">2196 227 24575,'-20'-17'0,"0"0"0,-2 2 0,1 1 0,-2 0 0,-30-12 0,49 24 0,-42-20 0,-1 3 0,-1 2 0,-1 1 0,0 3 0,-1 3 0,-89-9 0,50 14 0,0 4 0,0 4 0,-91 15 0,101-6 0,0 3 0,1 4 0,1 3 0,1 3 0,1 4 0,1 3 0,2 3 0,-115 75 0,156-87 0,1 2 0,1 0 0,1 2 0,1 1 0,2 1 0,0 1 0,3 1 0,0 1 0,2 1 0,-16 37 0,24-43 0,1 1 0,1-1 0,2 2 0,1 0 0,1 0 0,1 0 0,2 0 0,1 1 0,1-1 0,1 1 0,2-1 0,1 1 0,12 49 0,-8-55 0,1 0 0,1 0 0,1-1 0,1 0 0,1-1 0,2 0 0,19 26 0,-10-21 0,0 0 0,2-2 0,1-1 0,51 36 0,-29-28 0,1-3 0,1-2 0,2-2 0,1-3 0,0-2 0,77 19 0,-30-18 0,1-5 0,0-4 0,1-4 0,0-5 0,0-4 0,0-4 0,-1-5 0,0-5 0,0-4 0,150-48 0,-199 49 0,-1-2 0,-1-2 0,-1-2 0,-1-2 0,-1-2 0,-1-3 0,63-54 0,-81 59 0,-2-1 0,0-1 0,-1-1 0,-2-2 0,-2 0 0,0-1 0,-2-1 0,-2-1 0,-1-1 0,-1 0 0,15-60 0,-23 66 0,-1 0 0,-2 1 0,-1-2 0,-1 1 0,-2 0 0,-1 0 0,-1-1 0,-1 1 0,-2 1 0,-1-1 0,-1 0 0,-1 1 0,-2 1 0,-1 0 0,0 0 0,-3 1 0,0 0 0,-1 1 0,-2 1 0,0 0 0,-35-35 0,25 33 0,-1 1 0,-2 1 0,0 1 0,-1 2 0,-1 1 0,-68-31 0,42 28 0,-1 2 0,-1 3 0,-88-16 0,120 30-455,0 0 0,-50 1 0,27 6-6371</inkml:trace>
</inkml:ink>
</file>

<file path=ppt/ink/ink6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2:22.648"/>
    </inkml:context>
    <inkml:brush xml:id="br0">
      <inkml:brushProperty name="width" value="0.05" units="cm"/>
      <inkml:brushProperty name="height" value="0.05" units="cm"/>
      <inkml:brushProperty name="color" value="#F6630D"/>
    </inkml:brush>
  </inkml:definitions>
  <inkml:trace contextRef="#ctx0" brushRef="#br0">79 97 24575,'0'-9'0,"1"-1"0,0 0 0,0 0 0,5-13 0,-6 20 0,1 1 0,0-1 0,0 0 0,1 1 0,-1-1 0,0 1 0,1 0 0,0-1 0,2-1 0,-4 3 0,1 0 0,0 1 0,0-1 0,0 0 0,0 1 0,0-1 0,0 1 0,0-1 0,0 1 0,0-1 0,0 1 0,0 0 0,1 0 0,-1 0 0,0-1 0,0 1 0,0 0 0,0 0 0,0 0 0,1 1 0,-1-1 0,2 1 0,-1-1 0,0 1 0,0 0 0,0 0 0,0 0 0,0 1 0,-1-1 0,1 0 0,0 1 0,0-1 0,-1 1 0,1 0 0,-1-1 0,0 1 0,1 0 0,-1 0 0,0 0 0,0 0 0,1 4 0,12 43 0,-12-41 0,23 124-165,14 261-1,-34 136-164,-52 133 301,20-494 15,-91 311-1,107-443 24,-2 3 42,-14 69-1,27-106-18,-1 1 0,1-1-1,-1 1 1,1-1 0,0 1 0,0-1-1,0 1 1,1 0 0,-1-1 0,0 1-1,1-1 1,0 1 0,0-1-1,-1 0 1,1 1 0,1-1 0,-1 0-1,0 1 1,0-1 0,1 0 0,2 3-1,-2-4-100,0 0 0,1 1 0,-1-1-1,0 0 1,1 0 0,-1 0 0,1-1-1,-1 1 1,1 0 0,-1-1 0,1 0-1,-1 0 1,1 0 0,0 0 0,-1 0-1,1 0 1,-1 0 0,1-1-1,0 0 1,3-1 0,18-5-6757</inkml:trace>
</inkml:ink>
</file>

<file path=ppt/ink/ink6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2:23.054"/>
    </inkml:context>
    <inkml:brush xml:id="br0">
      <inkml:brushProperty name="width" value="0.05" units="cm"/>
      <inkml:brushProperty name="height" value="0.05" units="cm"/>
      <inkml:brushProperty name="color" value="#F6630D"/>
    </inkml:brush>
  </inkml:definitions>
  <inkml:trace contextRef="#ctx0" brushRef="#br0">1 428 24575,'-1'-2'0,"9"-1"0,15-3 0,60-5 0,94 0 0,-70 5 0,2334-108-7770,0 37 4092,-1564 52 3966,567-35-1691,-484 3 3476,-886 53-501,-36 3-224,-1-1 0,41-9 0,-77 11-1284,-1 0 0,1 0 0,0 0 0,-1 0 0,1 0 0,-1 0 0,1 0 0,0 0 0,-1 0 0,1 0 0,0-1 0,-1 1 0,1 0 0,-1 0 1,1-1-1,-1 1 0,1 0 0,-1-1 0,1 1 0,-1 0 0,1-1 0,-1 1 0,1-1 0,-1 1 0,1-1 0,-1 1 0,0-1 0,1 1 0,-1-2 1,-15-7 1358,-35-3-1380,49 12-179,-43-8-6433</inkml:trace>
</inkml:ink>
</file>

<file path=ppt/ink/ink6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2:24.675"/>
    </inkml:context>
    <inkml:brush xml:id="br0">
      <inkml:brushProperty name="width" value="0.05" units="cm"/>
      <inkml:brushProperty name="height" value="0.05" units="cm"/>
      <inkml:brushProperty name="color" value="#F6630D"/>
    </inkml:brush>
  </inkml:definitions>
  <inkml:trace contextRef="#ctx0" brushRef="#br0">5 330 24575,'-4'3'0,"10"2"0,16 4 0,35-3 0,0-2 0,100-6 0,-111 0 0,821-40-2345,-458 19 416,79-3 238,2702-126-3467,-2510 125 5259,928-32-1325,-5 35 3585,-1581 25-2456,165 4 3350,-153-2-1723,0 1 0,-1 2 1,49 15-1,-45-9-1316,0-2 0,43 7 1,-61-15-225,0 0 1,0-1-1,0-1 1,1-1-1,-1-1 1,22-4-1,0-2 8,0 2 0,1 1 0,83 3 0,-97 4 0,0 1 0,0 1 0,0 1 0,0 2 0,-1 1 0,48 20 0,-16 5 0,-49-26 0,0 0 0,0-2 0,1 1 0,0-1 0,0 0 0,0-1 0,0-1 0,1 0 0,-1 0 0,14 1 0,65-5 0,11 1 0,-99 0 0,-1 0 0,1 0 0,0 0 0,-1 1 0,1-1 0,-1 0 0,1 1 0,0 0 0,-1-1 0,1 1 0,-1 0 0,1 0 0,-1 0 0,0 0 0,1 0 0,-1 0 0,0 0 0,0 0 0,0 0 0,0 1 0,0-1 0,0 1 0,0-1 0,0 0 0,0 1 0,-1 0 0,1-1 0,0 1 0,-1-1 0,0 1 0,1 0 0,-1-1 0,0 1 0,0 2 0,0 6 0,0 1 0,-1-1 0,-1 0 0,-4 17 0,3-13 0,-39 163 0,-11 54 0,-36 367 0,32 6 0,41-430 0,-2 220 0,18-393 0,1 3 0,-1 1 0,0-1 0,-1 1 0,1 0 0,-1-1 0,0 1 0,-2 7 0,2-11 0,1 0 0,-1 0 0,0 1 0,0-1 0,0 0 0,0 0 0,-1 0 0,1 0 0,0 0 0,0 0 0,-1-1 0,1 1 0,0 0 0,-1-1 0,1 1 0,0-1 0,-1 1 0,1-1 0,-1 1 0,1-1 0,-1 0 0,1 0 0,-1 0 0,1 0 0,-1 0 0,1 0 0,-3-1 0,-259-29 0,-556-8-697,-3 38-1614,-652 49 1854,942-26-1334,371-17-1144</inkml:trace>
</inkml:ink>
</file>

<file path=ppt/ink/ink6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2:25.364"/>
    </inkml:context>
    <inkml:brush xml:id="br0">
      <inkml:brushProperty name="width" value="0.05" units="cm"/>
      <inkml:brushProperty name="height" value="0.05" units="cm"/>
      <inkml:brushProperty name="color" value="#F6630D"/>
    </inkml:brush>
  </inkml:definitions>
  <inkml:trace contextRef="#ctx0" brushRef="#br0">80 26 24575,'-18'-6'0,"18"6"0,-1-1 0,0 1 0,0-1 0,0 1 0,0-1 0,1 1 0,-1 0 0,0 0 0,0-1 0,0 1 0,0 0 0,0 0 0,0 0 0,0 0 0,0 0 0,0 0 0,0 0 0,0 0 0,1 0 0,-1 0 0,0 1 0,0-1 0,0 0 0,0 1 0,0-1 0,0 0 0,1 1 0,-1-1 0,0 1 0,-1 0 0,0 2 0,-1-1 0,1 1 0,-1 0 0,1 0 0,0 0 0,0 0 0,0 0 0,0 0 0,1 1 0,-1-1 0,1 0 0,0 1 0,0-1 0,-1 6 0,-4 55 0,7-34 0,1 0 0,1 0 0,2-1 0,14 53 0,0-25 0,35 79 0,-45-117 0,1 0 0,1 0 0,0-2 0,2 1 0,0-1 0,0-1 0,2 0 0,0-1 0,33 25 0,-37-32 0,1-1 0,0 0 0,0-1 0,0 0 0,1-1 0,0 0 0,0-1 0,0-1 0,0 0 0,1-1 0,-1 0 0,1-1 0,-1 0 0,1-1 0,0-1 0,20-3 0,-16 0 0,0-1 0,1-1 0,-2-1 0,1 0 0,-1-1 0,0-1 0,0 0 0,-1-1 0,-1-1 0,0-1 0,0 0 0,-1-1 0,22-25 0,-22 20 0,0-1 0,-1 0 0,-1 0 0,-1-1 0,-1-1 0,0 0 0,-2 0 0,0-1 0,-2 0 0,0 0 0,2-25 0,-2-1 0,-2-87 0,-4 118 0,-1 0 0,-1-1 0,-1 1 0,-1 0 0,0 0 0,-1 1 0,0-1 0,-11-20 0,14 34-85,4 5 142,9 12 36,5 9-1523,3 1-5396</inkml:trace>
</inkml:ink>
</file>

<file path=ppt/ink/ink6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2:25.724"/>
    </inkml:context>
    <inkml:brush xml:id="br0">
      <inkml:brushProperty name="width" value="0.05" units="cm"/>
      <inkml:brushProperty name="height" value="0.05" units="cm"/>
      <inkml:brushProperty name="color" value="#F6630D"/>
    </inkml:brush>
  </inkml:definitions>
  <inkml:trace contextRef="#ctx0" brushRef="#br0">2 40 24575,'-1'-18'0,"1"-2"0,0 19 0,2 12 0,18 141-118,26 236 367,-37-262-997,-6 133 0,-8-172-6078</inkml:trace>
</inkml:ink>
</file>

<file path=ppt/ink/ink6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2:27.844"/>
    </inkml:context>
    <inkml:brush xml:id="br0">
      <inkml:brushProperty name="width" value="0.05" units="cm"/>
      <inkml:brushProperty name="height" value="0.05" units="cm"/>
      <inkml:brushProperty name="color" value="#F6630D"/>
    </inkml:brush>
  </inkml:definitions>
  <inkml:trace contextRef="#ctx0" brushRef="#br0">86 85 24575,'-1'-16'0,"0"12"0,1-1 0,-1 1 0,1 0 0,0-1 0,1 1 0,-1 0 0,1 0 0,-1-1 0,1 1 0,1 0 0,-1 0 0,0 0 0,1 0 0,2-4 0,-4 8 0,0 0 0,1 0 0,-1 0 0,0-1 0,0 1 0,0 0 0,0 0 0,0 0 0,0 0 0,1 0 0,-1 0 0,0 0 0,0 0 0,0 0 0,0 0 0,0 0 0,1 0 0,-1 0 0,0 0 0,0 0 0,0 0 0,0 0 0,0 0 0,1 0 0,-1 0 0,0 0 0,0 0 0,0 0 0,0 0 0,0 0 0,0 1 0,1-1 0,-1 0 0,0 0 0,0 0 0,0 0 0,0 0 0,0 0 0,0 0 0,0 0 0,0 1 0,0-1 0,1 0 0,-1 0 0,0 0 0,0 0 0,0 0 0,0 1 0,0-1 0,4 13 0,0 15 0,-2 387 5,-34 3-41,19-276-29,6-62-195,-35 460 122,24 1-1217,19-486-4987</inkml:trace>
</inkml:ink>
</file>

<file path=ppt/ink/ink6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2:28.260"/>
    </inkml:context>
    <inkml:brush xml:id="br0">
      <inkml:brushProperty name="width" value="0.05" units="cm"/>
      <inkml:brushProperty name="height" value="0.05" units="cm"/>
      <inkml:brushProperty name="color" value="#F6630D"/>
    </inkml:brush>
  </inkml:definitions>
  <inkml:trace contextRef="#ctx0" brushRef="#br0">5 194 24575,'0'0'0,"0"0"0,1 0 0,-1 1 0,0-1 0,1 0 0,-1 0 0,0 0 0,1 1 0,-1-1 0,0 0 0,1 0 0,-1 1 0,0-1 0,0 0 0,0 0 0,1 1 0,-1-1 0,0 0 0,0 1 0,0-1 0,0 0 0,1 1 0,-1-1 0,0 0 0,0 1 0,0-1 0,0 1 0,0-1 0,0 0 0,0 1 0,0-1 0,0 0 0,0 1 0,0-1 0,0 0 0,0 1 0,-1-1 0,1 1 0,0-1 0,0 0 0,0 1 0,0-1 0,-1 0 0,1 0 0,0 1 0,0-1 0,-1 0 0,1 1 0,0-1 0,0 0 0,-1 0 0,1 0 0,0 1 0,-1-1 0,1 0 0,0 0 0,-1 0 0,1 0 0,0 0 0,-1 0 0,1 1 0,0-1 0,-1 0 0,1 0 0,-1 0 0,1 0 0,0 0 0,-1 0 0,19 6 0,1-1 0,0 0 0,1-1 0,-1-1 0,39 1 0,-36-3 0,714 12-1908,-500-14 1601,4854-66-10094,-3531 24 10618,-5-45 496,-1525 85-621,181-18 3196,-164 11-2101,-47 10-1133,1-1-1,0 1 1,0 0 0,0 0-1,0 0 1,-1 0 0,1 0-1,0 0 1,0 0 0,0-1-1,0 1 1,0 0 0,-1 0-1,1 0 1,0 0 0,0-1-1,0 1 1,0 0 0,0 0-1,0 0 1,0 0 0,0-1-1,0 1 1,0 0-1,-1 0 1,1 0 0,0-1-1,0 1 1,0 0 0,0 0-1,0 0 1,1-1 0,-1 1-1,0 0 1,0 0 0,0 0-1,0-1 1,0 1 0,0 0-1,0 0 1,0 0 0,0-1-1,0 1 1,1 0-1,-1 0 1,0 0 0,0 0-1,0 0 1,0-1 0,0 1-1,1 0 1,-1 0 0,0 0-1,-24-4 451,-116-1 897,57 5-7275</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8:54:39.841"/>
    </inkml:context>
    <inkml:brush xml:id="br0">
      <inkml:brushProperty name="width" value="0.05" units="cm"/>
      <inkml:brushProperty name="height" value="0.05" units="cm"/>
      <inkml:brushProperty name="color" value="#F6630D"/>
    </inkml:brush>
  </inkml:definitions>
  <inkml:trace contextRef="#ctx0" brushRef="#br0">464 196 24575,'16'-15'0,"30"-33"0,-42 44 0,-1 0 0,-1 0 0,1 0 0,0 0 0,-1 0 0,0 0 0,0-1 0,0 1 0,-1-1 0,2-6 0,-2 9 0,-1-1 0,0 1 0,0 0 0,0 0 0,0 0 0,-1 0 0,1 0 0,-1 0 0,1 0 0,-1 0 0,1 0 0,-1 0 0,0 0 0,0 0 0,0 1 0,0-1 0,-1 0 0,1 1 0,0-1 0,-2-1 0,-1 0 0,1 0 0,-1 0 0,0 1 0,0 0 0,0-1 0,0 1 0,-1 1 0,-7-3 0,-6 0 0,1 0 0,-2 2 0,-26-1 0,25 2 0,-1 1 0,-26 4 0,42-4 0,0 1 0,0 0 0,0 0 0,0 0 0,1 1 0,-1-1 0,1 1 0,-1 0 0,1 1 0,0-1 0,-1 1 0,1 0 0,1 0 0,-1 0 0,-5 5 0,8-5 0,-1-1 0,1 1 0,0-1 0,1 1 0,-1-1 0,0 1 0,1-1 0,-1 1 0,1-1 0,0 1 0,0 0 0,0-1 0,0 1 0,0 0 0,1-1 0,-1 1 0,1-1 0,0 1 0,0-1 0,2 5 0,2 6 0,2 0 0,12 19 0,-15-27 0,71 103 0,-36-55 0,39 71 0,-75-117 0,1 0 0,-1 0 0,0 0 0,-1 1 0,0-1 0,0 1 0,0-1 0,0 14 0,-2-18 0,0 0 0,0 0 0,0 0 0,-1-1 0,1 1 0,-1 0 0,0 0 0,0-1 0,0 1 0,0 0 0,-1-1 0,1 1 0,0-1 0,-1 0 0,0 1 0,0-1 0,0 0 0,0 0 0,0 0 0,0 0 0,0 0 0,0-1 0,-1 1 0,1-1 0,-1 1 0,1-1 0,-4 1 0,-6 2 0,0-1 0,0 0 0,0 0 0,0-1 0,-1-1 0,1 0 0,-1-1 0,-16-2 0,-106-18 0,99 13 0,-38-7-1365,9-1-5461</inkml:trace>
</inkml:ink>
</file>

<file path=ppt/ink/ink6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2:29.582"/>
    </inkml:context>
    <inkml:brush xml:id="br0">
      <inkml:brushProperty name="width" value="0.05" units="cm"/>
      <inkml:brushProperty name="height" value="0.05" units="cm"/>
      <inkml:brushProperty name="color" value="#F6630D"/>
    </inkml:brush>
  </inkml:definitions>
  <inkml:trace contextRef="#ctx0" brushRef="#br0">0 495 24575,'114'-8'0,"-23"-1"0,1746-90-4713,-58 43 490,1838-78 664,-2375 56 3105,-424 10 3316,-785 65-2803,196-26 4265,-211 23-1754,-30 3-947,-32 2-602,42 1-1036,-15 0 88,0 0-1,-1 1 0,1 1 0,0 0 0,0 2 0,-22 6 0,38-10-72,1 0 0,0 0 0,-1 0 0,1 0 0,-1 0 0,1 0 0,-1 1 0,1-1 0,-1 0 0,1 0 0,-1 0 0,1 0 0,0 1 0,-1-1 0,1 0 0,-1 0 0,1 1 0,0-1 0,-1 0 0,1 1 0,0-1 0,-1 0 0,1 1 0,0-1 0,0 0 0,-1 1 0,1-1 0,0 1 0,0-1 0,0 0 0,0 1 0,-1-1 0,1 1 0,0-1 0,0 1 0,0-1 0,0 1 0,0-1 0,0 1 0,0-1 0,0 1 0,0-1 0,1 0 0,-1 1 0,0-1 0,0 1 0,0-1 0,0 1 0,1-1 0,-1 0 0,0 1 0,0-1 0,1 1 0,-1-1 0,0 0 0,1 1 0,-1-1 0,0 0 0,1 0 0,-1 1 0,0-1 0,1 0 0,-1 0 0,1 1 0,-1-1 0,1 0 0,38 17 0,-27-13 0,-6 0 0,0 0 0,0 0 0,0 1 0,0 0 0,-1 0 0,0 0 0,0 0 0,0 1 0,0 0 0,-1 0 0,0 1 0,0-1 0,-1 1 0,0-1 0,0 1 0,3 14 0,1 8 0,-2 0 0,0 1 0,-1 30 0,4 26 0,3 16 0,-5 1 0,-6 105 0,-2-88 0,-22 321 0,-27-2 0,-7 75 0,56-468 0,3-35 0,-1 0 0,-1 1 0,0-1 0,0 0 0,-1 0 0,-3 11 0,4-20 0,-1 1 0,1-1 0,0-1 0,-1 1 0,1 0 0,-1 0 0,1 0 0,-1-1 0,0 1 0,0-1 0,1 0 0,-1 1 0,0-1 0,0 0 0,-1 0 0,1 0 0,0 0 0,-3 0 0,-45 9 0,42-9 0,-189 8-553,166-8-259,-66 0-6014</inkml:trace>
</inkml:ink>
</file>

<file path=ppt/ink/ink6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2:30.351"/>
    </inkml:context>
    <inkml:brush xml:id="br0">
      <inkml:brushProperty name="width" value="0.05" units="cm"/>
      <inkml:brushProperty name="height" value="0.05" units="cm"/>
      <inkml:brushProperty name="color" value="#F6630D"/>
    </inkml:brush>
  </inkml:definitions>
  <inkml:trace contextRef="#ctx0" brushRef="#br0">137 595 24575,'0'-151'0,"-22"223"0,-78 529 0,85-497 0,52-222 0,30-123 0,156-451 0,-216 674 0,4-9 0,20-35 0,-28 57 0,0 0 0,0 0 0,0 1 0,0-1 0,1 1 0,0 0 0,0 0 0,0 0 0,0 1 0,1-1 0,-1 1 0,1 0 0,10-5 0,-13 8 0,1-1 0,-1 1 0,0 0 0,1 0 0,-1 0 0,1 0 0,-1 0 0,0 0 0,1 0 0,-1 1 0,1-1 0,-1 1 0,0 0 0,0 0 0,1 0 0,-1 0 0,0 0 0,0 0 0,0 1 0,0-1 0,0 1 0,-1-1 0,1 1 0,0 0 0,-1-1 0,1 1 0,2 4 0,3 5 0,0 0 0,-1 1 0,9 21 0,9 28 0,-4 1 0,17 85 0,9 133 0,-8 109-1365,-34-358-5461</inkml:trace>
</inkml:ink>
</file>

<file path=ppt/ink/ink6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2:30.728"/>
    </inkml:context>
    <inkml:brush xml:id="br0">
      <inkml:brushProperty name="width" value="0.05" units="cm"/>
      <inkml:brushProperty name="height" value="0.05" units="cm"/>
      <inkml:brushProperty name="color" value="#F6630D"/>
    </inkml:brush>
  </inkml:definitions>
  <inkml:trace contextRef="#ctx0" brushRef="#br0">127 308 24575,'-10'-10'0,"-7"-11"0,0-13 0,-3-4 0,-2-1 0,2 2 0,5 3 0,10 1 0,10 8 0,8 7 0,13 7 0,5 5 0,7 4 0,7 2 0,-5 2-8191</inkml:trace>
</inkml:ink>
</file>

<file path=ppt/ink/ink6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2:31.148"/>
    </inkml:context>
    <inkml:brush xml:id="br0">
      <inkml:brushProperty name="width" value="0.05" units="cm"/>
      <inkml:brushProperty name="height" value="0.05" units="cm"/>
      <inkml:brushProperty name="color" value="#F6630D"/>
    </inkml:brush>
  </inkml:definitions>
  <inkml:trace contextRef="#ctx0" brushRef="#br0">24 196 24575,'1'-7'0,"0"1"0,0-1 0,1 0 0,0 0 0,3-6 0,4-16 0,-5 19 0,-2 28 0,-1 44 0,-1-56 0,14 396 0,-1-77 0,-14-261 0,-2-57 0,-2-13 0,-3-16 0,-46-483 0,52 468 0,-3-142 0,5 157 0,2 0 0,0 0 0,2 0 0,0 0 0,2 0 0,8-20 0,-13 38 0,1 0 0,0-1 0,0 1 0,0 0 0,1 0 0,0 1 0,-1-1 0,1 1 0,1-1 0,-1 1 0,0 0 0,1 0 0,0 0 0,-1 0 0,1 1 0,0 0 0,0 0 0,1 0 0,-1 0 0,0 0 0,7-1 0,-5 3 0,0-1 0,0 1 0,-1 0 0,1 0 0,0 1 0,0 0 0,0 0 0,0 0 0,-1 0 0,1 1 0,-1 0 0,1 1 0,-1-1 0,0 1 0,1 0 0,4 4 0,2 1 0,-1 1 0,0 0 0,-1 1 0,0 0 0,0 1 0,-1-1 0,12 20 0,-18-25 0,0-1 0,-1 1 0,1 0 0,-1 0 0,0 0 0,-1 1 0,1-1 0,-1 0 0,0 1 0,0-1 0,0 0 0,-1 1 0,0-1 0,0 1 0,-1-1 0,1 1 0,-1-1 0,0 1 0,-1-1 0,1 0 0,-1 0 0,-4 9 0,-4 1-91,0-1 0,-2 1 0,0-2 0,0 0 0,-1 0 0,-1-1 0,0-1 0,0 0 0,-1-1 0,0-1 0,-1 0 0,0-1 0,-1 0 0,-18 5 0,-6-1-6735</inkml:trace>
</inkml:ink>
</file>

<file path=ppt/ink/ink6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2:31.490"/>
    </inkml:context>
    <inkml:brush xml:id="br0">
      <inkml:brushProperty name="width" value="0.05" units="cm"/>
      <inkml:brushProperty name="height" value="0.05" units="cm"/>
      <inkml:brushProperty name="color" value="#F6630D"/>
    </inkml:brush>
  </inkml:definitions>
  <inkml:trace contextRef="#ctx0" brushRef="#br0">0 178 24575,'2'69'0,"21"130"0,32 62 0,-23-118 0,-21-84 0,5 74 0,-19-674 0,19 338 0,-11 164 0,3 0 0,1 1 0,16-42 0,-22 72 0,1 1 0,0-1 0,0 1 0,0-1 0,1 1 0,1 1 0,-1-1 0,1 1 0,0 0 0,0 0 0,10-6 0,-14 10 0,0 1 0,0-1 0,1 1 0,-1 0 0,0 0 0,1 0 0,-1 0 0,1 0 0,-1 0 0,1 1 0,0-1 0,-1 1 0,1 0 0,-1 0 0,1 0 0,0 0 0,-1 0 0,1 1 0,-1-1 0,1 1 0,-1-1 0,1 1 0,-1 0 0,1 0 0,-1 0 0,0 1 0,1-1 0,-1 0 0,0 1 0,0 0 0,0-1 0,0 1 0,0 0 0,-1 0 0,1 0 0,0 0 0,-1 0 0,0 0 0,1 1 0,0 2 0,3 4 0,-2 0 0,1 0 0,-1 0 0,-1 0 0,0 0 0,0 0 0,-1 1 0,0-1 0,0 1 0,-1-1 0,0 1 0,-1-1 0,0 0 0,-3 13 0,-2 5 0,-2-1 0,0 0 0,-21 44 0,-28 34-194,41-77-977,-2 5-5655</inkml:trace>
</inkml:ink>
</file>

<file path=ppt/ink/ink6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2:31.899"/>
    </inkml:context>
    <inkml:brush xml:id="br0">
      <inkml:brushProperty name="width" value="0.05" units="cm"/>
      <inkml:brushProperty name="height" value="0.05" units="cm"/>
      <inkml:brushProperty name="color" value="#F6630D"/>
    </inkml:brush>
  </inkml:definitions>
  <inkml:trace contextRef="#ctx0" brushRef="#br0">55 12 24575,'-4'-4'0,"-7"-2"0,-1 4 0,1 8 0,3 8 0,3 10 0,2 15 0,6 11 0,3 10 0,4 9 0,1 11 0,-1 6 0,-3 3 0,3-5 0,-1-3 0,-2-5 0,-2-17-8191</inkml:trace>
</inkml:ink>
</file>

<file path=ppt/ink/ink6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2:32.742"/>
    </inkml:context>
    <inkml:brush xml:id="br0">
      <inkml:brushProperty name="width" value="0.05" units="cm"/>
      <inkml:brushProperty name="height" value="0.05" units="cm"/>
      <inkml:brushProperty name="color" value="#F6630D"/>
    </inkml:brush>
  </inkml:definitions>
  <inkml:trace contextRef="#ctx0" brushRef="#br0">107 304 24575,'0'-1'0,"0"-1"0,0 1 0,0-1 0,0 1 0,0 0 0,0-1 0,0 1 0,0-1 0,-1 1 0,1-1 0,-1 1 0,1 0 0,-1-1 0,1 1 0,-1 0 0,0 0 0,0-1 0,-1 0 0,2 1 0,-1 1 0,1 0 0,-1 0 0,0 0 0,1 0 0,-1 0 0,0 0 0,1 0 0,-1 0 0,0 0 0,1 0 0,-1 0 0,0 0 0,1 1 0,-1-1 0,0 0 0,1 0 0,-1 1 0,0-1 0,1 0 0,-1 1 0,1-1 0,-1 0 0,1 1 0,-1-1 0,0 2 0,-4 3 0,0 1 0,0-1 0,0 1 0,1 1 0,-7 10 0,3 0 0,1 0 0,0 0 0,1 1 0,1 0 0,1 0 0,0 1 0,2-1 0,0 1 0,1 34 0,1-45 0,1 0 0,0-1 0,1 1 0,0 0 0,0-1 0,0 1 0,1-1 0,0 0 0,1 0 0,0 0 0,6 9 0,-6-12 0,0 1 0,0-1 0,1 0 0,-1 0 0,1 0 0,0-1 0,1 0 0,-1 0 0,0 0 0,1 0 0,0-1 0,-1 0 0,1 0 0,0-1 0,0 1 0,8 0 0,-8-1 0,0-1 0,0 0 0,0 1 0,0-2 0,0 1 0,0-1 0,0 0 0,0 0 0,0 0 0,0-1 0,0 0 0,-1 0 0,1-1 0,-1 0 0,8-4 0,-7 2 0,0-1 0,0 1 0,0-1 0,0 0 0,-1 0 0,0-1 0,0 0 0,-1 0 0,0 0 0,4-9 0,0-4 0,-2 0 0,0 0 0,-1 0 0,-1-1 0,-1 0 0,-1 0 0,0 0 0,-3-21 0,1 29 0,-1-1 0,-1 1 0,-6-25 0,7 35 0,0-1 0,0 1 0,0 0 0,-1 0 0,1 0 0,-1-1 0,0 2 0,0-1 0,0 0 0,0 0 0,0 0 0,-1 1 0,1 0 0,-1-1 0,0 1 0,1 0 0,-1 0 0,0 0 0,-6-2 0,-4 2 0,11 5 0,2-1 0,1-1 0,0 0 0,0 0 0,0 0 0,-1 0 0,1 0 0,0-1 0,1 1 0,-1 0 0,0 0 0,0-1 0,0 1 0,0 0 0,0-1 0,2 1 0,25 8 0,1 0 0,-1-2 0,1-2 0,0 0 0,52 0 0,-7-5 0,82-11 0,-152 10 0,161-22 0,-141 19 0,-1-2 0,0-1 0,0-1 0,39-18 0,-56 23 0,-1-1 0,0 1 0,0-1 0,0 0 0,0 0 0,-1 0 0,0-1 0,1 1 0,-2-1 0,1 0 0,0-1 0,-1 1 0,0 0 0,-1-1 0,1 0 0,-1 0 0,0 0 0,2-8 0,-4 10 0,1 0 0,-1 0 0,0 0 0,0 0 0,0 0 0,-1 0 0,1 0 0,-1 0 0,0 0 0,0 1 0,0-1 0,-1 0 0,0 0 0,1 1 0,-1-1 0,0 1 0,-1-1 0,1 1 0,-1 0 0,1 0 0,-1 0 0,0 0 0,0 1 0,0-1 0,0 1 0,-1 0 0,1-1 0,-1 2 0,-4-3 0,1 0 0,-1 1 0,0 0 0,0 1 0,0 0 0,0 0 0,0 0 0,-1 1 0,1 1 0,0-1 0,-1 1 0,1 0 0,0 1 0,-1 0 0,1 1 0,-9 2 0,12-2 0,0-1 0,0 1 0,0 1 0,0-1 0,1 1 0,-1-1 0,1 1 0,-1 1 0,1-1 0,0 1 0,1-1 0,-1 1 0,0 0 0,1 1 0,0-1 0,0 0 0,1 1 0,-1 0 0,1-1 0,0 1 0,0 0 0,0 0 0,1 0 0,-2 9 0,2-5 0,0 0 0,1 0 0,0 0 0,0 0 0,1-1 0,0 1 0,1 0 0,0 0 0,0-1 0,1 1 0,0-1 0,0 1 0,1-1 0,8 14 0,-9-18 0,1 0 0,-1 0 0,0 0 0,1 0 0,0 0 0,0-1 0,0 0 0,0 0 0,1 0 0,-1 0 0,1-1 0,0 1 0,0-1 0,0-1 0,0 1 0,0 0 0,0-1 0,0 0 0,0-1 0,0 1 0,1-1 0,-1 0 0,0 0 0,0 0 0,1-1 0,6-1 0,24-8 0,0-2 0,-1-1 0,0-1 0,38-23 0,-19 10 0,-53 26 0,0 1 0,0-1 0,0 1 0,0-1 0,0 1 0,0-1 0,1 1 0,-1 0 0,0 0 0,0-1 0,0 1 0,0 0 0,1 0 0,-1 0 0,0 1 0,3-1 0,-4 1 0,1-1 0,-1 0 0,1 1 0,0-1 0,-1 1 0,1-1 0,-1 1 0,1-1 0,-1 1 0,0-1 0,1 1 0,-1 0 0,0-1 0,1 1 0,-1-1 0,0 1 0,1 0 0,-1-1 0,0 1 0,0 0 0,0 0 0,1 6 0,-1 0 0,0-1 0,-1 1 0,0-1 0,-1 8 0,0 0 0,-12 452 0,12-162 0,1-284 0,0 1 0,-2-1 0,-5 24 0,6-38 0,1-1 0,-1 0 0,0 0 0,-1-1 0,1 1 0,-1 0 0,-6 7 0,8-10 0,-1 0 0,1-1 0,-1 1 0,0-1 0,0 1 0,0-1 0,0 0 0,0 0 0,0 0 0,0 0 0,0 0 0,0 0 0,0 0 0,0-1 0,-1 1 0,1-1 0,0 0 0,-5 0 0,4 0 0,0-1 0,0 1 0,0-1 0,0 0 0,0 0 0,0 0 0,0 0 0,0-1 0,1 1 0,-1-1 0,1 0 0,-1 1 0,1-1 0,-1 0 0,1-1 0,0 1 0,0 0 0,0-1 0,0 1 0,1-1 0,-1 1 0,1-1 0,-1 0 0,1 0 0,-2-4 0,-1-6 0,0-1 0,0 1 0,1-1 0,-1-17 0,2 0 0,2 0 0,0 0 0,2-1 0,2 1 0,1 0 0,1 1 0,2-1 0,0 1 0,3 1 0,0 0 0,2 0 0,1 1 0,1 0 0,20-27 0,-30 49-65,0 0 0,1-1 0,0 2 0,0-1 0,0 1 0,0 0 0,1 0 0,0 1 0,0 0 0,0 0 0,1 0 0,-1 1 0,1 0 0,0 1 0,0 0 0,0 0 0,0 0 0,0 1 0,0 1 0,15-1 0,5 2-6761</inkml:trace>
</inkml:ink>
</file>

<file path=ppt/ink/ink6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2:33.120"/>
    </inkml:context>
    <inkml:brush xml:id="br0">
      <inkml:brushProperty name="width" value="0.05" units="cm"/>
      <inkml:brushProperty name="height" value="0.05" units="cm"/>
      <inkml:brushProperty name="color" value="#F6630D"/>
    </inkml:brush>
  </inkml:definitions>
  <inkml:trace contextRef="#ctx0" brushRef="#br0">0 89 24575,'0'-9'0,"0"-8"0,0-6 0,5 2 0,1 8 0,4 7 0,1 9 0,-1 13 0,-4 9 0,-1 9 0,2 8 0,0 6 0,-1 5 0,-1 2 0,-2-4 0,-2-10-8191</inkml:trace>
</inkml:ink>
</file>

<file path=ppt/ink/ink6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2:33.477"/>
    </inkml:context>
    <inkml:brush xml:id="br0">
      <inkml:brushProperty name="width" value="0.05" units="cm"/>
      <inkml:brushProperty name="height" value="0.05" units="cm"/>
      <inkml:brushProperty name="color" value="#F6630D"/>
    </inkml:brush>
  </inkml:definitions>
  <inkml:trace contextRef="#ctx0" brushRef="#br0">0 0 24575,'0'5'0,"0"6"0,5 1 0,1 3 0,5 4 0,4 3 0,5 3 0,-1-4-8191</inkml:trace>
  <inkml:trace contextRef="#ctx0" brushRef="#br0" timeOffset="1">874 245 24575,'54'-19'0,"5"-2"0,-56 19 0,1 0 0,-1 0 0,1-1 0,-1 1 0,1-1 0,-1 1 0,0-1 0,0 0 0,-1 0 0,1 0 0,-1-1 0,3-3 0,-4 6 0,-1 0 0,1 0 0,-1 0 0,1 0 0,-1 0 0,1 0 0,-1 0 0,0 0 0,0 0 0,0 0 0,1 0 0,-1 0 0,0-1 0,0 1 0,0 0 0,-1 0 0,1 0 0,0 0 0,0 0 0,0 0 0,-1 0 0,1 0 0,-1 0 0,0-1 0,0 0 0,-1 1 0,1-1 0,0 1 0,-1 0 0,0-1 0,1 1 0,-1 0 0,0 0 0,0 0 0,1 0 0,-1 1 0,-2-2 0,-5 0 0,1 0 0,-1 0 0,0 1 0,1 0 0,-11 0 0,-2 2 0,0 1 0,0 0 0,0 2 0,0 0 0,1 2 0,0 0 0,0 1 0,0 1 0,1 0 0,0 2 0,-19 12 0,30-16 0,-1 0 0,1 0 0,0 1 0,0 0 0,1 0 0,0 1 0,0 0 0,1 0 0,0 1 0,1-1 0,-1 1 0,2 0 0,-1 1 0,1-1 0,1 1 0,0 0 0,0 0 0,1 0 0,0 0 0,1 1 0,0-1 0,0 0 0,1 1 0,2 16 0,0-20-6,-1 0 0,1 0 0,0 1 0,1-1-1,-1 0 1,1-1 0,1 1 0,-1-1 0,1 1-1,1-1 1,-1 0 0,9 8 0,-4-5 34,1 0 1,0-1 0,0 0-1,1-1 1,0 0-1,20 8 1,2-2-326,1-2 0,0 0 0,0-3 0,44 6 0,17-2-6529</inkml:trace>
</inkml:ink>
</file>

<file path=ppt/ink/ink6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2:34.226"/>
    </inkml:context>
    <inkml:brush xml:id="br0">
      <inkml:brushProperty name="width" value="0.05" units="cm"/>
      <inkml:brushProperty name="height" value="0.05" units="cm"/>
      <inkml:brushProperty name="color" value="#F6630D"/>
    </inkml:brush>
  </inkml:definitions>
  <inkml:trace contextRef="#ctx0" brushRef="#br0">112 38 24575,'-10'-14'0,"-9"-7"0,18 20 0,1 1 0,-1 0 0,0 0 0,1-1 0,-1 1 0,0 0 0,1 0 0,-1 0 0,0 0 0,0-1 0,1 1 0,-1 0 0,0 0 0,1 1 0,-1-1 0,0 0 0,1 0 0,-1 0 0,0 0 0,0 1 0,1-1 0,-1 0 0,1 0 0,-1 1 0,0-1 0,1 1 0,-1-1 0,1 1 0,-1-1 0,1 0 0,-1 1 0,1 0 0,-1-1 0,1 1 0,-1-1 0,1 2 0,-5 7 0,1 0 0,0 0 0,0 1 0,1-1 0,0 1 0,1 0 0,0 0 0,0 0 0,1 0 0,1 12 0,-3 8 0,-23 583-364,52 2 0,60 315 364,-80-902-1244,0-10-4975</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8:54:46.010"/>
    </inkml:context>
    <inkml:brush xml:id="br0">
      <inkml:brushProperty name="width" value="0.05" units="cm"/>
      <inkml:brushProperty name="height" value="0.05" units="cm"/>
      <inkml:brushProperty name="color" value="#F6630D"/>
    </inkml:brush>
  </inkml:definitions>
  <inkml:trace contextRef="#ctx0" brushRef="#br0">1 78 24575,'0'-3'0,"0"0"0,1 1 0,0-1 0,-1 1 0,1-1 0,0 1 0,0-1 0,0 1 0,1 0 0,-1-1 0,0 1 0,1 0 0,0 0 0,-1 0 0,1 0 0,0 0 0,0 0 0,0 1 0,0-1 0,1 1 0,3-3 0,2 0 0,0 0 0,-1 1 0,1 0 0,1 0 0,13-3 0,-3 4 0,0 1 0,0 0 0,1 1 0,-1 1 0,0 1 0,0 0 0,0 2 0,0 0 0,31 12 0,13 8 0,83 46 0,29 26-646,237 174 0,139 155-1219,-346-262 1634,918 745 231,-394-221-1342,-691-647 1361,258 256 2671,-288-288-2568,26 20 726,-33-26-791,1-1 0,0 0 0,0 1 0,0-1 0,0 0 0,0-1 0,1 1 0,-1 0 0,0 0 0,0-1-1,0 0 1,1 1 0,-1-1 0,5 0 0,-6-1-46,1 0 0,-1 1 0,0-1 0,1 0 0,-1 0 0,0 0 0,1 0 0,-1-1 0,0 1 0,0 0 0,0 0 0,0-1 0,0 1 0,0-1 0,-1 1 0,1-1 0,0 1 0,-1-1 0,1 1 0,-1-1 0,1 0 0,-1 1 0,0-1 0,0 0 0,0 1 0,0-1 0,0 0 0,0-2 0,-4-49-1498,-3 17-5339</inkml:trace>
</inkml:ink>
</file>

<file path=ppt/ink/ink6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2:34.596"/>
    </inkml:context>
    <inkml:brush xml:id="br0">
      <inkml:brushProperty name="width" value="0.05" units="cm"/>
      <inkml:brushProperty name="height" value="0.05" units="cm"/>
      <inkml:brushProperty name="color" value="#F6630D"/>
    </inkml:brush>
  </inkml:definitions>
  <inkml:trace contextRef="#ctx0" brushRef="#br0">5 224 24575,'0'0'0,"-1"0"0,1 0 0,0 0 0,0 0 0,0 0 0,0 0 0,0 0 0,0 0 0,-1 0 0,1 0 0,0 0 0,0 0 0,0 0 0,0 0 0,0 0 0,0 0 0,0 0 0,-1 0 0,1 0 0,0 0 0,0 0 0,0 0 0,0 0 0,0 0 0,0 0 0,0 0 0,-1 0 0,1 1 0,0-1 0,0 0 0,0 0 0,0 0 0,0 0 0,0 0 0,0 0 0,0 0 0,0 1 0,0-1 0,0 0 0,0 0 0,0 0 0,0 0 0,0 0 0,0 0 0,0 0 0,0 1 0,0-1 0,0 0 0,0 0 0,0 0 0,0 0 0,0 0 0,0 0 0,0 1 0,0-1 0,0 0 0,0 0 0,0 0 0,0 0 0,0 0 0,9 10 0,17 8 0,5-9 0,1 0 0,1-3 0,0 0 0,0-2 0,46-1 0,-47-1 0,526 8-1085,5-25-217,-431 10 1225,296-11-2420,63-8 1204,59-6-1385,2799-128-3745,2 102 6105,-3013 61 1121,-214-3-704,325 20 2995,-391-12-409,-51-5-2014,-12-1-2,-12-1 34,1 0 1,0-1-1,-1-1 1,-16-1 0,4 1-379,-78 1 524,-1-1-6080</inkml:trace>
</inkml:ink>
</file>

<file path=ppt/ink/ink6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2:35.768"/>
    </inkml:context>
    <inkml:brush xml:id="br0">
      <inkml:brushProperty name="width" value="0.05" units="cm"/>
      <inkml:brushProperty name="height" value="0.05" units="cm"/>
      <inkml:brushProperty name="color" value="#F6630D"/>
    </inkml:brush>
  </inkml:definitions>
  <inkml:trace contextRef="#ctx0" brushRef="#br0">0 329 24575,'41'-1'0,"46"-9"0,19-1 0,835-35-2011,1363-60-3209,-798 59 2076,2008-8 1930,-3413 54 1194,905-21 2263,-938 16 267,-46 0-1214,-22 6-1251,0 0 1,0-1 0,-1 1 0,1 0-1,0 0 1,0 0 0,0-1 0,0 1-1,0 0 1,0 0 0,0-1 0,0 1 0,0 0-1,-1 0 1,1 0 0,0 0 0,0-1-1,0 1 1,0 0 0,0 0 0,-1 0-1,1 0 1,0 0 0,0-1 0,0 1-1,-1 0 1,1 0 0,0 0 0,0 0-1,-1 0 1,1 0 0,0 0 0,0 0-1,0 0 1,-1 0 0,1 0 0,0 0-1,0 0 1,-1 0 0,-39-6 1397,-333 0 825,365 6-2249,28-1-19,1 2 0,-1 0 0,1 1 0,-1 1 0,1 1 0,21 8 0,-10 1 0,1-2 0,1-1 0,0-2 0,0-1 0,63 4 0,180-9 0,-142-4 0,-48 0 0,97 5 0,-181-3 0,0 1 0,0-1 0,0 1 0,0 0 0,0 0 0,-1 0 0,1 1 0,0-1 0,0 1 0,-1-1 0,1 1 0,-1 0 0,0 0 0,1 0 0,-1 0 0,0 0 0,0 1 0,0-1 0,-1 1 0,1-1 0,-1 1 0,1 0 0,-1-1 0,0 1 0,2 5 0,1 6 0,-1 1 0,0 0 0,2 29 0,-5-36 0,9 502 0,-11-326 0,-26 675-856,17-733 244,-32 145 1,22-180-5501</inkml:trace>
</inkml:ink>
</file>

<file path=ppt/ink/ink6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2:36.669"/>
    </inkml:context>
    <inkml:brush xml:id="br0">
      <inkml:brushProperty name="width" value="0.05" units="cm"/>
      <inkml:brushProperty name="height" value="0.05" units="cm"/>
      <inkml:brushProperty name="color" value="#F6630D"/>
    </inkml:brush>
  </inkml:definitions>
  <inkml:trace contextRef="#ctx0" brushRef="#br0">30 925 24575,'5'-1'0,"0"-1"0,-1 1 0,1-1 0,0 1 0,-1-1 0,7-5 0,12-3 0,18-4 0,-1-2 0,73-40 0,-101 49 0,0-1 0,0 0 0,0-1 0,-1-1 0,0 0 0,-1 0 0,0-1 0,-1 0 0,0-1 0,0 0 0,-2 0 0,10-19 0,-15 27 0,-1 0 0,1 0 0,-1 0 0,0 0 0,0 0 0,0-1 0,0 1 0,-1 0 0,0-1 0,0 1 0,0 0 0,-1-1 0,1 1 0,-1 0 0,0-1 0,0 1 0,-3-6 0,3 7 0,-1 0 0,0 0 0,0 1 0,0-1 0,-1 1 0,1-1 0,-1 1 0,1 0 0,-1 0 0,0 0 0,1 0 0,-1 0 0,0 1 0,0-1 0,-1 1 0,1 0 0,0 0 0,0 0 0,0 1 0,-1-1 0,1 1 0,-1-1 0,-3 1 0,-6 0 0,1 1 0,0 1 0,0-1 0,0 2 0,0 0 0,0 0 0,1 1 0,-1 1 0,1-1 0,0 2 0,0 0 0,1 0 0,-1 1 0,2 0 0,-19 17 0,11-7 0,0 0 0,1 1 0,1 1 0,1 1 0,1 0 0,1 0 0,-13 29 0,19-35 0,1-1 0,0 0 0,1 1 0,1 0 0,0 0 0,1 0 0,-1 28 0,3-36 0,0 1 0,1-1 0,0 1 0,0-1 0,1 1 0,-1-1 0,1 1 0,1-1 0,-1 0 0,1 0 0,0 0 0,0-1 0,1 1 0,0-1 0,0 0 0,0 0 0,1 0 0,-1 0 0,7 4 0,-4-4 0,0 0 0,1 0 0,0 0 0,-1-1 0,2 0 0,-1-1 0,0 0 0,1 0 0,-1-1 0,1 0 0,0 0 0,0-1 0,10 0 0,-7-2 0,-1 1 0,1-2 0,-1 0 0,0 0 0,1-1 0,-2-1 0,1 1 0,0-2 0,13-7 0,-4 0 0,0-1 0,-1 0 0,-1-2 0,0-1 0,-1 0 0,-1-1 0,0 0 0,-1-2 0,18-29 0,6-20 0,-3-1 0,-4-2 0,46-143 0,23-234 0,-99 433 0,-4 18 0,-4 25 0,-5 106 0,6 1 0,6 0 0,21 161 0,4-127-1365,-13-103-5461</inkml:trace>
</inkml:ink>
</file>

<file path=ppt/ink/ink6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2:37.245"/>
    </inkml:context>
    <inkml:brush xml:id="br0">
      <inkml:brushProperty name="width" value="0.05" units="cm"/>
      <inkml:brushProperty name="height" value="0.05" units="cm"/>
      <inkml:brushProperty name="color" value="#F6630D"/>
    </inkml:brush>
  </inkml:definitions>
  <inkml:trace contextRef="#ctx0" brushRef="#br0">266 351 24575,'9'-12'0,"-1"0"0,0 0 0,0-1 0,-1 0 0,-1-1 0,0 1 0,-1-1 0,6-27 0,-7 25 0,0 0 0,-2 1 0,0-1 0,0-18 0,-2 31 0,0-1 0,0 1 0,-1 0 0,1-1 0,-1 1 0,0 0 0,0 0 0,0-1 0,0 1 0,-1 0 0,-2-5 0,2 7 0,1 0 0,0-1 0,0 1 0,-1 0 0,1 0 0,-1 0 0,1 0 0,-1 0 0,1 0 0,-1 0 0,0 1 0,1-1 0,-1 1 0,0-1 0,0 1 0,1 0 0,-1-1 0,0 1 0,0 0 0,0 0 0,1 0 0,-1 1 0,-3-1 0,-5 3 0,0 0 0,0 0 0,0 1 0,0 0 0,0 0 0,1 1 0,0 1 0,0 0 0,0 0 0,1 0 0,0 1 0,0 0 0,1 1 0,0 0 0,-9 12 0,-5 9 0,2 1 0,1 0 0,-19 44 0,29-56 0,-1 1 0,2 0 0,1 0 0,0 1 0,2 0 0,-4 27 0,8-43 0,-1 1 0,1-1 0,0 1 0,0 0 0,1-1 0,0 1 0,0-1 0,0 1 0,0-1 0,0 1 0,1-1 0,0 0 0,0 0 0,0 0 0,0 0 0,1 0 0,0 0 0,0 0 0,0-1 0,0 0 0,0 1 0,1-1 0,-1 0 0,1-1 0,0 1 0,0-1 0,0 1 0,0-1 0,0 0 0,0-1 0,1 1 0,-1-1 0,10 2 0,-7-2 0,0 1 0,0-2 0,1 1 0,-1-1 0,0 0 0,1-1 0,-1 1 0,0-1 0,1-1 0,-1 0 0,9-3 0,-5 1 0,0-1 0,0-1 0,0 0 0,-1-1 0,0 1 0,12-12 0,-3 0 0,0-1 0,-2-1 0,0-1 0,-1 0 0,21-39 0,-18 23 0,-1 0 0,-2-1 0,-1-1 0,-3 0 0,-1-1 0,-1 0 0,5-68 0,-16 130-79,-3 171 288,5-171-422,1 1-1,1 0 0,1-1 1,1 0-1,1 0 1,11 29-1,-1-19-6612</inkml:trace>
</inkml:ink>
</file>

<file path=ppt/ink/ink6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2:37.606"/>
    </inkml:context>
    <inkml:brush xml:id="br0">
      <inkml:brushProperty name="width" value="0.05" units="cm"/>
      <inkml:brushProperty name="height" value="0.05" units="cm"/>
      <inkml:brushProperty name="color" value="#F6630D"/>
    </inkml:brush>
  </inkml:definitions>
  <inkml:trace contextRef="#ctx0" brushRef="#br0">1 67 24575,'5'-9'0,"1"-8"0,0-5 0,-2 5 0,-5 15 0,-3 13 0,-1 18 0,1 13 0,1 14 0,0 11 0,2 13 0,0 7 0,1 2 0,5 0 0,6-6 0,1-16-8191</inkml:trace>
</inkml:ink>
</file>

<file path=ppt/ink/ink6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2:37.995"/>
    </inkml:context>
    <inkml:brush xml:id="br0">
      <inkml:brushProperty name="width" value="0.05" units="cm"/>
      <inkml:brushProperty name="height" value="0.05" units="cm"/>
      <inkml:brushProperty name="color" value="#F6630D"/>
    </inkml:brush>
  </inkml:definitions>
  <inkml:trace contextRef="#ctx0" brushRef="#br0">0 329 24575,'0'-1'0,"0"0"0,1 1 0,-1-1 0,0 0 0,0 0 0,1 1 0,-1-1 0,1 0 0,-1 1 0,1-1 0,-1 0 0,1 1 0,-1-1 0,1 0 0,-1 1 0,1-1 0,0 1 0,-1-1 0,1 1 0,0 0 0,-1-1 0,1 1 0,0-1 0,0 1 0,-1 0 0,1 0 0,1-1 0,26-3 0,-23 3 0,265-9 0,-99 8 0,13-9 0,329-62 0,-374 37 0,-124 31 0,0 0 0,0-2 0,-1 1 0,0-2 0,0 0 0,21-17 0,-33 24 0,0 0 0,-1-1 0,1 1 0,-1-1 0,1 0 0,-1 1 0,1-1 0,-1 0 0,0 0 0,0 0 0,0 0 0,0 0 0,0 0 0,-1 0 0,1-1 0,0-2 0,-1 3 0,0 1 0,0-1 0,0 0 0,-1 1 0,1-1 0,0 0 0,-1 1 0,1-1 0,-1 1 0,0-1 0,0 1 0,1-1 0,-1 1 0,0-1 0,0 1 0,0 0 0,-2-2 0,-2-1 0,0 0 0,0 0 0,0 0 0,-1 1 0,1 0 0,-1 0 0,0 0 0,0 1 0,-11-3 0,-4 0 0,0 2 0,0 0 0,-1 2 0,1 0 0,-1 1 0,1 1 0,-1 1 0,1 1 0,0 1 0,0 1 0,0 1 0,1 0 0,-1 2 0,2 0 0,-1 1 0,-24 16 0,27-14 0,1 0 0,0 1 0,1 0 0,0 1 0,1 1 0,1 1 0,0 0 0,1 0 0,0 1 0,1 1 0,1 0 0,1 0 0,0 1 0,2 0 0,0 0 0,0 1 0,2 0 0,-3 20 0,6-29 0,2 0 0,-1 1 0,1-1 0,1 0 0,-1 0 0,2 0 0,0 1 0,0-2 0,0 1 0,1 0 0,1 0 0,0-1 0,0 0 0,10 16 0,-10-19 0,1 0 0,0 0 0,0-1 0,0 1 0,1-1 0,0 0 0,0-1 0,0 1 0,0-1 0,1 0 0,0-1 0,-1 0 0,1 0 0,1 0 0,-1-1 0,0 0 0,1 0 0,-1-1 0,1 0 0,10 0 0,-4-1 0,1-1 0,-1-1 0,0-1 0,0 0 0,0 0 0,-1-2 0,1 1 0,-1-2 0,0 0 0,0 0 0,-1-1 0,0-1 0,0 0 0,-1-1 0,0 0 0,17-18 0,9-14 0,-1-2 0,56-90 0,-77 111 0,11-20 0,23-32 0,-48 72 0,0 1 0,0 0 0,0-1 0,0 1 0,0 0 0,1 0 0,-1 0 0,0 0 0,0 0 0,1 0 0,-1 0 0,1 1 0,-1-1 0,1 0 0,-1 1 0,1-1 0,-1 1 0,3-1 0,-3 1 0,0 0 0,0 1 0,1-1 0,-1 0 0,0 1 0,0-1 0,0 1 0,0-1 0,0 1 0,0-1 0,0 1 0,0 0 0,0-1 0,0 1 0,0 0 0,-1 0 0,1 0 0,0 0 0,0 1 0,4 5 0,-1 1 0,0-1 0,-1 1 0,0 0 0,3 12 0,6 20-114,5 24-199,3-1 0,3-1 1,34 66-1,-27-78-6513</inkml:trace>
</inkml:ink>
</file>

<file path=ppt/ink/ink6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2:40.209"/>
    </inkml:context>
    <inkml:brush xml:id="br0">
      <inkml:brushProperty name="width" value="0.05" units="cm"/>
      <inkml:brushProperty name="height" value="0.05" units="cm"/>
      <inkml:brushProperty name="color" value="#F6630D"/>
    </inkml:brush>
  </inkml:definitions>
  <inkml:trace contextRef="#ctx0" brushRef="#br0">4643 5 24575,'0'0'0,"-1"-1"0,1 1 0,0 0 0,0-1 0,-1 1 0,1 0 0,0-1 0,-1 1 0,1 0 0,-1 0 0,1-1 0,0 1 0,-1 0 0,1 0 0,-1 0 0,1 0 0,-1-1 0,1 1 0,0 0 0,-1 0 0,1 0 0,-1 0 0,1 0 0,-1 0 0,1 0 0,-1 0 0,1 0 0,-1 0 0,1 0 0,0 1 0,-1-1 0,1 0 0,-1 0 0,1 0 0,-1 1 0,1-1 0,0 0 0,-1 1 0,-30 10 0,15-5 0,-191 46 0,-391 46 0,-606-16 0,901-65 0,-668-5 0,597-14 0,-524 2-1365,874 0-5461</inkml:trace>
</inkml:ink>
</file>

<file path=ppt/ink/ink6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2:40.581"/>
    </inkml:context>
    <inkml:brush xml:id="br0">
      <inkml:brushProperty name="width" value="0.05" units="cm"/>
      <inkml:brushProperty name="height" value="0.05" units="cm"/>
      <inkml:brushProperty name="color" value="#F6630D"/>
    </inkml:brush>
  </inkml:definitions>
  <inkml:trace contextRef="#ctx0" brushRef="#br0">456 1 24575,'1'0'0,"-1"-1"0,1 1 0,-1 0 0,1 0 0,-1 0 0,1 0 0,-1 1 0,0-1 0,1 0 0,-1 0 0,1 0 0,-1 0 0,0 0 0,1 1 0,-1-1 0,1 0 0,-1 0 0,0 1 0,1-1 0,-1 0 0,0 0 0,1 1 0,-1-1 0,0 0 0,1 1 0,-1-1 0,0 0 0,0 1 0,0-1 0,1 1 0,-1 0 0,-2 15 0,-15 15 0,2-13 0,0 0 0,0-1 0,-2-1 0,0 0 0,-29 19 0,-102 58 0,137-86 0,-44 21 0,35-18 0,-1 1 0,-24 18 0,43-28 0,0 0 0,1 0 0,-1 1 0,0-1 0,1 1 0,0-1 0,-1 1 0,1 0 0,0-1 0,-1 1 0,1 0 0,0 0 0,1 0 0,-1 0 0,0 0 0,0 0 0,1 0 0,-1 0 0,1 0 0,0 0 0,-1 0 0,1 0 0,0 0 0,0 1 0,1-1 0,-1 0 0,0 0 0,1 0 0,-1 0 0,1 0 0,0 0 0,-1 0 0,1 0 0,2 3 0,3 5 0,1-1 0,1 0 0,-1 0 0,1 0 0,11 8 0,-5-3 0,64 67-1365,-43-41-5461</inkml:trace>
</inkml:ink>
</file>

<file path=ppt/ink/ink6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2:41.251"/>
    </inkml:context>
    <inkml:brush xml:id="br0">
      <inkml:brushProperty name="width" value="0.05" units="cm"/>
      <inkml:brushProperty name="height" value="0.05" units="cm"/>
      <inkml:brushProperty name="color" value="#F6630D"/>
    </inkml:brush>
  </inkml:definitions>
  <inkml:trace contextRef="#ctx0" brushRef="#br0">355 84 24575,'16'-14'0,"-10"10"0,-1 0 0,0 0 0,0-1 0,0 0 0,7-10 0,-11 15 0,-1-1 0,0 0 0,1 1 0,-1-1 0,0 1 0,0-1 0,1 0 0,-1 1 0,0-1 0,0 0 0,0 1 0,0-1 0,0 1 0,0-1 0,0 0 0,0 1 0,0-1 0,0 0 0,-1 1 0,1-1 0,0 0 0,0 1 0,0-1 0,-1 1 0,0-2 0,0 1 0,-1-1 0,1 1 0,-1 0 0,1 0 0,-1 0 0,0 0 0,1 0 0,-1 1 0,0-1 0,0 0 0,0 1 0,0 0 0,-2-1 0,-9-1 0,0 1 0,1 1 0,-1 0 0,0 1 0,1 0 0,-1 1 0,1 0 0,-1 1 0,-17 6 0,2 1 0,1 2 0,1 0 0,-27 17 0,44-24 0,0 1 0,1 0 0,0 0 0,0 1 0,0 0 0,0 1 0,1 0 0,1 0 0,-1 0 0,-7 15 0,11-19 0,1 1 0,1 0 0,-1-1 0,1 1 0,0 0 0,0 0 0,0 0 0,1 0 0,-1 0 0,1 0 0,0 0 0,1 0 0,-1 0 0,1 0 0,0 0 0,0 0 0,1-1 0,0 1 0,-1 0 0,2-1 0,-1 1 0,0-1 0,1 0 0,3 5 0,3 2 0,0-1 0,0 0 0,1 0 0,0-1 0,1 0 0,15 9 0,76 40 0,-85-49 0,23 10 0,-19-9 0,0 0 0,23 17 0,-39-24 0,-1 0 0,1 0 0,-1 1 0,0 0 0,0-1 0,-1 1 0,1 1 0,-1-1 0,0 1 0,0-1 0,-1 1 0,1 0 0,-1 0 0,3 9 0,-4-11 0,-1 0 0,1 1 0,-1-1 0,0 0 0,0 1 0,0-1 0,0 1 0,0-1 0,-1 0 0,0 1 0,0-1 0,0 0 0,0 1 0,0-1 0,0 0 0,-3 4 0,0-2 0,0 0 0,0 0 0,0 0 0,0-1 0,-1 1 0,0-1 0,0 0 0,-6 4 0,-8 3 0,-1-1 0,0-1 0,-40 13 0,39-15-195,0-1 0,1-1 0,-2-1 0,1-1 0,0-1 0,-37 0 0,21-7-6631</inkml:trace>
</inkml:ink>
</file>

<file path=ppt/ink/ink6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2:41.611"/>
    </inkml:context>
    <inkml:brush xml:id="br0">
      <inkml:brushProperty name="width" value="0.05" units="cm"/>
      <inkml:brushProperty name="height" value="0.05" units="cm"/>
      <inkml:brushProperty name="color" value="#F6630D"/>
    </inkml:brush>
  </inkml:definitions>
  <inkml:trace contextRef="#ctx0" brushRef="#br0">1 26 24575,'2'-3'0,"0"1"0,0 0 0,0 0 0,0 0 0,0 1 0,1-1 0,-1 0 0,0 1 0,1 0 0,0-1 0,-1 1 0,1 0 0,0 0 0,-1 1 0,1-1 0,0 1 0,0-1 0,0 1 0,0 0 0,0 0 0,-1 0 0,1 0 0,0 0 0,3 2 0,-3-1 0,0 0 0,-1 1 0,1 0 0,-1-1 0,1 1 0,-1 0 0,0 0 0,0 0 0,0 1 0,0-1 0,0 0 0,0 1 0,-1-1 0,1 1 0,-1 0 0,1 0 0,-1-1 0,0 1 0,0 0 0,-1 0 0,1 0 0,0 5 0,4 37 0,0 49 0,0 2 0,-2-63 0,7 119 0,-10-128 0,-1 1 0,-1-1 0,-1 1 0,-7 26 0,1-26-1365,0-7-5461</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8:54:46.495"/>
    </inkml:context>
    <inkml:brush xml:id="br0">
      <inkml:brushProperty name="width" value="0.05" units="cm"/>
      <inkml:brushProperty name="height" value="0.05" units="cm"/>
      <inkml:brushProperty name="color" value="#F6630D"/>
    </inkml:brush>
  </inkml:definitions>
  <inkml:trace contextRef="#ctx0" brushRef="#br0">4081 17 24575,'0'0'0,"0"-1"0,-1 0 0,1 0 0,0 1 0,0-1 0,0 0 0,0 0 0,-1 1 0,1-1 0,0 0 0,-1 1 0,1-1 0,-1 0 0,1 1 0,-1-1 0,1 1 0,-1-1 0,1 1 0,-1-1 0,1 1 0,-1-1 0,0 1 0,1 0 0,-1-1 0,0 1 0,1 0 0,-1-1 0,0 1 0,1 0 0,-1 0 0,0 0 0,0 0 0,1 0 0,-1 0 0,0 0 0,0 0 0,1 0 0,-1 0 0,-1 0 0,-31 8 0,3 6 0,1 2 0,1 1 0,-43 32 0,-74 74 0,87-72 0,-557 458-1435,-1122 708 0,1543-1099 1491,-455 295-915,430-247 774,179-131 370,2 1 0,1 2-1,-36 50 1,60-71 225,1 1 0,-10 20 0,20-34-450,0 0-1,0 1 1,0-1-1,0 0 1,1 1 0,0-1-1,0 1 1,0-1-1,0 1 1,1-1-1,0 1 1,0-1-1,0 1 1,0 0 0,2 7-1,-1-11-53,-1-1-1,0 1 1,1 0 0,-1 0-1,0 0 1,1-1 0,-1 1-1,1 0 1,0 0 0,-1-1-1,1 1 1,-1-1 0,1 1-1,0 0 1,0-1 0,-1 1-1,1-1 1,0 0 0,0 1-1,0-1 1,-1 0 0,1 1-1,0-1 1,0 0 0,0 0-1,0 0 1,0 1 0,-1-1-1,1 0 1,0 0 0,0 0-1,0-1 1,0 1 0,0 0-1,0 0 1,0 0 0,-1-1-1,1 1 1,0 0 0,0-1-1,0 1 1,-1-1 0,1 1-1,0-1 1,0 0 0,4-2-219,-1 0 0,0 0 0,0 0 0,-1 0 1,1-1-1,4-6 0,6-11-6613</inkml:trace>
</inkml:ink>
</file>

<file path=ppt/ink/ink6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2:42.002"/>
    </inkml:context>
    <inkml:brush xml:id="br0">
      <inkml:brushProperty name="width" value="0.05" units="cm"/>
      <inkml:brushProperty name="height" value="0.05" units="cm"/>
      <inkml:brushProperty name="color" value="#F6630D"/>
    </inkml:brush>
  </inkml:definitions>
  <inkml:trace contextRef="#ctx0" brushRef="#br0">1 180 24575,'5'-13'0,"0"0"0,5-22 0,-7 22 0,1 1 0,0-1 0,1 1 0,8-16 0,-12 25 0,1 1 0,0-1 0,0 0 0,1 0 0,-1 1 0,0-1 0,1 1 0,0 0 0,-1 0 0,1 0 0,0 0 0,0 0 0,0 1 0,0-1 0,0 1 0,1 0 0,-1 0 0,0 0 0,1 0 0,-1 0 0,4 1 0,0 0 0,0 0 0,0 1 0,-1 0 0,1 0 0,0 0 0,0 1 0,-1 0 0,1 1 0,-1-1 0,0 1 0,1 1 0,-1-1 0,5 5 0,12 8 0,36 35 0,-56-48 0,11 11 0,0 1 0,-1 0 0,-1 1 0,0 1 0,-1 0 0,-1 0 0,0 1 0,-2 1 0,0-1 0,9 33 0,-14-38 0,-1-1 0,0 1 0,0 0 0,-1 0 0,-1-1 0,0 1 0,-4 23 0,2-27 0,0 0 0,-1 0 0,0-1 0,0 1 0,-1-1 0,0 0 0,0 0 0,-1 0 0,0-1 0,0 1 0,-12 11 0,2-5-105,0-2 0,-1 0 0,0-1 0,-1-1 0,0 0 0,0-2 0,-1 0 0,0 0 0,-1-2 0,1 0 0,-1-1 0,-29 3 0,5-3-6721</inkml:trace>
</inkml:ink>
</file>

<file path=ppt/ink/ink6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2:42.375"/>
    </inkml:context>
    <inkml:brush xml:id="br0">
      <inkml:brushProperty name="width" value="0.05" units="cm"/>
      <inkml:brushProperty name="height" value="0.05" units="cm"/>
      <inkml:brushProperty name="color" value="#F6630D"/>
    </inkml:brush>
  </inkml:definitions>
  <inkml:trace contextRef="#ctx0" brushRef="#br0">0 95 24575,'1'25'0,"2"0"0,6 31 0,-3-27 0,2 38 0,-7 159 0,-2-171 0,3-92 0,1-1 0,2 1 0,2 0 0,1 0 0,21-58 0,-20 69 0,2 0 0,1 1 0,1 1 0,0 0 0,2 1 0,1 0 0,1 2 0,1-1 0,20-17 0,-33 34 0,-1 1 0,1 0 0,0 0 0,0 1 0,0 0 0,0 0 0,1 0 0,-1 0 0,1 1 0,0 0 0,0 0 0,0 1 0,0-1 0,0 1 0,0 1 0,0-1 0,0 1 0,0 0 0,0 0 0,1 1 0,-1 0 0,0 0 0,0 0 0,0 1 0,-1 0 0,1 0 0,0 0 0,-1 1 0,1 0 0,-1 0 0,0 0 0,0 1 0,5 4 0,5 5 0,-1 1 0,0 0 0,-1 1 0,-1 1 0,-1 0 0,0 1 0,-1 0 0,0 1 0,7 20 0,-5-7 0,-1 0 0,-1 1 0,-2 0 0,7 56 0,-13-57-455,-1 0 0,-4 32 0,-2-11-6371</inkml:trace>
  <inkml:trace contextRef="#ctx0" brushRef="#br0" timeOffset="1">81 504 24575,'0'-9'0,"0"-8"0,5-5 0,11-5 0,7-1 0,9 4 0,8 5 0,3 7 0,2 5 0,3 4 0,-6 2-8191</inkml:trace>
</inkml:ink>
</file>

<file path=ppt/ink/ink6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2:43.548"/>
    </inkml:context>
    <inkml:brush xml:id="br0">
      <inkml:brushProperty name="width" value="0.05" units="cm"/>
      <inkml:brushProperty name="height" value="0.05" units="cm"/>
      <inkml:brushProperty name="color" value="#F6630D"/>
    </inkml:brush>
  </inkml:definitions>
  <inkml:trace contextRef="#ctx0" brushRef="#br0">3598 185 24575,'1'-1'0,"0"0"0,0 0 0,0 0 0,0 0 0,0-1 0,0 1 0,0 0 0,0 0 0,0-1 0,0 1 0,-1-1 0,1 1 0,-1-1 0,1 1 0,-1-1 0,0 1 0,1-1 0,-1 0 0,0 1 0,0-1 0,0 1 0,0-1 0,0 1 0,-1-1 0,1 0 0,0 1 0,-1-1 0,1 1 0,-1-1 0,1 1 0,-1-1 0,0 1 0,0 0 0,0-1 0,1 1 0,-1 0 0,-1 0 0,1 0 0,0-1 0,0 1 0,0 0 0,0 0 0,-1 1 0,1-1 0,-3-1 0,-4-4 0,-1 1 0,-1 0 0,1 1 0,-1 0 0,-16-4 0,-13 0 0,0 1 0,-49-1 0,35 3 0,-512-32 0,468 35 0,55 3 0,0-2 0,0-3 0,-65-12 0,98 13 0,13 2 0,-2 1 0,0 1 0,0-1 0,-1 1 0,1-1 0,-1 1 0,1 0 0,0-1 0,-1 1 0,1 0 0,-1 0 0,3 2 0,0 2 0,-1 0 0,1 1 0,-1-1 0,0 1 0,0 0 0,-1 0 0,0 0 0,0 0 0,0 0 0,-1 1 0,0-1 0,1 12 0,-1 8 0,-3 46 0,-3-31 0,-1-1 0,-2 0 0,-2-1 0,-2 1 0,-17 38 0,-10 10 0,-51 83 0,89-167 0,-1-2 0,0 1 0,0 0 0,1 0 0,-2 0 0,1-1 0,0 1 0,0-1 0,-1 0 0,0 0 0,1 0 0,-1 0 0,0 0 0,0 0 0,0-1 0,0 1 0,-6 1 0,1-2 0,1-1 0,-1 1 0,0-1 0,1-1 0,-1 1 0,-10-3 0,-1 0 0,-848-50 0,720 48 0,-162-4 0,-211-9 0,261 8-1365,240 10-5461</inkml:trace>
</inkml:ink>
</file>

<file path=ppt/ink/ink6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2:43.939"/>
    </inkml:context>
    <inkml:brush xml:id="br0">
      <inkml:brushProperty name="width" value="0.05" units="cm"/>
      <inkml:brushProperty name="height" value="0.05" units="cm"/>
      <inkml:brushProperty name="color" value="#F6630D"/>
    </inkml:brush>
  </inkml:definitions>
  <inkml:trace contextRef="#ctx0" brushRef="#br0">352 1 24575,'-3'2'0,"-1"-1"0,1 1 0,-1 0 0,1 0 0,0 1 0,-1-1 0,1 1 0,1-1 0,-1 1 0,0 0 0,-3 5 0,-10 8 0,-77 66 0,-24 19 0,115-99 0,-10 6 0,1 1 0,1 0 0,-1 1 0,-10 13 0,19-21 0,1 1 0,-1-1 0,0 1 0,0-1 0,1 1 0,0 0 0,-1 0 0,1 0 0,0 0 0,0 0 0,1 0 0,-1 0 0,1 0 0,-1 0 0,1 0 0,0 0 0,0 0 0,0 0 0,1 0 0,-1 0 0,1 0 0,0 0 0,-1 0 0,1 0 0,3 5 0,9 11 0,1-1 0,0 0 0,2-1 0,-1-1 0,2 0 0,21 14 0,11 13 0,3 6-1365,-4-4-5461</inkml:trace>
</inkml:ink>
</file>

<file path=ppt/ink/ink6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2:49.878"/>
    </inkml:context>
    <inkml:brush xml:id="br0">
      <inkml:brushProperty name="width" value="0.05" units="cm"/>
      <inkml:brushProperty name="height" value="0.05" units="cm"/>
      <inkml:brushProperty name="color" value="#F6630D"/>
    </inkml:brush>
  </inkml:definitions>
  <inkml:trace contextRef="#ctx0" brushRef="#br0">783 321 24575,'1'-70'0,"-3"-77"0,1 142 0,0 1 0,0-1 0,0 1 0,0-1 0,-1 1 0,0-1 0,0 1 0,0 0 0,0 0 0,-1 0 0,1 0 0,-1 0 0,0 1 0,0-1 0,-1 1 0,1 0 0,-1 0 0,0 0 0,1 1 0,-1-1 0,0 1 0,-1 0 0,1 0 0,0 0 0,0 0 0,-1 1 0,1 0 0,-8-2 0,-7 0 0,-1 0 0,0 2 0,1 0 0,-1 1 0,-27 3 0,4 2 0,1 2 0,0 2 0,1 1 0,-1 3 0,2 1 0,0 2 0,1 1 0,-66 41 0,94-50 0,1-1 0,-1 1 0,1 1 0,1 0 0,0 0 0,0 1 0,-13 19 0,19-25 0,1 0 0,0 0 0,0 0 0,0 1 0,0-1 0,1 1 0,0-1 0,0 1 0,0-1 0,0 1 0,1 0 0,-1-1 0,1 1 0,1 0 0,-1-1 0,0 1 0,1 0 0,0-1 0,0 1 0,1-1 0,-1 1 0,1-1 0,0 0 0,0 0 0,3 5 0,4 3 0,0-1 0,1-1 0,0 0 0,1 0 0,-1-1 0,2 0 0,-1-1 0,2 0 0,-1-1 0,23 10 0,18 5 0,71 20 0,-106-36 0,152 40 0,55 18 0,-185-51 0,-2 3 0,0 1 0,55 34 0,-84-46 0,-1 1 0,0 0 0,0 0 0,-1 0 0,0 1 0,0 1 0,-1-1 0,9 13 0,-13-16 0,0-1 0,0 1 0,-1 0 0,1-1 0,-1 1 0,0 0 0,0 0 0,0 0 0,-1 0 0,1 0 0,-1 0 0,0 0 0,0 0 0,-1 0 0,1 0 0,-1 0 0,0 0 0,0 0 0,0-1 0,0 1 0,-1 0 0,1 0 0,-5 6 0,-2 1 0,-1 0 0,0 0 0,0-1 0,-1 0 0,0-1 0,-1 0 0,0-1 0,0 0 0,-1 0 0,0-1 0,0-1 0,0 0 0,-22 6 0,-14 3 0,0-1 0,-68 8 0,88-17 0,0-2 0,-1-1 0,-36-2 0,53-1 0,0 0 0,0-1 0,0 0 0,0-1 0,1 0 0,-1-1 0,1 0 0,0-1 0,0 0 0,-13-9 0,21 12 6,-1-1-1,0 0 1,1 0-1,0 0 0,0 0 1,0-1-1,0 1 1,1-1-1,-1 0 1,1 0-1,0 0 1,0 0-1,0 0 0,1 0 1,-1-1-1,1 1 1,0 0-1,0-1 1,1 1-1,-1-1 1,1-7-1,1 0-217,1-1 0,0 0 0,1 0-1,0 1 1,1-1 0,5-12 0,10-20-6614</inkml:trace>
</inkml:ink>
</file>

<file path=ppt/ink/ink6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2:50.233"/>
    </inkml:context>
    <inkml:brush xml:id="br0">
      <inkml:brushProperty name="width" value="0.05" units="cm"/>
      <inkml:brushProperty name="height" value="0.05" units="cm"/>
      <inkml:brushProperty name="color" value="#F6630D"/>
    </inkml:brush>
  </inkml:definitions>
  <inkml:trace contextRef="#ctx0" brushRef="#br0">1 7 24575,'5'0'0,"1"-5"0,0 4 0,-1 6 0,-1 7 0,-2 6 0,-1 5 0,0 8 0,-1 7 0,-1 7 0,1 1 0,0 1 0,0 2 0,-1-2 0,1-5 0,0-5 0,5-9 0,1-8-8191</inkml:trace>
</inkml:ink>
</file>

<file path=ppt/ink/ink6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2:50.642"/>
    </inkml:context>
    <inkml:brush xml:id="br0">
      <inkml:brushProperty name="width" value="0.05" units="cm"/>
      <inkml:brushProperty name="height" value="0.05" units="cm"/>
      <inkml:brushProperty name="color" value="#F6630D"/>
    </inkml:brush>
  </inkml:definitions>
  <inkml:trace contextRef="#ctx0" brushRef="#br0">17 28 24575,'-5'-5'0,"-1"-5"0,0-2-8191</inkml:trace>
</inkml:ink>
</file>

<file path=ppt/ink/ink6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2:51.012"/>
    </inkml:context>
    <inkml:brush xml:id="br0">
      <inkml:brushProperty name="width" value="0.05" units="cm"/>
      <inkml:brushProperty name="height" value="0.05" units="cm"/>
      <inkml:brushProperty name="color" value="#F6630D"/>
    </inkml:brush>
  </inkml:definitions>
  <inkml:trace contextRef="#ctx0" brushRef="#br0">479 531 24575,'1'-11'0,"-2"1"0,1-1 0,-2 1 0,1-1 0,-1 1 0,-7-20 0,7 26 0,1 0 0,-1 0 0,-1 0 0,1 1 0,-1-1 0,1 1 0,-1 0 0,0 0 0,0 0 0,0 0 0,0 0 0,-1 1 0,1-1 0,-1 1 0,0 0 0,0 0 0,1 0 0,-1 1 0,0-1 0,-5 0 0,-2 0 0,1 1 0,-1 0 0,0 0 0,0 1 0,1 0 0,-1 1 0,0 1 0,0 0 0,1 0 0,-1 1 0,1 0 0,0 0 0,0 2 0,0-1 0,1 1 0,-14 9 0,5-3 0,1 2 0,0 0 0,1 0 0,1 2 0,0 0 0,1 1 0,-18 25 0,23-28 0,0 1 0,1 0 0,1 1 0,0-1 0,1 2 0,-5 17 0,10-30 0,0 0 0,0 0 0,0 0 0,1 0 0,0 1 0,0-1 0,-1 0 0,2 0 0,-1 0 0,0 0 0,1 0 0,-1 0 0,1 0 0,0 0 0,0 0 0,0 0 0,0 0 0,1 0 0,-1 0 0,1-1 0,0 1 0,0-1 0,0 1 0,0-1 0,0 0 0,0 1 0,0-1 0,1 0 0,-1-1 0,1 1 0,0 0 0,0-1 0,-1 1 0,1-1 0,0 0 0,0 0 0,0 0 0,0-1 0,4 2 0,0-1 0,1-1 0,0 1 0,-1-1 0,1-1 0,-1 1 0,1-1 0,0 0 0,-1-1 0,0 0 0,1 0 0,-1-1 0,0 0 0,0 0 0,0 0 0,8-7 0,4-2 0,0-2 0,0 0 0,29-30 0,-17 12 0,-2-2 0,-1-1 0,-2-2 0,-1 0 0,31-65 0,-42 74 0,-2-1 0,-1 0 0,-1 0 0,-2-1 0,-1 0 0,-1-1 0,-2 0 0,1-59 0,-5 84 0,-1 1 0,0-1 0,1 1 0,-2-1 0,1 1 0,-2-5 0,2 9 0,1 0 0,0 1 0,0-1 0,-1 1 0,1-1 0,0 1 0,0 0 0,-1-1 0,1 1 0,0-1 0,-1 1 0,1 0 0,-1-1 0,1 1 0,-1-1 0,1 1 0,-1 0 0,1 0 0,0-1 0,-1 1 0,0 0 0,1 0 0,-1 0 0,0-1 0,0 2 0,0-1 0,0 1 0,0-1 0,0 0 0,0 1 0,0 0 0,0-1 0,0 1 0,0 0 0,0-1 0,1 1 0,-1 0 0,0 0 0,0 0 0,1 0 0,-1 0 0,1-1 0,-1 3 0,-8 12 0,1 0 0,1 1 0,1-1 0,0 2 0,1-1 0,-4 21 0,-11 104 0,19-137 0,-2 26-227,2 0-1,0 0 1,3 0-1,0 0 1,9 44-1,0-30-6598</inkml:trace>
</inkml:ink>
</file>

<file path=ppt/ink/ink6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2:51.404"/>
    </inkml:context>
    <inkml:brush xml:id="br0">
      <inkml:brushProperty name="width" value="0.05" units="cm"/>
      <inkml:brushProperty name="height" value="0.05" units="cm"/>
      <inkml:brushProperty name="color" value="#F6630D"/>
    </inkml:brush>
  </inkml:definitions>
  <inkml:trace contextRef="#ctx0" brushRef="#br0">31 114 24575,'-2'0'0,"1"0"0,-1 0 0,0 0 0,1 0 0,-1 0 0,1 1 0,-1-1 0,1 0 0,-1 1 0,1-1 0,0 1 0,-1 0 0,1-1 0,-1 1 0,0 1 0,1-1 0,0-1 0,1 1 0,-1 0 0,1-1 0,0 1 0,-1 0 0,1-1 0,0 1 0,-1 0 0,1 0 0,0-1 0,0 1 0,-1 0 0,1 0 0,0 0 0,0-1 0,0 1 0,0 0 0,0 0 0,0 0 0,1 1 0,-1 0 0,1 1 0,0-1 0,0 1 0,1-1 0,-1 1 0,0-1 0,1 0 0,0 0 0,-1 0 0,1 0 0,0 0 0,0 0 0,0 0 0,0 0 0,0-1 0,3 3 0,3-1 0,-1 0 0,1 0 0,0-1 0,0 0 0,0 0 0,0 0 0,1-1 0,-1-1 0,0 1 0,0-1 0,1-1 0,-1 0 0,0 0 0,0 0 0,13-5 0,-3 1 0,-1-1 0,1 0 0,-2-1 0,1-1 0,31-21 0,-44 26 0,0 0 0,0-1 0,0 1 0,-1-1 0,1 0 0,-1 0 0,0 0 0,0 0 0,0-1 0,0 1 0,-1-1 0,0 0 0,3-10 0,-4 14 0,-1-1 0,0 0 0,1 0 0,-1 0 0,0 1 0,0-1 0,0 0 0,-1 0 0,1 0 0,0 0 0,-1 1 0,1-1 0,-1 0 0,0 1 0,1-1 0,-1 0 0,-1-1 0,0 1 0,0 0 0,1 0 0,-1 1 0,0-1 0,0 0 0,-1 1 0,1 0 0,0-1 0,0 1 0,-1 0 0,1 0 0,0 0 0,-1 1 0,1-1 0,-5 0 0,-2-1 0,-1 1 0,1 0 0,-1 1 0,0 0 0,1 1 0,-1 0 0,1 0 0,-1 1 0,1 0 0,0 0 0,-1 1 0,1 1 0,0 0 0,1 0 0,-1 0 0,1 1 0,0 0 0,0 1 0,0 0 0,1 0 0,0 1 0,0 0 0,1 0 0,-7 9 0,6-6 0,-1 1 0,1 1 0,1-1 0,0 1 0,1 0 0,0 0 0,1 1 0,0-1 0,1 1 0,0 0 0,1 0 0,0 0 0,2 0 0,-1 0 0,1 0 0,1 1 0,3 16 0,-1-23-54,-1 1-1,1-1 0,0 0 1,0 0-1,1 0 1,0-1-1,1 1 0,-1-1 1,1 0-1,0 0 1,1 0-1,-1-1 0,1 0 1,0 0-1,0-1 0,1 1 1,-1-1-1,1 0 1,0-1-1,0 0 0,1 0 1,-1-1-1,0 0 1,9 2-1,24 4-6771</inkml:trace>
</inkml:ink>
</file>

<file path=ppt/ink/ink6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2:51.826"/>
    </inkml:context>
    <inkml:brush xml:id="br0">
      <inkml:brushProperty name="width" value="0.05" units="cm"/>
      <inkml:brushProperty name="height" value="0.05" units="cm"/>
      <inkml:brushProperty name="color" value="#F6630D"/>
    </inkml:brush>
  </inkml:definitions>
  <inkml:trace contextRef="#ctx0" brushRef="#br0">48 71 24575,'0'-5'0,"-5"-1"0,-5 0 0,-7 2 0,5 0 0,9 2 0,4-3 0,13-2 0,7 1 0,5-3 0,8 0 0,-2 1-8191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8:55:05.257"/>
    </inkml:context>
    <inkml:brush xml:id="br0">
      <inkml:brushProperty name="width" value="0.05" units="cm"/>
      <inkml:brushProperty name="height" value="0.05" units="cm"/>
      <inkml:brushProperty name="color" value="#F6630D"/>
    </inkml:brush>
  </inkml:definitions>
  <inkml:trace contextRef="#ctx0" brushRef="#br0">75 32 24575,'-5'1'0,"0"-1"0,-1 0 0,1-1 0,-1 1 0,1-1 0,-1 0 0,1 0 0,0-1 0,0 0 0,0 0 0,0 0 0,-7-4 0,12 6 0,0 0 0,0 0 0,0-1 0,0 1 0,0 0 0,0 0 0,0-1 0,0 1 0,0 0 0,0 0 0,0 0 0,0-1 0,1 1 0,-1 0 0,0 0 0,0 0 0,0-1 0,0 1 0,0 0 0,0 0 0,0 0 0,1 0 0,-1-1 0,0 1 0,0 0 0,0 0 0,0 0 0,1 0 0,-1 0 0,0 0 0,0 0 0,0-1 0,1 1 0,-1 0 0,0 0 0,0 0 0,0 0 0,1 0 0,-1 0 0,0 0 0,0 0 0,1 0 0,-1 0 0,0 0 0,0 0 0,1 0 0,14-2 0,349-4 1,-208 8-197,1726 16-5253,-1505-12 5474,668 25 500,-1034-30 2036,-36 0-1015,-42-1-2061,33 0-6174</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8:54:52.225"/>
    </inkml:context>
    <inkml:brush xml:id="br0">
      <inkml:brushProperty name="width" value="0.05" units="cm"/>
      <inkml:brushProperty name="height" value="0.05" units="cm"/>
      <inkml:brushProperty name="color" value="#F6630D"/>
    </inkml:brush>
  </inkml:definitions>
  <inkml:trace contextRef="#ctx0" brushRef="#br0">61 24 24575,'-55'0'0,"49"0"0,36 0 0,387-13 0,141 2 0,-173 32-1365,-345-19-5461</inkml:trace>
</inkml:ink>
</file>

<file path=ppt/ink/ink7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2:52.199"/>
    </inkml:context>
    <inkml:brush xml:id="br0">
      <inkml:brushProperty name="width" value="0.05" units="cm"/>
      <inkml:brushProperty name="height" value="0.05" units="cm"/>
      <inkml:brushProperty name="color" value="#F6630D"/>
    </inkml:brush>
  </inkml:definitions>
  <inkml:trace contextRef="#ctx0" brushRef="#br0">140 276 24575,'-1'0'0,"0"0"0,0 1 0,0-1 0,0 0 0,0 1 0,1-1 0,-1 1 0,0-1 0,0 1 0,0-1 0,1 1 0,-1-1 0,0 1 0,1 0 0,-1-1 0,0 1 0,1 0 0,-1 0 0,1 0 0,-1 0 0,1-1 0,0 1 0,-1 2 0,-9 26 0,8-20 0,-11 41 0,-13 100 0,19-94 0,-18 66 0,25-120 0,-1 0 0,0 0 0,1 0 0,-1 0 0,0 0 0,0 0 0,0 0 0,0-1 0,0 1 0,0 0 0,-1-1 0,1 1 0,-2 1 0,2-3 0,1 0 0,0 0 0,0 0 0,-1 0 0,1 0 0,0 1 0,0-1 0,-1 0 0,1 0 0,0 0 0,-1 0 0,1 0 0,0 0 0,0 0 0,-1 0 0,1 0 0,0 0 0,-1 0 0,1 0 0,0-1 0,0 1 0,-1 0 0,1 0 0,0 0 0,0 0 0,-1 0 0,1 0 0,0-1 0,0 1 0,-1 0 0,1 0 0,-7-17 0,3-7 0,2 1 0,0-1 0,2 0 0,0 1 0,5-30 0,2 6 0,21-75 0,-19 91 0,2 0 0,2 1 0,0 1 0,2 0 0,26-38 0,-32 53 0,1 1 0,1-1 0,0 2 0,1 0 0,0 0 0,1 1 0,0 1 0,1 0 0,0 1 0,0 0 0,1 1 0,18-7 0,-27 13 0,0 0 0,0 0 0,0 1 0,0 0 0,0 0 0,0 0 0,0 1 0,0 0 0,0 0 0,0 0 0,0 1 0,0 0 0,0 0 0,9 4 0,-12-4 0,0 1 0,0 0 0,0 0 0,0 0 0,0 0 0,0 1 0,0-1 0,-1 1 0,1-1 0,-1 1 0,0 0 0,0 0 0,0 0 0,0 1 0,0-1 0,-1 0 0,1 1 0,-1-1 0,0 1 0,0-1 0,-1 1 0,1-1 0,0 1 0,-1 7 0,0-2 0,-1-1 0,0 1 0,0 0 0,-1 0 0,0-1 0,-1 1 0,0-1 0,0 0 0,-1 0 0,0 0 0,0 0 0,-1-1 0,0 1 0,0-1 0,0 0 0,-1-1 0,0 1 0,-13 9 0,-6 4 0,0-1 0,-1-2 0,-55 28 0,65-38 0,12-6 0,-1 1 0,1-1 0,0 1 0,0 0 0,0 0 0,0 1 0,0-1 0,0 1 0,1-1 0,-6 6 0,10-7 0,0 0 0,0 0 0,-1 0 0,1-1 0,0 1 0,0 0 0,0-1 0,0 1 0,0-1 0,0 1 0,0-1 0,0 1 0,1-1 0,-1 0 0,0 1 0,2-1 0,-2 0 0,24 8 0,3-1 0,-1 1 0,1 2 0,-2 0 0,41 23 0,-62-30 0,1 1 0,-1-1 0,0 1 0,0 0 0,0 0 0,-1 1 0,1-1 0,-1 1 0,0 0 0,-1 0 0,1 1 0,-1-1 0,0 1 0,0 0 0,0-1 0,-1 1 0,0 0 0,0 1 0,-1-1 0,0 0 0,0 0 0,0 1 0,-1-1 0,0 0 0,0 1 0,-2 11 0,1-11-6,-1 0 0,0 0 0,0 0 0,-1-1-1,0 1 1,0-1 0,0 1 0,-1-1 0,0 0-1,0 0 1,-1-1 0,-8 10 0,4-8 28,1 0 0,-1 0 1,1-1-1,-2 0 0,1-1 0,-1 0 1,0-1-1,-11 5 0,9-6-109,1 1-1,-1-1 1,1-1 0,-1 0-1,0-1 1,0 0 0,0-1-1,0 0 1,0-1-1,1 0 1,-1-1 0,0 0-1,0-1 1,1 0 0,0-1-1,-13-6 1,-3-6-6739</inkml:trace>
</inkml:ink>
</file>

<file path=ppt/ink/ink7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2:52.679"/>
    </inkml:context>
    <inkml:brush xml:id="br0">
      <inkml:brushProperty name="width" value="0.05" units="cm"/>
      <inkml:brushProperty name="height" value="0.05" units="cm"/>
      <inkml:brushProperty name="color" value="#F6630D"/>
    </inkml:brush>
  </inkml:definitions>
  <inkml:trace contextRef="#ctx0" brushRef="#br0">1 1 24575,'4'-1'0,"0"1"0,0 0 0,0 1 0,1-1 0,-1 1 0,0 0 0,0 0 0,0 0 0,-1 0 0,8 4 0,-8-3 0,-1 0 0,0 0 0,1 0 0,-1 1 0,0-1 0,0 1 0,0 0 0,0-1 0,-1 1 0,1 0 0,-1 0 0,0 0 0,0 0 0,1 4 0,30 130 0,-26-102 0,2 0 0,1 0 0,21 52 0,-29-85 0,0 0 0,0 0 0,0 0 0,0 0 0,1 0 0,-1 0 0,0 0 0,1 0 0,-1 0 0,1-1 0,0 1 0,-1-1 0,1 1 0,0-1 0,0 0 0,0 0 0,0 0 0,0 0 0,0 0 0,4 1 0,-3-2 0,0 0 0,0 0 0,0 0 0,0 0 0,0 0 0,0-1 0,0 1 0,-1-1 0,1 0 0,0 0 0,0 0 0,0 0 0,4-4 0,6-3 0,0-2 0,-1 0 0,0 0 0,18-22 0,-9 8 0,0 0 0,-2-1 0,-1-1 0,-2 0 0,0-1 0,-1-1 0,16-46 0,-30 69 0,1-1 0,-1 0 0,0 0 0,-1 1 0,1-1 0,-1-9 0,0 15 0,0-1 0,0 1 0,0-1 0,0 0 0,-1 1 0,1-1 0,0 0 0,0 1 0,0-1 0,-1 1 0,1-1 0,0 0 0,-1 1 0,1-1 0,0 1 0,-1-1 0,1 1 0,-1-1 0,1 1 0,-1 0 0,1-1 0,-1 1 0,1-1 0,-1 1 0,0-1 0,0 1 0,0 1 0,-1-1 0,1 0 0,0 0 0,-1 0 0,1 1 0,0-1 0,0 0 0,-1 1 0,1-1 0,0 1 0,0 0 0,0-1 0,0 1 0,0 0 0,0 0 0,0 0 0,-1 1 0,-11 9 0,1 1 0,1 1 0,0 0 0,0 0 0,2 1 0,-14 25 0,-40 97 0,60-127 0,-37 96 41,-31 127-1,-9 116-669,59-250-188,16-73-6009</inkml:trace>
</inkml:ink>
</file>

<file path=ppt/ink/ink7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2:53.075"/>
    </inkml:context>
    <inkml:brush xml:id="br0">
      <inkml:brushProperty name="width" value="0.05" units="cm"/>
      <inkml:brushProperty name="height" value="0.05" units="cm"/>
      <inkml:brushProperty name="color" value="#F6630D"/>
    </inkml:brush>
  </inkml:definitions>
  <inkml:trace contextRef="#ctx0" brushRef="#br0">1 65 24575,'0'-5'0,"4"-1"0,7 0 0,6 2 0,5 0 0,3 2 0,6 1 0,3 1 0,1-5 0,-2-1 0,-1 1 0,-2 0 0,-6-3 0,-7 0-8191</inkml:trace>
</inkml:ink>
</file>

<file path=ppt/ink/ink7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2:53.542"/>
    </inkml:context>
    <inkml:brush xml:id="br0">
      <inkml:brushProperty name="width" value="0.05" units="cm"/>
      <inkml:brushProperty name="height" value="0.05" units="cm"/>
      <inkml:brushProperty name="color" value="#F6630D"/>
    </inkml:brush>
  </inkml:definitions>
  <inkml:trace contextRef="#ctx0" brushRef="#br0">305 189 24575,'0'-3'0,"1"0"0,-1 0 0,1 0 0,0 0 0,0 0 0,0 1 0,3-6 0,7-22 0,-11 25 0,0 1 0,-1-1 0,1 0 0,-1 0 0,0 0 0,-1 1 0,1-1 0,-1 0 0,0 1 0,0-1 0,0 1 0,-1 0 0,1 0 0,-1 0 0,0 0 0,0 0 0,-1 1 0,1-1 0,-1 1 0,1 0 0,-1 0 0,0 0 0,0 1 0,-1-1 0,-7-2 0,4 0 0,-1 1 0,0 1 0,-1 0 0,1 0 0,0 1 0,-1 0 0,1 0 0,-1 1 0,0 1 0,1 0 0,-1 0 0,-11 2 0,18-2 0,0 0 0,0 1 0,0 0 0,0-1 0,0 1 0,0 0 0,1 1 0,-1-1 0,0 0 0,1 1 0,-1-1 0,1 1 0,-1 0 0,1 0 0,0 0 0,-1 0 0,1 0 0,0 1 0,1-1 0,-1 1 0,0-1 0,1 1 0,-1 0 0,1-1 0,0 1 0,0 0 0,0 0 0,0 0 0,1 0 0,-1 0 0,1 0 0,-1 0 0,1 0 0,0 0 0,1 0 0,-1 0 0,0 0 0,2 4 0,1 6 0,0 0 0,1 0 0,1-1 0,0 0 0,1 0 0,0 0 0,12 16 0,8 7 0,58 58 0,-59-68 0,-1 1 0,-1 1 0,35 54 0,-55-75 0,0 0 0,0 0 0,0 0 0,-1 1 0,0-1 0,0 1 0,-1 0 0,0-1 0,0 1 0,0 0 0,-1 0 0,0 0 0,-1-1 0,1 1 0,-3 11 0,1-13 0,0 1 0,0-1 0,0 0 0,-1 0 0,1 0 0,-1 0 0,0-1 0,-1 1 0,1-1 0,-1 0 0,0 1 0,0-2 0,0 1 0,0 0 0,-1-1 0,1 0 0,-1 0 0,0 0 0,-8 3 0,1-2 0,1 0 0,-1-1 0,1 0 0,-1-1 0,0 0 0,0-1 0,0 0 0,0-1 0,0-1 0,1 1 0,-1-2 0,-15-3 0,21 4 0,0-1 0,0 0 0,0 0 0,0 0 0,0-1 0,0 0 0,1 0 0,-1-1 0,1 1 0,0-1 0,0-1 0,0 1 0,0 0 0,1-1 0,0 0 0,0 0 0,0-1 0,1 1 0,0-1 0,0 1 0,0-1 0,0 0 0,1 0 0,-1-7 0,0 0 0,1-1 0,1 0 0,0 1 0,1-1 0,1 0 0,0 0 0,1 1 0,0-1 0,1 0 0,1 1 0,0 0 0,0 0 0,2 0 0,-1 1 0,15-23 0,-13 24 0,1-1 0,1 1 0,-1 0 0,2 1 0,-1 0 0,2 0 0,-1 1 0,1 1 0,1 0 0,-1 0 0,1 1 0,1 0 0,-1 1 0,1 1 0,23-7 0,-32 11 0,-1 0 0,1 0 0,0 1 0,0-1 0,0 1 0,0 0 0,-1 0 0,1 0 0,0 1 0,0-1 0,0 1 0,-1 0 0,1 0 0,0 0 0,-1 0 0,1 1 0,-1 0 0,1-1 0,3 4 0,-3-1 0,1 0 0,-1 1 0,-1-1 0,1 1 0,-1 0 0,1 0 0,-1 0 0,-1 0 0,1 1 0,-1-1 0,3 11 0,2 12 0,-1 0 0,3 36 0,-6-36 0,2-1 0,10 41 0,-9-49-101,-1-4-320,0 1-1,10 17 1,-4-15-6405</inkml:trace>
</inkml:ink>
</file>

<file path=ppt/ink/ink7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2:53.930"/>
    </inkml:context>
    <inkml:brush xml:id="br0">
      <inkml:brushProperty name="width" value="0.05" units="cm"/>
      <inkml:brushProperty name="height" value="0.05" units="cm"/>
      <inkml:brushProperty name="color" value="#F6630D"/>
    </inkml:brush>
  </inkml:definitions>
  <inkml:trace contextRef="#ctx0" brushRef="#br0">7 18 24575,'0'-5'0,"-5"-2"0,4 1 0,1 6 0,1 8 0,0 6 0,1 2-8191</inkml:trace>
</inkml:ink>
</file>

<file path=ppt/ink/ink7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2:54.378"/>
    </inkml:context>
    <inkml:brush xml:id="br0">
      <inkml:brushProperty name="width" value="0.05" units="cm"/>
      <inkml:brushProperty name="height" value="0.05" units="cm"/>
      <inkml:brushProperty name="color" value="#F6630D"/>
    </inkml:brush>
  </inkml:definitions>
  <inkml:trace contextRef="#ctx0" brushRef="#br0">168 420 24575,'5'-1'0,"0"1"0,0-1 0,0 0 0,1-1 0,-1 1 0,0-1 0,-1 0 0,10-5 0,-11 6 0,-1-1 0,1 1 0,0-1 0,-1 0 0,0 0 0,1 0 0,-1 0 0,0 0 0,0 0 0,0 0 0,0-1 0,-1 1 0,1-1 0,-1 0 0,1 1 0,0-5 0,-1 6 0,-1 1 0,0-1 0,0 0 0,0 1 0,0-1 0,0 0 0,0 1 0,0-1 0,0 0 0,0 1 0,0-1 0,0 0 0,-1 1 0,1-1 0,0 0 0,0 1 0,-1-1 0,1 1 0,0-1 0,-1 0 0,1 1 0,0-1 0,-1 1 0,1-1 0,-1 1 0,1-1 0,-2 0 0,-19-4 0,15 5 0,0 0 0,0 1 0,-1 0 0,1 0 0,-8 2 0,1 3 0,1 0 0,0 1 0,1 0 0,0 1 0,0 0 0,1 0 0,0 1 0,0 1 0,1 0 0,0 0 0,0 1 0,2 0 0,-1 0 0,1 1 0,1 0 0,0 0 0,1 0 0,0 1 0,1 0 0,0 0 0,-2 16 0,6-25 0,0 0 0,-1 1 0,1-1 0,1 0 0,-1 0 0,1 0 0,-1 0 0,1 0 0,0 0 0,1 0 0,-1-1 0,1 1 0,-1 0 0,1 0 0,0-1 0,1 0 0,-1 1 0,0-1 0,1 0 0,0 0 0,0 0 0,0 0 0,5 3 0,-3-3 0,0 0 0,0-1 0,0 0 0,0 0 0,1 0 0,-1 0 0,1-1 0,0 0 0,-1 0 0,1 0 0,0-1 0,0 0 0,-1 0 0,1 0 0,0-1 0,8-1 0,0-3 0,1 0 0,0 0 0,-1-1 0,0-1 0,-1 0 0,1-1 0,-2-1 0,1 0 0,-1 0 0,0-2 0,-1 1 0,0-1 0,-1-1 0,0 0 0,15-24 0,-9 10 0,-2-1 0,0 0 0,-2 0 0,-1-1 0,-1-1 0,-1 0 0,5-36 0,-8 35 0,-1-1 0,-2 0 0,-1 0 0,-2 0 0,-1 0 0,-5-33 0,6 63 0,0 0 0,0 0 0,0 0 0,0 0 0,0 0 0,-1-1 0,1 1 0,0 0 0,-1 0 0,1 0 0,-1 0 0,1 0 0,-1 0 0,1 0 0,-1 0 0,0 1 0,0-1 0,1 0 0,-1 0 0,0 0 0,-1 0 0,1 1 0,1 1 0,-1-1 0,0 1 0,1-1 0,-1 0 0,0 1 0,1 0 0,-1-1 0,1 1 0,-1-1 0,1 1 0,-1 0 0,1-1 0,-1 1 0,1 0 0,0 0 0,-1-1 0,1 1 0,0 0 0,-1 1 0,-13 52 0,5 6-195,3-1 0,2 1 0,3 0 0,3 0 0,2 0 0,18 93 0,-12-112-6631</inkml:trace>
</inkml:ink>
</file>

<file path=ppt/ink/ink7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2:54.766"/>
    </inkml:context>
    <inkml:brush xml:id="br0">
      <inkml:brushProperty name="width" value="0.05" units="cm"/>
      <inkml:brushProperty name="height" value="0.05" units="cm"/>
      <inkml:brushProperty name="color" value="#F6630D"/>
    </inkml:brush>
  </inkml:definitions>
  <inkml:trace contextRef="#ctx0" brushRef="#br0">23 214 24575,'1'-1'0,"-1"0"0,0 0 0,1 0 0,-1 0 0,0 0 0,1 1 0,-1-1 0,1 0 0,-1 0 0,1 0 0,0 0 0,-1 1 0,1-1 0,0 0 0,0 1 0,-1-1 0,1 1 0,0-1 0,0 0 0,0 1 0,0 0 0,0-1 0,-1 1 0,1 0 0,0-1 0,2 1 0,29-6 0,-29 6 0,19-3 0,-1 0 0,1-1 0,-1-2 0,30-10 0,-45 13 0,0 0 0,0 0 0,-1 0 0,1-1 0,-1 1 0,0-1 0,0-1 0,7-7 0,-9 9 0,-1 0 0,0 0 0,0-1 0,-1 1 0,1 0 0,0-1 0,-1 1 0,0-1 0,0 1 0,0-1 0,0 0 0,-1 1 0,1-1 0,-1 0 0,0 0 0,-1-4 0,1 6 0,0-1 0,0 1 0,0 0 0,-1-1 0,1 1 0,-1 0 0,0-1 0,0 1 0,0 0 0,0 0 0,0 0 0,0 0 0,0 0 0,-1 0 0,1 0 0,-1 0 0,1 1 0,-1-1 0,0 0 0,1 1 0,-4-2 0,2 1 0,0 1 0,0 0 0,0 0 0,0 0 0,-1 1 0,1-1 0,0 1 0,-1-1 0,1 1 0,0 0 0,-1 1 0,1-1 0,-5 1 0,-3 2 0,0 0 0,0 0 0,0 1 0,0 1 0,0 0 0,1 0 0,-14 11 0,14-8 7,0 0-1,1 1 0,0 1 0,1-1 1,0 2-1,1-1 0,-1 1 1,2 0-1,0 0 0,0 1 1,1 0-1,1 0 0,0 0 0,0 0 1,1 1-1,1 0 0,0-1 1,0 15-1,1-18-61,1 0 0,0 0 0,1 0 0,0 0 0,0-1 0,0 1 0,2 0 0,-1-1 0,1 1 0,0-1 0,0 0 0,1 0 0,1 0 0,-1 0 0,1-1 0,0 1 0,1-1 0,0-1 0,0 1 0,0-1 0,1 0 0,0 0 0,0-1 0,0 0 0,1 0 0,12 5 0,15 3-6771</inkml:trace>
</inkml:ink>
</file>

<file path=ppt/ink/ink7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2:55.221"/>
    </inkml:context>
    <inkml:brush xml:id="br0">
      <inkml:brushProperty name="width" value="0.05" units="cm"/>
      <inkml:brushProperty name="height" value="0.05" units="cm"/>
      <inkml:brushProperty name="color" value="#F6630D"/>
    </inkml:brush>
  </inkml:definitions>
  <inkml:trace contextRef="#ctx0" brushRef="#br0">355 219 24575,'15'-8'0,"-1"0"0,-1-1 0,0-1 0,24-22 0,-29 24 0,0 0 0,-1 0 0,-1-1 0,1 0 0,-1 0 0,0 0 0,-1-1 0,5-12 0,-10 20 0,1 1 0,0-1 0,-1 1 0,1-1 0,-1 0 0,0 1 0,1-1 0,-1 0 0,0 1 0,0-1 0,0 0 0,0 1 0,-1-1 0,1 0 0,0 1 0,-1-1 0,1 0 0,-1 1 0,1-1 0,-1 1 0,0-1 0,0 1 0,0-1 0,0 1 0,-2-3 0,1 2 0,-1 0 0,0 1 0,0-1 0,1 1 0,-1-1 0,0 1 0,0 0 0,-1 0 0,1 1 0,0-1 0,0 0 0,-6 1 0,-5-1 0,0 2 0,-1 0 0,1 0 0,0 1 0,-15 4 0,-1 4 0,1 0 0,0 2 0,0 1 0,1 2 0,1 0 0,0 2 0,2 1 0,0 1 0,-33 32 0,52-45 0,0 0 0,1 0 0,0 1 0,0 0 0,1 0 0,0 0 0,0 0 0,-4 11 0,7-15 0,0 0 0,1-1 0,-1 1 0,1 0 0,-1 0 0,1-1 0,0 1 0,0 0 0,0 0 0,0 0 0,1 0 0,-1-1 0,1 1 0,0 0 0,0-1 0,0 1 0,0 0 0,0-1 0,0 1 0,1-1 0,-1 1 0,1-1 0,0 0 0,0 0 0,0 0 0,0 0 0,3 2 0,1 1 0,1 0 0,0 0 0,-1-1 0,2-1 0,-1 1 0,0-1 0,1 0 0,14 3 0,1-2 0,39 3 0,-35-5 0,-26-2 0,0 0 0,0 0 0,0 0 0,0 0 0,0 0 0,0 0 0,0 1 0,0-1 0,0 0 0,0 1 0,0-1 0,0 1 0,0-1 0,0 1 0,0-1 0,-1 1 0,1 0 0,0-1 0,0 1 0,0 1 0,0-1 0,-1-1 0,0 1 0,0 0 0,0 0 0,0 0 0,0-1 0,0 1 0,0 0 0,0 0 0,0 0 0,0 0 0,0-1 0,0 1 0,0 0 0,-1 0 0,1 0 0,0-1 0,-1 1 0,0 1 0,-4 6 0,-1 0 0,0-1 0,-12 13 0,2-3 0,6-3 0,1 0 0,0 1 0,1 0 0,0 0 0,2 1 0,0 0 0,0 0 0,2 1 0,0-1 0,-3 24 0,6-33 0,1 1 0,-1 0 0,1-1 0,1 1 0,-1 0 0,1-1 0,1 1 0,-1 0 0,1-1 0,1 0 0,-1 1 0,1-1 0,1 0 0,-1 0 0,1-1 0,0 1 0,1-1 0,-1 0 0,1 0 0,0 0 0,1-1 0,0 0 0,-1 0 0,2 0 0,7 5 0,-1-4 0,0 0 0,0-1 0,1-1 0,-1 0 0,1 0 0,0-1 0,0-1 0,0-1 0,19 0 0,-9-1 0,1-1 0,0-1 0,0-2 0,35-9 0,0-8-1365,-8-2-5461</inkml:trace>
</inkml:ink>
</file>

<file path=ppt/ink/ink7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2:55.611"/>
    </inkml:context>
    <inkml:brush xml:id="br0">
      <inkml:brushProperty name="width" value="0.05" units="cm"/>
      <inkml:brushProperty name="height" value="0.05" units="cm"/>
      <inkml:brushProperty name="color" value="#F6630D"/>
    </inkml:brush>
  </inkml:definitions>
  <inkml:trace contextRef="#ctx0" brushRef="#br0">133 267 24575,'0'-43'0,"21"87"0,-17-33 0,7 19 0,1-1 0,17 29 0,-26-52 0,0 0 0,1 0 0,0 0 0,1 0 0,0-1 0,-1 1 0,1-1 0,1 0 0,-1-1 0,1 1 0,0-1 0,0 0 0,0-1 0,1 1 0,6 1 0,-9-4-105,-1 0 0,1-1 0,-1 1 0,1-1 0,-1 0 0,1 0 0,0 0 0,-1-1 0,1 1 0,-1-1 0,1 0 0,5-2 0,15-7-6721</inkml:trace>
  <inkml:trace contextRef="#ctx0" brushRef="#br0" timeOffset="1">433 157 24575,'-46'-55'0,"-5"-4"0,46 54 0,-1 0 0,0 0 0,0 1 0,0 0 0,0 0 0,-1 0 0,1 1 0,-10-4 0,13 7 0,-1-1 0,1 1 0,-1-1 0,1 1 0,-1 0 0,1 0 0,-1 1 0,1-1 0,-1 1 0,1 0 0,0-1 0,-1 2 0,1-1 0,0 0 0,0 1 0,0-1 0,0 1 0,0 0 0,0 0 0,0 0 0,0 0 0,1 1 0,-1-1 0,1 1 0,0-1 0,-4 6 0,-5 7 0,1 1 0,0 1 0,-11 24 0,19-39 0,-32 77 0,-38 121 0,58-146-1365,3-7-5461</inkml:trace>
</inkml:ink>
</file>

<file path=ppt/ink/ink7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2:56.014"/>
    </inkml:context>
    <inkml:brush xml:id="br0">
      <inkml:brushProperty name="width" value="0.05" units="cm"/>
      <inkml:brushProperty name="height" value="0.05" units="cm"/>
      <inkml:brushProperty name="color" value="#F6630D"/>
    </inkml:brush>
  </inkml:definitions>
  <inkml:trace contextRef="#ctx0" brushRef="#br0">1 204 24575,'19'-52'0,"-17"44"0,0 0 0,1 0 0,0 0 0,1 0 0,0 1 0,0-1 0,0 1 0,9-10 0,-13 16 0,0 1 0,1-1 0,-1 1 0,0 0 0,1-1 0,-1 1 0,1 0 0,-1 0 0,0-1 0,1 1 0,-1 0 0,1 0 0,-1 0 0,1-1 0,-1 1 0,0 0 0,1 0 0,-1 0 0,1 0 0,-1 0 0,1 0 0,-1 0 0,1 0 0,-1 0 0,1 0 0,-1 0 0,1 0 0,-1 0 0,1 0 0,-1 1 0,0-1 0,1 0 0,-1 0 0,1 0 0,-1 1 0,1-1 0,-1 0 0,0 1 0,1-1 0,-1 0 0,0 1 0,1-1 0,-1 0 0,0 1 0,0-1 0,1 1 0,-1-1 0,0 0 0,0 1 0,0-1 0,0 1 0,1-1 0,-1 1 0,0-1 0,0 1 0,0-1 0,0 1 0,0-1 0,0 1 0,0 0 0,4 32 0,-2 22 0,-2-28 0,2 0 0,0-1 0,9 38 0,-11-62 0,1 0 0,-1 1 0,1-1 0,0 0 0,0 0 0,0 0 0,0 0 0,1 0 0,-1 0 0,0 0 0,1 0 0,-1 0 0,1 0 0,2 1 0,-3-2 0,0-1 0,0 1 0,1-1 0,-1 1 0,0-1 0,0 0 0,0 0 0,1 0 0,-1 1 0,0-1 0,0 0 0,0 0 0,1-1 0,-1 1 0,0 0 0,0 0 0,0-1 0,1 1 0,-1 0 0,0-1 0,0 1 0,0-1 0,0 0 0,0 1 0,0-1 0,0 0 0,0 0 0,0 1 0,1-2 0,26-26 0,-1 0 0,-2-2 0,-1-1 0,38-63 0,8-9 0,-69 100 0,1 1 0,0-1 0,0 1 0,0 0 0,0 0 0,1 0 0,-1 0 0,1 0 0,2-2 0,-4 4 0,0 0 0,0 0 0,0-1 0,-1 1 0,1 0 0,0 0 0,0 0 0,0 0 0,0 0 0,0 0 0,0 0 0,-1 1 0,1-1 0,0 0 0,0 0 0,0 1 0,-1-1 0,1 0 0,0 1 0,0-1 0,-1 1 0,1-1 0,0 1 0,0-1 0,-1 1 0,1 0 0,-1-1 0,1 1 0,-1 0 0,1-1 0,-1 1 0,1 0 0,-1 0 0,1 1 0,6 11 0,-1 0 0,-1 0 0,0 1 0,5 24 0,-6-23 0,0 0 0,1 0 0,13 26 0,14 9 0,-31-47 0,1 0 0,0-1 0,0 0 0,0 1 0,0-1 0,0 0 0,0 0 0,1 0 0,-1 0 0,1-1 0,-1 1 0,1-1 0,0 1 0,0-1 0,-1 0 0,6 1 0,2-6-1365,-3-4-5461</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8:54:52.602"/>
    </inkml:context>
    <inkml:brush xml:id="br0">
      <inkml:brushProperty name="width" value="0.05" units="cm"/>
      <inkml:brushProperty name="height" value="0.05" units="cm"/>
      <inkml:brushProperty name="color" value="#F6630D"/>
    </inkml:brush>
  </inkml:definitions>
  <inkml:trace contextRef="#ctx0" brushRef="#br0">0 32 24575,'86'-18'0,"63"7"0,158 9 0,-171 3 0,522 0-1365,-640-1-5461</inkml:trace>
</inkml:ink>
</file>

<file path=ppt/ink/ink7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3:00.368"/>
    </inkml:context>
    <inkml:brush xml:id="br0">
      <inkml:brushProperty name="width" value="0.05" units="cm"/>
      <inkml:brushProperty name="height" value="0.05" units="cm"/>
      <inkml:brushProperty name="color" value="#F6630D"/>
    </inkml:brush>
  </inkml:definitions>
  <inkml:trace contextRef="#ctx0" brushRef="#br0">65 226 24575,'-2'-15'0,"0"0"0,0-1 0,-2 2 0,0-1 0,0 0 0,-2 1 0,-7-17 0,-9-22 0,21 52 0,1-1 0,-1 1 0,0 0 0,1-1 0,-1 1 0,1 0 0,0-1 0,-1 1 0,1-1 0,0 1 0,0-1 0,0 1 0,0-1 0,0 1 0,0-1 0,0 1 0,1-1 0,-1 1 0,0 0 0,1-1 0,-1 1 0,1-1 0,0 0 0,0 1 0,0 1 0,1 0 0,-1-1 0,0 1 0,0 0 0,0 0 0,1 0 0,-1 0 0,0 0 0,0 0 0,0 0 0,1 0 0,-1 0 0,0 1 0,0-1 0,0 1 0,0-1 0,1 0 0,-1 1 0,0 0 0,1 0 0,12 7 0,-1 0 0,25 21 0,31 27 77,779 627-752,-637-524 675,341 270 0,-506-389 100,-1 2 0,-3 2-1,-1 1 1,-3 3 0,57 91-1,-104-148-1464,-2-5-5461</inkml:trace>
</inkml:ink>
</file>

<file path=ppt/ink/ink7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3:00.792"/>
    </inkml:context>
    <inkml:brush xml:id="br0">
      <inkml:brushProperty name="width" value="0.05" units="cm"/>
      <inkml:brushProperty name="height" value="0.05" units="cm"/>
      <inkml:brushProperty name="color" value="#F6630D"/>
    </inkml:brush>
  </inkml:definitions>
  <inkml:trace contextRef="#ctx0" brushRef="#br0">2965 55 24575,'6'-17'0,"-5"17"0,-1-1 0,1 1 0,-1-1 0,0 1 0,1-1 0,-1 1 0,0-1 0,1 0 0,-1 1 0,0-1 0,0 1 0,1-1 0,-1 0 0,0 1 0,0-1 0,0 0 0,0 1 0,0-1 0,0 0 0,0 1 0,0-1 0,0 1 0,0-1 0,0 0 0,0 1 0,-1-1 0,1 0 0,0 1 0,0-1 0,-1 1 0,1-1 0,0 1 0,-1-1 0,1 0 0,-1 1 0,1 0 0,-1-1 0,1 1 0,-1-1 0,1 1 0,-1-1 0,1 1 0,-1 0 0,1 0 0,-1-1 0,-1 1 0,-3-3 0,0 1 0,-1 0 0,1 1 0,-1-1 0,1 1 0,-1 0 0,0 1 0,0-1 0,-7 1 0,-56 6 0,50-3 0,-83 13 0,0 4 0,-147 50 0,-187 100 0,-226 149-669,15 32-43,484-261 891,78-44-329,-269 160 230,341-196 364,12-5 201,21-10-1827,-4-3-5644</inkml:trace>
</inkml:ink>
</file>

<file path=ppt/ink/ink7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3:02.636"/>
    </inkml:context>
    <inkml:brush xml:id="br0">
      <inkml:brushProperty name="width" value="0.05" units="cm"/>
      <inkml:brushProperty name="height" value="0.05" units="cm"/>
      <inkml:brushProperty name="color" value="#F6630D"/>
    </inkml:brush>
  </inkml:definitions>
  <inkml:trace contextRef="#ctx0" brushRef="#br0">552 375 24575,'12'-10'0,"0"1"0,1 0 0,25-14 0,-7 4 0,81-39 0,-80 44 0,0-3 0,40-26 0,-70 41 0,1 0 0,-1 0 0,0 1 0,0-2 0,0 1 0,0 0 0,0 0 0,0-1 0,0 1 0,-1-1 0,1 1 0,-1-1 0,0 0 0,0 1 0,0-1 0,1-5 0,-2 5 0,0 1 0,0 0 0,0 0 0,0-1 0,-1 1 0,1 0 0,-1 0 0,0 0 0,1-1 0,-1 1 0,0 0 0,0 0 0,-1 0 0,1 1 0,0-1 0,-1 0 0,1 0 0,-1 1 0,1-1 0,-1 0 0,0 1 0,1 0 0,-4-2 0,-8-5 0,1 1 0,-1 0 0,-1 2 0,1-1 0,-1 1 0,-17-3 0,-90-14 0,119 22 0,-50-6 0,0 2 0,0 2 0,0 3 0,0 2 0,0 2 0,0 3 0,-98 27 0,138-31 0,-1 0 0,1 1 0,0 0 0,1 1 0,0 1 0,0-1 0,0 2 0,0 0 0,-11 11 0,18-15 0,1 0 0,-1 0 0,1 0 0,0 1 0,0-1 0,1 1 0,-1 0 0,1 0 0,0 0 0,0 0 0,1 0 0,0 0 0,0 1 0,0-1 0,0 0 0,1 1 0,0-1 0,0 1 0,0-1 0,1 0 0,-1 1 0,2-1 0,-1 0 0,4 10 0,0-2 0,2 0 0,0 0 0,0-1 0,1 0 0,0 0 0,1-1 0,1 0 0,0 0 0,0-1 0,1-1 0,18 13 0,16 9 0,83 40 0,-105-59 0,168 82 0,86 47 0,-256-129 0,-1 0 0,23 21 0,-37-29 0,0 1 0,-1 1 0,0-1 0,0 1 0,0 0 0,-1 0 0,1 0 0,-2 0 0,1 1 0,-1 0 0,4 8 0,-7-12 0,1 0 0,-1 0 0,1 0 0,-1 1 0,0-1 0,0 0 0,-1 0 0,1 0 0,0 0 0,-1 0 0,0 0 0,0 0 0,0 0 0,0 0 0,0 0 0,-1 0 0,1-1 0,-1 1 0,0 0 0,1-1 0,-1 0 0,-1 1 0,1-1 0,0 0 0,0 0 0,-1 0 0,1 0 0,-1 0 0,-5 2 0,-4 3 0,0-1 0,-1-1 0,0 1 0,0-2 0,-19 5 0,-21 0 0,0-1 0,0-2 0,-1-3 0,0-3 0,1-1 0,-1-3 0,-85-18 0,123 18-273,0 0 0,0-1 0,0-1 0,-22-11 0,6-3-6553</inkml:trace>
</inkml:ink>
</file>

<file path=ppt/ink/ink7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3:03.025"/>
    </inkml:context>
    <inkml:brush xml:id="br0">
      <inkml:brushProperty name="width" value="0.05" units="cm"/>
      <inkml:brushProperty name="height" value="0.05" units="cm"/>
      <inkml:brushProperty name="color" value="#F6630D"/>
    </inkml:brush>
  </inkml:definitions>
  <inkml:trace contextRef="#ctx0" brushRef="#br0">1 11 24575,'0'-1'0,"1"0"0,0 0 0,-1 0 0,1 1 0,0-1 0,0 0 0,-1 1 0,1-1 0,0 1 0,0-1 0,0 1 0,0-1 0,0 1 0,0-1 0,0 1 0,0 0 0,0 0 0,0-1 0,0 1 0,0 0 0,0 0 0,0 0 0,0 0 0,0 0 0,0 0 0,2 1 0,-2 0 0,0 0 0,1 0 0,-1 0 0,0 0 0,0 0 0,0 0 0,0 1 0,0-1 0,0 0 0,0 1 0,0-1 0,0 1 0,0-1 0,-1 1 0,1 1 0,4 10 0,-2 1 0,0 0 0,2 17 0,-4-21 0,12 74 0,69 522 0,-78-561 60,-5 82 0,-1-104-308,-1 0 1,-1 0-1,0-1 1,-2 1-1,-12 28 1,4-21-6579</inkml:trace>
</inkml:ink>
</file>

<file path=ppt/ink/ink7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3:03.448"/>
    </inkml:context>
    <inkml:brush xml:id="br0">
      <inkml:brushProperty name="width" value="0.05" units="cm"/>
      <inkml:brushProperty name="height" value="0.05" units="cm"/>
      <inkml:brushProperty name="color" value="#F6630D"/>
    </inkml:brush>
  </inkml:definitions>
  <inkml:trace contextRef="#ctx0" brushRef="#br0">40 461 24575,'-1'-13'0,"0"1"0,-2-1 0,1 1 0,-2 0 0,-5-14 0,-8-37 0,16 58 0,0 0 0,1 0 0,-1 0 0,1 0 0,0 1 0,1-1 0,-1 0 0,1 0 0,0 1 0,3-9 0,-3 11 0,0-1 0,1 1 0,-1 0 0,1 0 0,0 0 0,-1-1 0,1 2 0,0-1 0,0 0 0,0 0 0,0 1 0,1-1 0,-1 1 0,0 0 0,1-1 0,-1 1 0,1 0 0,-1 0 0,1 1 0,3-2 0,7 0 0,-1 0 0,1 1 0,13 0 0,-15 1 0,249 14 0,-186-6 0,0-3 0,120-9 0,-184 3 0,21-2 0,0-1 0,60-17 0,-82 18 0,0 0 0,-1-1 0,1 0 0,-1 0 0,0-1 0,9-7 0,-14 8 0,1 1 0,0 0 0,-1-1 0,0 0 0,0 0 0,0 0 0,0 0 0,-1 0 0,0-1 0,1 1 0,-2-1 0,4-7 0,-4 9 0,-1 0 0,1 0 0,0 0 0,-1-1 0,1 1 0,-1 0 0,0 0 0,0-1 0,0 1 0,-1 0 0,1 0 0,-1 0 0,0 0 0,1-1 0,-1 1 0,-1 0 0,1 0 0,0 0 0,-1 1 0,0-1 0,1 0 0,-1 1 0,0-1 0,0 1 0,-1-1 0,1 1 0,0 0 0,-1 0 0,0 0 0,1 0 0,-1 1 0,0-1 0,-5-1 0,1 0 0,0 1 0,0 0 0,-1 0 0,1 0 0,-1 1 0,1 1 0,-1-1 0,0 1 0,1 1 0,-1-1 0,1 1 0,-1 1 0,-11 2 0,2 3 0,-1 0 0,1 1 0,1 0 0,-1 2 0,1 0 0,1 0 0,0 2 0,1 0 0,0 0 0,-13 17 0,12-12 0,1 0 0,1 1 0,0 1 0,2 0 0,0 0 0,1 1 0,2 1 0,-9 26 0,15-42 0,0 1 0,1-1 0,0 1 0,0 0 0,1-1 0,-1 1 0,1 0 0,1 0 0,-1-1 0,1 1 0,0 0 0,0-1 0,2 6 0,-2-7 0,1-1 0,0 0 0,0 0 0,0 0 0,0 0 0,0-1 0,1 1 0,-1-1 0,1 1 0,-1-1 0,1 0 0,0 0 0,0 0 0,0 0 0,0-1 0,1 1 0,-1-1 0,0 0 0,1 1 0,-1-2 0,0 1 0,5 0 0,5 1 0,-1-1 0,1 0 0,0-1 0,0-1 0,-1 0 0,1 0 0,-1-1 0,1-1 0,-1 0 0,0-1 0,0 0 0,0-1 0,0-1 0,-1 1 0,0-2 0,0 1 0,19-17 0,7-9 0,-2-2 0,-1-2 0,38-52 0,-40 49 0,-24 28 0,18-19 0,-24 28 0,-1 0 0,1 1 0,0-1 0,-1 1 0,1 0 0,0 0 0,0-1 0,0 1 0,0 0 0,0 1 0,0-1 0,0 0 0,0 1 0,3-1 0,-5 1 0,1 0 0,-1 0 0,1 0 0,-1 0 0,1 0 0,-1 1 0,1-1 0,0 0 0,-1 0 0,0 1 0,1-1 0,-1 0 0,1 1 0,-1-1 0,1 0 0,-1 1 0,0-1 0,1 1 0,-1-1 0,1 0 0,-1 1 0,0-1 0,0 1 0,1-1 0,-1 1 0,0-1 0,0 1 0,0 0 0,0-1 0,0 1 0,1-1 0,-1 1 0,0-1 0,0 1 0,0-1 0,0 1 0,-1 1 0,-2 25 0,2-22 0,-5 31-112,2-15-97,0 0 0,2 0 0,0 0 1,1 0-1,3 33 0,4-28-6617</inkml:trace>
</inkml:ink>
</file>

<file path=ppt/ink/ink7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3:03.919"/>
    </inkml:context>
    <inkml:brush xml:id="br0">
      <inkml:brushProperty name="width" value="0.05" units="cm"/>
      <inkml:brushProperty name="height" value="0.05" units="cm"/>
      <inkml:brushProperty name="color" value="#F6630D"/>
    </inkml:brush>
  </inkml:definitions>
  <inkml:trace contextRef="#ctx0" brushRef="#br0">100 297 24575,'11'-26'0,"-1"-1"0,-1 0 0,7-39 0,-10 39 0,1 1 0,1 0 0,16-35 0,-17 51 0,-3 14 0,-3 21 0,-12 74 0,-5-1 0,-3 0 0,-38 109 0,42-168 0,-1 0 0,-1-1 0,-29 43 0,40-74 0,12-20 0,13-23 0,0 9 0,2 1 0,1 1 0,1 0 0,1 2 0,1 1 0,1 1 0,50-31 0,-70 48 0,0 1 0,1 0 0,-1 1 0,0 0 0,1 0 0,0 0 0,-1 0 0,1 1 0,0 0 0,13 1 0,-16 0 0,0 1 0,0-1 0,0 1 0,0 0 0,0 0 0,0 1 0,0-1 0,-1 1 0,1 0 0,0 0 0,-1 0 0,0 1 0,1-1 0,-1 1 0,0 0 0,0-1 0,-1 1 0,1 1 0,3 3 0,2 7 0,0 0 0,-1 0 0,0 1 0,-1-1 0,0 1 0,-2 1 0,0-1 0,0 1 0,-2 0 0,0-1 0,0 1 0,-2 0 0,0 0 0,0 0 0,-6 26 0,5-37 4,0-1-1,0 1 1,-1-1-1,0 1 1,0-1-1,0 0 1,0 0-1,-1 0 1,1 0-1,-1 0 1,0-1 0,0 1-1,0-1 1,-1 0-1,1 0 1,-1 0-1,0 0 1,0-1-1,0 1 1,0-1-1,0 0 1,-1 0-1,1-1 1,0 1-1,-1-1 1,1 0-1,-1 0 1,0 0-1,1-1 1,-1 0-1,0 0 1,1 0-1,-7-1 1,-4-1-169,-1 0 0,0-2 0,1 0 0,0 0 0,0-1 0,0-1 0,1-1 0,-21-12 0,3-1-6661</inkml:trace>
</inkml:ink>
</file>

<file path=ppt/ink/ink7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3:04.291"/>
    </inkml:context>
    <inkml:brush xml:id="br0">
      <inkml:brushProperty name="width" value="0.05" units="cm"/>
      <inkml:brushProperty name="height" value="0.05" units="cm"/>
      <inkml:brushProperty name="color" value="#F6630D"/>
    </inkml:brush>
  </inkml:definitions>
  <inkml:trace contextRef="#ctx0" brushRef="#br0">140 45 24575,'5'-5'0,"-2"2"0,0 0 0,0 1 0,-1-1 0,1 0 0,-1-1 0,0 1 0,0 0 0,0-1 0,0 1 0,1-5 0,-4 8 0,1 0 0,-1 0 0,1 0 0,-1 0 0,1 0 0,-1 0 0,1 0 0,-1 0 0,1 0 0,-1 0 0,1 0 0,0 0 0,-1 1 0,1-1 0,-1 0 0,1 0 0,-1 0 0,1 1 0,-1-1 0,1 0 0,0 0 0,-1 1 0,1-1 0,0 0 0,-1 1 0,1-1 0,0 0 0,-1 1 0,1-1 0,0 1 0,0-1 0,-1 1 0,-17 16 0,2 5 9,0 0 0,2 2 1,0-1-1,2 2 0,1 0 0,1 0 0,1 1 0,1 0 0,1 0 0,-5 41 0,4 20-485,6 169-1,3-204-35,0-26-6314</inkml:trace>
</inkml:ink>
</file>

<file path=ppt/ink/ink7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3:04.704"/>
    </inkml:context>
    <inkml:brush xml:id="br0">
      <inkml:brushProperty name="width" value="0.05" units="cm"/>
      <inkml:brushProperty name="height" value="0.05" units="cm"/>
      <inkml:brushProperty name="color" value="#F6630D"/>
    </inkml:brush>
  </inkml:definitions>
  <inkml:trace contextRef="#ctx0" brushRef="#br0">0 241 24575,'15'-1'0,"-14"1"0,1-1 0,-1 1 0,1 0 0,-1 0 0,1 0 0,-1 0 0,1 0 0,-1 0 0,1 1 0,0-1 0,-1 0 0,0 1 0,1-1 0,-1 1 0,1 0 0,-1-1 0,0 1 0,1 0 0,-1 0 0,0 0 0,2 1 0,4 4 0,-1-1 0,1 0 0,1-1 0,-1 1 0,1-1 0,0-1 0,0 0 0,0 0 0,0 0 0,0-1 0,1 0 0,-1-1 0,18 1 0,-5-1 0,0 0 0,-1-2 0,1-1 0,0 0 0,0-1 0,-1-2 0,26-8 0,-39 11 0,1-1 0,-1 0 0,0 0 0,0-1 0,-1 0 0,1 0 0,-1-1 0,0 0 0,0 0 0,0 0 0,-1-1 0,1 1 0,-1-2 0,-1 1 0,1 0 0,-1-1 0,0 0 0,-1 0 0,0 0 0,0 0 0,0 0 0,2-14 0,-4 17 0,0 0 0,-1-1 0,1 1 0,-1-1 0,-1 1 0,1-1 0,0 1 0,-1-1 0,0 1 0,0 0 0,0 0 0,-1-1 0,1 1 0,-1 0 0,0 0 0,0 0 0,-1 0 0,1 1 0,-1-1 0,0 1 0,0-1 0,0 1 0,0 0 0,0 0 0,-1 0 0,1 1 0,-1-1 0,0 1 0,0 0 0,0 0 0,-6-2 0,0 0 0,0 1 0,0 0 0,0 0 0,-1 1 0,1 1 0,-1 0 0,1 0 0,-1 1 0,0 0 0,1 1 0,-1 0 0,-11 3 0,8-1 0,1 1 0,0 1 0,0 0 0,0 1 0,1 0 0,-1 1 0,2 0 0,-1 1 0,1 0 0,0 1 0,1 0 0,-10 11 0,12-11 0,2 0 0,-1 1 0,1-1 0,1 1 0,0 0 0,0 1 0,1-1 0,0 1 0,1 0 0,0 0 0,1 0 0,0 1 0,1-1 0,0 0 0,1 13 0,1-15 7,0 0-1,0-1 0,1 1 0,0 0 1,1-1-1,0 0 0,0 1 1,1-1-1,0 0 0,0-1 1,1 1-1,0-1 0,0 0 0,1 0 1,0 0-1,0-1 0,0 0 1,11 7-1,-6-4-130,1-2 0,-1 1 1,1-1-1,1-1 0,-1 0 0,1-1 1,0-1-1,0 0 0,1 0 0,-1-1 1,16 1-1,9-3-6702</inkml:trace>
</inkml:ink>
</file>

<file path=ppt/ink/ink7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3:05.230"/>
    </inkml:context>
    <inkml:brush xml:id="br0">
      <inkml:brushProperty name="width" value="0.05" units="cm"/>
      <inkml:brushProperty name="height" value="0.05" units="cm"/>
      <inkml:brushProperty name="color" value="#F6630D"/>
    </inkml:brush>
  </inkml:definitions>
  <inkml:trace contextRef="#ctx0" brushRef="#br0">508 134 24575,'1'0'0,"0"0"0,0 0 0,0-1 0,0 1 0,0 0 0,0-1 0,0 1 0,0-1 0,0 1 0,0-1 0,0 0 0,0 1 0,-1-1 0,1 0 0,0 0 0,0 1 0,-1-1 0,1 0 0,0 0 0,-1 0 0,1 0 0,-1 0 0,0 0 0,1 0 0,-1 0 0,0 0 0,1 0 0,-1 0 0,0 0 0,0 0 0,0 0 0,0 0 0,0 0 0,0 0 0,0 0 0,0 0 0,-1-2 0,1-1 0,0 0 0,-1-1 0,0 1 0,1 0 0,-2-1 0,1 1 0,0 0 0,-3-4 0,1 4 0,1 0 0,-1 0 0,-1 0 0,1 0 0,-1 0 0,1 1 0,-1-1 0,0 1 0,-1 0 0,1 1 0,0-1 0,-1 1 0,1-1 0,-6 0 0,2 0 0,-1 1 0,1 0 0,-1 1 0,1 0 0,-1 0 0,0 1 0,-14 1 0,2 2 0,0 1 0,0 0 0,1 2 0,0 0 0,-39 19 0,43-17 0,1 1 0,0 0 0,0 2 0,0-1 0,2 2 0,-1 0 0,1 0 0,1 1 0,0 1 0,1 0 0,-11 19 0,17-24 0,0 1 0,0-1 0,1 1 0,0 0 0,1 0 0,0 1 0,0-1 0,1 1 0,1-1 0,0 1 0,0-1 0,1 1 0,0 0 0,1-1 0,0 1 0,1 0 0,0-1 0,1 1 0,0-1 0,4 10 0,1-4 0,1 0 0,1-1 0,0 0 0,0-1 0,2 0 0,0-1 0,0 0 0,1-1 0,1 0 0,0-1 0,18 10 0,-2-2 0,1-2 0,1 0 0,1-3 0,55 18 0,-43-21-341,0-1 0,1-3-1,70 3 1,-44-7-6485</inkml:trace>
</inkml:ink>
</file>

<file path=ppt/ink/ink7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3:05.848"/>
    </inkml:context>
    <inkml:brush xml:id="br0">
      <inkml:brushProperty name="width" value="0.05" units="cm"/>
      <inkml:brushProperty name="height" value="0.05" units="cm"/>
      <inkml:brushProperty name="color" value="#F6630D"/>
    </inkml:brush>
  </inkml:definitions>
  <inkml:trace contextRef="#ctx0" brushRef="#br0">289 194 24575,'3'-3'0,"-1"0"0,1 0 0,-1-1 0,0 1 0,0-1 0,0 0 0,-1 0 0,1 1 0,-1-1 0,0 0 0,0 0 0,0 0 0,-1 0 0,1 0 0,-1 0 0,0-1 0,0 1 0,-1-4 0,0 1 0,0 1 0,0 0 0,0-1 0,-1 1 0,0 0 0,0 0 0,-1 0 0,1 0 0,-1 0 0,-6-8 0,6 11 0,1-1 0,-1 1 0,0 0 0,0 0 0,0 0 0,0 1 0,-1-1 0,1 1 0,-1 0 0,0 0 0,1 0 0,-1 0 0,0 0 0,0 1 0,0 0 0,0 0 0,-1 0 0,-3 0 0,2 1 0,1 0 0,-1 1 0,0-1 0,1 1 0,-1 1 0,1-1 0,0 1 0,-1 0 0,1 0 0,0 1 0,0-1 0,-5 4 0,-3 4 0,1-1 0,0 1 0,1 1 0,0 0 0,0 1 0,1 0 0,1 1 0,-14 23 0,18-27 0,1 0 0,1 0 0,-1 1 0,2-1 0,-1 1 0,1 0 0,1-1 0,-1 1 0,2 0 0,0 0 0,0 0 0,0 0 0,1 0 0,1 0 0,0 0 0,0-1 0,1 1 0,0-1 0,0 0 0,1 1 0,1-1 0,0-1 0,0 1 0,0-1 0,1 0 0,0 0 0,1-1 0,0 1 0,0-1 0,12 9 0,-11-10 0,0-1 0,1 1 0,-1-1 0,1-1 0,0 0 0,0 0 0,1 0 0,-1-1 0,1-1 0,0 0 0,-1 0 0,1-1 0,0 0 0,0 0 0,0-1 0,0-1 0,0 0 0,0 0 0,0-1 0,0 0 0,-1-1 0,1 0 0,-1 0 0,0-1 0,0 0 0,0-1 0,0 0 0,-1 0 0,0-1 0,0 0 0,0 0 0,-1-1 0,0 0 0,0-1 0,6-9 0,-7 9 0,-1-1 0,0 0 0,-1 0 0,0-1 0,0 0 0,-1 1 0,0-1 0,-1 0 0,0 0 0,-1-1 0,0 1 0,0-13 0,-1 7 0,-1 0 0,-1-1 0,0 1 0,-2 0 0,1 0 0,-12-30 0,13 44 0,0-4 0,0 1 0,0-1 0,0 1 0,0-1 0,1 0 0,-1-9 0,2 13 0,0 1 0,0 0 0,0-1 0,1 1 0,-1 0 0,1-1 0,-1 1 0,1 0 0,-1-1 0,1 1 0,-1 0 0,1 0 0,0 0 0,0-1 0,0 1 0,0 0 0,0 0 0,0 0 0,0 0 0,0 1 0,0-1 0,0 0 0,0 0 0,1 1 0,-1-1 0,0 1 0,1-1 0,-1 1 0,0-1 0,1 1 0,-1 0 0,0 0 0,1-1 0,1 1 0,20-1 0,1 1 0,-1 0 0,0 2 0,0 0 0,41 11 0,9 0 0,-46-10 0,0 2 0,0 0 0,0 2 0,36 14 0,-55-17 0,0 0 0,0 0 0,0 1 0,0 0 0,-1 1 0,0-1 0,0 2 0,0-1 0,-1 1 0,0 0 0,0 0 0,-1 0 0,0 1 0,0 0 0,0 0 0,-1 0 0,3 10 0,3 10 0,8 37 0,-16-57 0,0 0 0,-1 0 0,0 0 0,0 1 0,-1-1 0,0 0 0,-1 0 0,1 1 0,-4 12 0,3-20 0,1 0 0,0 0 0,0 1 0,-1-1 0,1 0 0,0 0 0,-1 0 0,1 0 0,-1 0 0,0 0 0,1 0 0,-1 0 0,0 0 0,0 0 0,1 0 0,-1 0 0,0-1 0,0 1 0,0 0 0,0 0 0,0-1 0,0 1 0,0-1 0,0 1 0,-1-1 0,1 1 0,0-1 0,0 0 0,0 0 0,0 1 0,-1-1 0,1 0 0,0 0 0,0 0 0,0 0 0,-1 0 0,1-1 0,0 1 0,0 0 0,0 0 0,0-1 0,-1 1 0,1-1 0,0 1 0,0-1 0,0 0 0,0 1 0,0-1 0,0 0 0,0 1 0,1-1 0,-1 0 0,-1-1 0,-3-3 0,0 0 0,0 0 0,0 0 0,1-1 0,0 1 0,0-1 0,0 0 0,-3-7 0,5 5 5,-1 1-1,1-1 1,0 0 0,1 1-1,0-1 1,0 0-1,1 0 1,0 0 0,0 0-1,1 0 1,0 0 0,0 0-1,1 1 1,0-1-1,1 0 1,-1 1 0,1-1-1,1 1 1,-1 0-1,1 0 1,1 1 0,-1-1-1,1 1 1,0 0-1,8-8 1,-1 3-129,1 0 0,-1 0 1,2 1-1,0 1 0,0 0 0,0 1 1,1 0-1,0 2 0,1-1 0,-1 2 1,20-5-1,1 4-6702</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8:54:53.312"/>
    </inkml:context>
    <inkml:brush xml:id="br0">
      <inkml:brushProperty name="width" value="0.05" units="cm"/>
      <inkml:brushProperty name="height" value="0.05" units="cm"/>
      <inkml:brushProperty name="color" value="#F6630D"/>
    </inkml:brush>
  </inkml:definitions>
  <inkml:trace contextRef="#ctx0" brushRef="#br0">1 29 24575,'5'0'0,"6"0"0,6 0 0,4 0 0,4 0 0,6 0 0,8 0 0,7-5 0,4-1 0,7 0 0,4 1 0,1 2 0,-1 1 0,-7 1 0,-2 1 0,-10-1-8191</inkml:trace>
</inkml:ink>
</file>

<file path=ppt/ink/ink7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3:06.240"/>
    </inkml:context>
    <inkml:brush xml:id="br0">
      <inkml:brushProperty name="width" value="0.05" units="cm"/>
      <inkml:brushProperty name="height" value="0.05" units="cm"/>
      <inkml:brushProperty name="color" value="#F6630D"/>
    </inkml:brush>
  </inkml:definitions>
  <inkml:trace contextRef="#ctx0" brushRef="#br0">115 157 24575,'-11'9'0,"0"0"0,-23 15 0,-10 7 0,43-30 0,0-1 0,0 1 0,0 0 0,0-1 0,0 1 0,1 0 0,-1 0 0,0 0 0,0 0 0,1 0 0,-1 0 0,0 0 0,1 0 0,-1 0 0,1 0 0,-1 0 0,1 1 0,0-1 0,-1 0 0,1 0 0,0 0 0,0 1 0,0-1 0,0 0 0,0 0 0,0 0 0,0 2 0,1-1 0,0-1 0,1 1 0,-1-1 0,0 1 0,0-1 0,1 0 0,-1 1 0,1-1 0,-1 0 0,1 0 0,0 0 0,-1 0 0,1-1 0,0 1 0,2 1 0,8 1 0,1 1 0,-1-2 0,24 3 0,-1-3 0,0-1 0,41-6 0,-60 4 0,1-2 0,-1 0 0,0-1 0,0-1 0,0 0 0,25-13 0,-35 15 0,0-1 0,0 0 0,0 0 0,-1-1 0,0 1 0,1-1 0,-2-1 0,1 1 0,-1 0 0,0-1 0,0 0 0,0 0 0,-1 0 0,0-1 0,0 1 0,-1-1 0,4-11 0,-5 13 0,-1 0 0,1 0 0,-1 0 0,0-1 0,0 1 0,0 0 0,-1 0 0,0 0 0,0 0 0,0 0 0,0 0 0,-1 0 0,0 1 0,0-1 0,0 0 0,-1 1 0,0-1 0,1 1 0,-1 0 0,-1 0 0,1 0 0,-1 1 0,1-1 0,-9-5 0,7 6 0,-1-1 0,1 1 0,-1 1 0,0-1 0,0 1 0,0 0 0,0 1 0,0-1 0,-1 1 0,1 0 0,0 1 0,-1-1 0,1 1 0,0 1 0,-1-1 0,1 1 0,0 0 0,-1 1 0,1-1 0,-8 4 0,-2 1 0,1 1 0,0 0 0,0 1 0,0 0 0,1 1 0,-21 19 0,20-15 0,1 1 0,1 1 0,0 0 0,1 1 0,0 1 0,2-1 0,0 2 0,1-1 0,0 1 0,2 1 0,0 0 0,-8 37 0,12-44 0,1 1 0,1-1 0,0 1 0,0 0 0,1 0 0,1-1 0,0 1 0,1 0 0,0-1 0,1 0 0,0 1 0,1-1 0,0 0 0,1 0 0,1-1 0,0 0 0,0 0 0,1 0 0,0-1 0,1 0 0,10 10 0,-5-7 14,1-2-1,1 0 0,0 0 0,0-1 1,1-1-1,0-1 0,1 0 1,29 9-1,-15-9-384,1 0-1,-1-2 1,65 3 0,-45-7-6455</inkml:trace>
</inkml:ink>
</file>

<file path=ppt/ink/ink7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4:16.859"/>
    </inkml:context>
    <inkml:brush xml:id="br0">
      <inkml:brushProperty name="width" value="0.05" units="cm"/>
      <inkml:brushProperty name="height" value="0.05" units="cm"/>
      <inkml:brushProperty name="color" value="#F6630D"/>
    </inkml:brush>
  </inkml:definitions>
  <inkml:trace contextRef="#ctx0" brushRef="#br0">2468 420 24575,'4'-1'0,"-1"1"0,0-1 0,1 0 0,-1 0 0,0 0 0,0 0 0,1-1 0,-1 1 0,0-1 0,0 0 0,-1 0 0,1 0 0,0 0 0,-1 0 0,1-1 0,-1 1 0,0-1 0,1 0 0,-1 1 0,0-1 0,2-5 0,-2 5 0,-1 0 0,1 0 0,-1 0 0,1-1 0,-1 1 0,0 0 0,-1 0 0,1-1 0,0 1 0,-1 0 0,0-1 0,0 1 0,0-1 0,0 1 0,0 0 0,-1-1 0,1 1 0,-1 0 0,0 0 0,0-1 0,0 1 0,-2-3 0,-2 0 0,1 1 0,-1 0 0,0 0 0,-1 0 0,1 1 0,-1 0 0,0 0 0,0 1 0,0-1 0,0 1 0,-1 1 0,1-1 0,-12-2 0,-13-3 0,-52-6 0,74 13 0,-44-5 0,-1 3 0,1 2 0,0 3 0,-57 9 0,-209 53 0,217-35-37,2 4 1,1 4-1,2 5 0,1 4 0,3 5 0,2 3 0,3 4 1,2 4-1,3 3 0,3 4 0,3 4 0,4 3 0,2 3 0,5 3 1,2 3-1,5 2 0,-59 116 0,94-156 37,2 2 0,2 0 0,2 2 0,3 0 0,1 0 0,-6 56 0,18-82 0,1 1 0,0 0 0,2-1 0,1 1 0,1 0 0,7 27 0,-5-34 0,2 1 0,0-1 0,0 0 0,2-1 0,0 0 0,2-1 0,0 1 0,21 24 0,-10-18-3,1-1 0,2-1 0,0-1 0,1-1 0,1-2 0,1 0 0,1-2 0,36 15 0,8-2-321,1-2 0,103 21 0,2-12-170,2-7 1,306 8-1,371-61-687,-73-67 1181,-606 57 0,-1-8 0,225-85 0,-309 91-42,-2-5-1,-2-4 1,-2-3-1,-2-4 1,135-109-1,-172 118-8,-2-2-1,-2-2 0,74-100 0,-90 104 25,-3-1-1,-1-1 1,-2-1 0,-2-2 0,22-73 0,-33 85 11,-2 0 0,-2 0 0,-1-1 0,-1 0 0,-3 0 0,-1 0-1,-1 1 1,-2-1 0,-2 0 0,-1 1 0,-2-1 0,-2 2 0,-1-1 0,-1 2 0,-2-1 0,-2 2 0,-1 0 0,-1 1 0,-2 1-1,-1 0 1,-2 2 0,0 0 0,-49-43 0,22 29 8,-1 2 0,-3 3 0,-1 2-1,-1 2 1,-111-48 0,56 39-8,-1 4-1,-160-33 1,-212 1-10,265 55-2706</inkml:trace>
</inkml:ink>
</file>

<file path=ppt/ink/ink7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4:17.403"/>
    </inkml:context>
    <inkml:brush xml:id="br0">
      <inkml:brushProperty name="width" value="0.05" units="cm"/>
      <inkml:brushProperty name="height" value="0.05" units="cm"/>
      <inkml:brushProperty name="color" value="#F6630D"/>
    </inkml:brush>
  </inkml:definitions>
  <inkml:trace contextRef="#ctx0" brushRef="#br0">2 8 24575,'0'-7'0,"0"17"0,0 42 0,0 2 0,-2 123 0,9 259 0,-4-397-682,10 39-1,-2-33-6143</inkml:trace>
</inkml:ink>
</file>

<file path=ppt/ink/ink7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4:18.046"/>
    </inkml:context>
    <inkml:brush xml:id="br0">
      <inkml:brushProperty name="width" value="0.05" units="cm"/>
      <inkml:brushProperty name="height" value="0.05" units="cm"/>
      <inkml:brushProperty name="color" value="#F6630D"/>
    </inkml:brush>
  </inkml:definitions>
  <inkml:trace contextRef="#ctx0" brushRef="#br0">1 284 24575,'0'4'0,"1"1"0,0-1 0,0 0 0,0 0 0,0 0 0,3 5 0,4 16 0,10 95 0,-5 2 0,-5 206 0,-8-319 0,1-5 0,-1-1 0,0 1 0,0-1 0,0 1 0,0-1 0,-1 1 0,1-1 0,-1 1 0,0-1 0,0 1 0,0-1 0,-1 0 0,1 1 0,-3 3 0,4-6 0,-1-1 0,1 0 0,0 0 0,0 0 0,0 0 0,-1 0 0,1 0 0,0 0 0,0 0 0,-1 0 0,1 0 0,0 0 0,0 0 0,0 0 0,-1 0 0,1 0 0,0 0 0,0 0 0,0 0 0,-1 0 0,1 0 0,0-1 0,0 1 0,0 0 0,-1 0 0,1 0 0,0 0 0,0 0 0,0 0 0,0-1 0,0 1 0,-1 0 0,1 0 0,0 0 0,0 0 0,0-1 0,0 1 0,0 0 0,0 0 0,0 0 0,0-1 0,0 1 0,-1 0 0,1 0 0,0-1 0,0 1 0,0 0 0,0 0 0,-3-14 0,-2-36 0,1 0 0,5-64 0,0 42 0,-1 35 0,10-226 0,-6 235 0,0-1 0,2 1 0,1-1 0,2 2 0,0-1 0,27-51 0,-32 70 0,1 1 0,1-1 0,0 1 0,0 0 0,1 0 0,0 1 0,0 0 0,0 0 0,1 1 0,0 0 0,1 0 0,-1 1 0,1 0 0,0 1 0,0-1 0,1 2 0,-1-1 0,1 1 0,0 1 0,0 0 0,0 0 0,0 1 0,0 0 0,0 1 0,0 0 0,0 1 0,0 0 0,0 0 0,0 1 0,0 0 0,17 7 0,-22-6 0,0-1 0,0 0 0,0 1 0,0 0 0,-1 0 0,1 1 0,-1-1 0,0 1 0,0 0 0,0 0 0,-1 0 0,0 1 0,1-1 0,-1 1 0,-1 0 0,1-1 0,-1 1 0,0 1 0,0-1 0,0 0 0,-1 0 0,1 1 0,-1-1 0,-1 1 0,1-1 0,-1 1 0,0-1 0,0 1 0,-1-1 0,1 1 0,-1-1 0,-1 1 0,1-1 0,-1 0 0,0 1 0,0-1 0,0 0 0,-1 0 0,-5 8 0,-6 7 0,-2-1 0,0-1 0,-1 0 0,-1-1 0,-32 24 0,7-10 0,-74 40 0,70-48 0,-66 23 0,123-49 0,1 2 0,0 0 0,0 0 0,21 2 0,-10-1 0,13 2 14,1 1-1,-1 1 0,0 2 0,-1 2 1,1 1-1,-2 1 0,1 2 1,61 32-1,-37-11-384,-1 2-1,-2 3 1,91 81 0,-118-94-6455</inkml:trace>
</inkml:ink>
</file>

<file path=ppt/ink/ink7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4:18.574"/>
    </inkml:context>
    <inkml:brush xml:id="br0">
      <inkml:brushProperty name="width" value="0.05" units="cm"/>
      <inkml:brushProperty name="height" value="0.05" units="cm"/>
      <inkml:brushProperty name="color" value="#F6630D"/>
    </inkml:brush>
  </inkml:definitions>
  <inkml:trace contextRef="#ctx0" brushRef="#br0">4 282 24575,'-1'-2'0,"1"1"0,0-1 0,0 1 0,0-1 0,0 1 0,0 0 0,0-1 0,1 1 0,-1-1 0,0 1 0,1 0 0,-1-1 0,1 1 0,-1 0 0,1-1 0,0 1 0,-1 0 0,1 0 0,1-2 0,-1 3 0,0 0 0,-1 0 0,1 0 0,0 0 0,0 0 0,-1 0 0,1 0 0,0 0 0,0 0 0,-1 0 0,1 0 0,0 1 0,-1-1 0,1 0 0,0 0 0,-1 1 0,1-1 0,0 1 0,-1-1 0,1 0 0,-1 1 0,1-1 0,-1 1 0,1-1 0,0 2 0,4 4 0,0 0 0,0 0 0,-1 0 0,1 1 0,5 12 0,5 21 0,-1 1 0,-2 0 0,-2 1 0,7 63 0,-9-14 0,-5 98 0,-3-185 0,0 1 0,0-1 0,-1 1 0,0-1 0,0 1 0,0-1 0,-3 7 0,4-11 0,0 0 0,0 1 0,0-1 0,0 0 0,0 0 0,0 1 0,0-1 0,-1 0 0,1 0 0,0 0 0,0 1 0,0-1 0,0 0 0,-1 0 0,1 0 0,0 0 0,0 0 0,0 1 0,-1-1 0,1 0 0,0 0 0,0 0 0,-1 0 0,1 0 0,0 0 0,0 0 0,-1 0 0,1 0 0,0 0 0,0 0 0,-1 0 0,1 0 0,0 0 0,0 0 0,-1 0 0,1 0 0,0 0 0,0 0 0,-1 0 0,1 0 0,0 0 0,0-1 0,-1 1 0,-10-22 0,-17-74 0,5-1 0,-12-117 0,32 194 0,0 2 0,-17-161 0,19 159 0,1-1 0,1 1 0,0 0 0,2-1 0,1 1 0,9-33 0,-11 49 0,0-1 0,0 1 0,0 0 0,0 0 0,1-1 0,0 1 0,0 1 0,0-1 0,0 0 0,1 1 0,-1 0 0,1 0 0,0 0 0,0 0 0,4-2 0,0 1 0,-1 1 0,1 0 0,0 0 0,0 1 0,0 0 0,0 1 0,0-1 0,10 1 0,4 1 0,-1 1 0,1 1 0,-1 0 0,0 2 0,41 12 0,-53-13 0,0 1 0,0-1 0,0 2 0,0-1 0,-1 1 0,0 0 0,0 1 0,0 0 0,7 7 0,-13-11 0,0 1 0,0-1 0,0 1 0,0-1 0,0 1 0,-1 0 0,1-1 0,-1 1 0,1 0 0,-1 0 0,0 0 0,0 0 0,-1 1 0,1-1 0,-1 0 0,1 0 0,-1 0 0,0 1 0,0-1 0,0 0 0,-1 0 0,1 0 0,-1 1 0,0-1 0,0 0 0,0 0 0,0 0 0,0 0 0,-1 0 0,-2 4 0,-5 5 0,1-1 0,-2 0 0,0 0 0,0-1 0,-1-1 0,0 0 0,0 0 0,-1-1 0,0 0 0,-17 7 0,-13 5 0,-80 26 0,65-29-1365,10-4-5461</inkml:trace>
</inkml:ink>
</file>

<file path=ppt/ink/ink7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4:19.072"/>
    </inkml:context>
    <inkml:brush xml:id="br0">
      <inkml:brushProperty name="width" value="0.05" units="cm"/>
      <inkml:brushProperty name="height" value="0.05" units="cm"/>
      <inkml:brushProperty name="color" value="#F6630D"/>
    </inkml:brush>
  </inkml:definitions>
  <inkml:trace contextRef="#ctx0" brushRef="#br0">0 197 24575,'3'0'0,"-1"0"0,0 1 0,0 0 0,0-1 0,0 1 0,0 0 0,0 0 0,0 0 0,0 1 0,-1-1 0,1 0 0,0 1 0,-1-1 0,1 1 0,-1-1 0,2 3 0,22 30 0,-23-31 0,13 23 0,-2 0 0,-1 0 0,-1 2 0,-1-1 0,-1 1 0,-2 1 0,0-1 0,1 30 0,1 39 0,-4 99 0,-5-191 0,2 23 0,-3-1 0,0 0 0,-1 0 0,-2 0 0,-13 49 0,15-75 0,-1-10 0,2-14 0,3-109 0,7 1 0,29-154 0,-34 261 0,29-155 0,-25 143 0,2 0 0,27-62 0,-33 89 0,1 0 0,0 1 0,0-1 0,1 1 0,0 0 0,12-11 0,-17 17 0,1 1 0,0-1 0,-1 1 0,1 0 0,0-1 0,-1 1 0,1 0 0,0 0 0,0 0 0,0 0 0,0 0 0,0 0 0,0 1 0,0-1 0,1 1 0,-1 0 0,0-1 0,0 1 0,0 0 0,0 0 0,1 0 0,-1 1 0,0-1 0,0 0 0,0 1 0,0-1 0,0 1 0,0 0 0,0 0 0,0 0 0,0 0 0,0 0 0,0 0 0,0 0 0,2 3 0,4 5 0,1 0 0,-2 0 0,1 1 0,-1 1 0,-1-1 0,0 1 0,0 0 0,6 18 0,26 96 0,-36-118 0,29 130 0,-5 2 0,7 153 0,-32-273-273,0 0 0,-1 0 0,-1 0 0,-6 29 0,1-23-6553</inkml:trace>
</inkml:ink>
</file>

<file path=ppt/ink/ink7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4:19.463"/>
    </inkml:context>
    <inkml:brush xml:id="br0">
      <inkml:brushProperty name="width" value="0.05" units="cm"/>
      <inkml:brushProperty name="height" value="0.05" units="cm"/>
      <inkml:brushProperty name="color" value="#F6630D"/>
    </inkml:brush>
  </inkml:definitions>
  <inkml:trace contextRef="#ctx0" brushRef="#br0">59 216 24575,'-5'-4'0,"-6"-7"0,-5-6 0,-1-4 0,7 0 0,15 1 0,12 2 0,16 0 0,12-1 0,12 2 0,11 0 0,2 3 0,4 3 0,-10 4-8191</inkml:trace>
</inkml:ink>
</file>

<file path=ppt/ink/ink7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4:19.988"/>
    </inkml:context>
    <inkml:brush xml:id="br0">
      <inkml:brushProperty name="width" value="0.05" units="cm"/>
      <inkml:brushProperty name="height" value="0.05" units="cm"/>
      <inkml:brushProperty name="color" value="#F6630D"/>
    </inkml:brush>
  </inkml:definitions>
  <inkml:trace contextRef="#ctx0" brushRef="#br0">0 301 24575,'7'-1'0,"-1"0"0,0-1 0,0 1 0,0-1 0,0-1 0,-1 1 0,10-6 0,13-5 0,85-25 0,209-43 0,124 10 0,-399 65 0,549-58 0,-571 62 0,80-3 0,-95 5 0,1 0 0,-1 1 0,0 1 0,0 0 0,1 0 0,-1 1 0,14 6 0,-21-8-42,-1 1-1,1 0 0,-1-1 1,0 1-1,0 0 0,1 1 1,-1-1-1,-1 0 0,1 0 1,0 1-1,0-1 0,-1 1 1,0 0-1,1-1 0,-1 1 1,0 0-1,0 0 0,-1 0 1,1 0-1,-1 0 0,1 0 1,-1 0-1,0 0 0,0 0 1,0 0-1,0 0 0,-1 0 1,1-1-1,-1 1 0,0 0 1,-1 3-1,-6 18-6783</inkml:trace>
</inkml:ink>
</file>

<file path=ppt/ink/ink7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4:32.578"/>
    </inkml:context>
    <inkml:brush xml:id="br0">
      <inkml:brushProperty name="width" value="0.05" units="cm"/>
      <inkml:brushProperty name="height" value="0.05" units="cm"/>
      <inkml:brushProperty name="color" value="#F6630D"/>
    </inkml:brush>
  </inkml:definitions>
  <inkml:trace contextRef="#ctx0" brushRef="#br0">638 88 24575,'-1'-1'0,"1"-1"0,0 1 0,-1-1 0,0 1 0,1-1 0,-1 1 0,0-1 0,0 1 0,0 0 0,0-1 0,0 1 0,0 0 0,0 0 0,0 0 0,0 0 0,-1 0 0,1 0 0,0 0 0,-3-1 0,-29-13 0,24 12 0,0 1 0,-1 0 0,1 0 0,0 1 0,0 1 0,-1-1 0,1 2 0,0-1 0,-1 1 0,-12 3 0,-11 5 0,-49 18 0,45-13 0,-10 2 0,-66 34 0,100-43 0,0 0 0,0 1 0,0 1 0,1 0 0,1 1 0,0 0 0,0 1 0,1 0 0,-13 17 0,19-20 0,0 0 0,1 1 0,-1-1 0,2 1 0,-1-1 0,1 1 0,0 0 0,1 0 0,0 0 0,1 18 0,0-15 0,1 1 0,0-1 0,1 0 0,0 1 0,1-1 0,1 0 0,6 16 0,-5-17 0,1-2 0,0 1 0,0-1 0,1 1 0,0-2 0,1 1 0,0-1 0,0 0 0,1-1 0,-1 0 0,19 11 0,-12-10 0,1-1 0,-1 0 0,1-1 0,0-1 0,1-1 0,-1 0 0,23 2 0,-5-3 0,0-2 0,1-2 0,-1-1 0,0-1 0,0-2 0,0-1 0,42-15 0,-46 12 0,-1-1 0,-1-2 0,0-1 0,36-22 0,-52 26 0,0 1 0,0-2 0,-1 0 0,0 0 0,0-1 0,-1 0 0,-1-1 0,0 0 0,-1 0 0,14-27 0,-16 26 0,0 0 0,-2 0 0,1 0 0,-2-1 0,0 0 0,0 1 0,-1-1 0,-1 0 0,0 0 0,-2-17 0,0 22 0,0 0 0,-1 0 0,-1 0 0,1 0 0,-1 0 0,-1 1 0,0-1 0,0 1 0,-1 0 0,1 0 0,-2 0 0,1 1 0,-1 0 0,0 0 0,-1 0 0,-10-8 0,4 5 15,-1 0 0,-1 0 0,1 2 0,-1 0 0,-1 0 0,0 2 0,-30-10 0,34 13-139,-1 1 0,1 0 1,0 0-1,-1 1 0,1 1 0,-1 0 1,1 1-1,-1 0 0,1 1 0,0 0 1,-18 6-1,13-2-6702</inkml:trace>
</inkml:ink>
</file>

<file path=ppt/ink/ink7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4:33.485"/>
    </inkml:context>
    <inkml:brush xml:id="br0">
      <inkml:brushProperty name="width" value="0.05" units="cm"/>
      <inkml:brushProperty name="height" value="0.05" units="cm"/>
      <inkml:brushProperty name="color" value="#F6630D"/>
    </inkml:brush>
  </inkml:definitions>
  <inkml:trace contextRef="#ctx0" brushRef="#br0">136 94 24575,'0'2'0,"0"0"0,-1 0 0,1 0 0,-1-1 0,1 1 0,-1 0 0,0 0 0,0-1 0,0 1 0,0 0 0,0-1 0,0 1 0,0-1 0,0 1 0,-1-1 0,1 0 0,-3 2 0,-31 21 0,19-14 0,10-6 0,1 0 0,-1 1 0,1 0 0,-1 0 0,1 0 0,1 0 0,-1 1 0,1 0 0,0 0 0,-4 9 0,6-11 0,1 1 0,-1 0 0,1 0 0,0 0 0,0 0 0,1 0 0,-1 0 0,1 0 0,0 0 0,1 1 0,-1-1 0,1 0 0,0 0 0,0 0 0,3 6 0,-3-7 0,0 1 0,0-1 0,1 0 0,0 0 0,0 0 0,0 0 0,0 0 0,0 0 0,1-1 0,-1 1 0,1-1 0,0 0 0,0 0 0,1 0 0,-1 0 0,1 0 0,-1-1 0,1 1 0,0-1 0,0 0 0,0 0 0,0-1 0,0 1 0,0-1 0,1 0 0,-1 0 0,0 0 0,1 0 0,-1-1 0,1 0 0,-1 0 0,0 0 0,1-1 0,-1 1 0,8-3 0,74-15 0,57-11 0,-52 16 0,138-3 0,-205 17 0,-11 0 0,-1-1 0,0 0 0,0-1 0,19-3 0,-28 3 0,0 0 0,0 0 0,0 0 0,0 0 0,0-1 0,0 1 0,0-1 0,-1 0 0,1 1 0,-1-1 0,1-1 0,-1 1 0,0 0 0,0 0 0,0-1 0,0 1 0,0-1 0,0 0 0,-1 0 0,1 1 0,-1-1 0,1-4 0,2-3 0,-2 1 0,0-1 0,0 0 0,0 0 0,-1 0 0,-1 0 0,0 0 0,0 0 0,-1 0 0,0 0 0,-4-12 0,4 16 0,-1 0 0,0 0 0,0 0 0,-1 0 0,0 1 0,0-1 0,0 1 0,-1 0 0,0 0 0,0 0 0,0 0 0,0 1 0,-1 0 0,0 0 0,0 0 0,0 0 0,0 1 0,-11-6 0,-38-11-1365,29 10-5461</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8:54:53.686"/>
    </inkml:context>
    <inkml:brush xml:id="br0">
      <inkml:brushProperty name="width" value="0.05" units="cm"/>
      <inkml:brushProperty name="height" value="0.05" units="cm"/>
      <inkml:brushProperty name="color" value="#F6630D"/>
    </inkml:brush>
  </inkml:definitions>
  <inkml:trace contextRef="#ctx0" brushRef="#br0">1 0 24575,'4'5'0,"7"1"0,6 0 0,5-1 0,3-2 0,1-1 0,2-1 0,1 0 0,4-1 0,2-1 0,-2 1 0,5 0 0,4 0 0,-1 0 0,-2-1 0,2 1 0,-2 0 0,-8 0-8191</inkml:trace>
</inkml:ink>
</file>

<file path=ppt/ink/ink7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4:34.077"/>
    </inkml:context>
    <inkml:brush xml:id="br0">
      <inkml:brushProperty name="width" value="0.05" units="cm"/>
      <inkml:brushProperty name="height" value="0.05" units="cm"/>
      <inkml:brushProperty name="color" value="#F6630D"/>
    </inkml:brush>
  </inkml:definitions>
  <inkml:trace contextRef="#ctx0" brushRef="#br0">88 104 24575,'0'-10'0,"-1"0"0,0 0 0,-1 1 0,-4-17 0,6 24 0,0 0 0,-1 0 0,1 0 0,-1 1 0,1-1 0,-1 0 0,0 0 0,0 1 0,0-1 0,0 0 0,0 1 0,0-1 0,0 1 0,-1 0 0,1-1 0,0 1 0,-1 0 0,1 0 0,-1-1 0,0 1 0,1 1 0,-1-1 0,0 0 0,1 0 0,-1 1 0,0-1 0,0 0 0,0 1 0,0 0 0,-3-1 0,3 2 0,1-1 0,-1 1 0,1-1 0,0 1 0,-1 0 0,1 0 0,0-1 0,0 1 0,0 0 0,-1 0 0,1 0 0,0 0 0,0 0 0,0 1 0,0-1 0,1 0 0,-1 0 0,0 1 0,0-1 0,1 0 0,-1 1 0,1-1 0,-1 1 0,1-1 0,-1 3 0,-5 42 0,6-41 0,-3 58 60,8 119 0,-1-152-272,0 0 0,2 0 0,1-1-1,2 0 1,1 0 0,14 28 0,-16-40-6614</inkml:trace>
</inkml:ink>
</file>

<file path=ppt/ink/ink7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4:35.046"/>
    </inkml:context>
    <inkml:brush xml:id="br0">
      <inkml:brushProperty name="width" value="0.05" units="cm"/>
      <inkml:brushProperty name="height" value="0.05" units="cm"/>
      <inkml:brushProperty name="color" value="#F6630D"/>
    </inkml:brush>
  </inkml:definitions>
  <inkml:trace contextRef="#ctx0" brushRef="#br0">81 52 24575,'0'-1'0,"0"1"0,0-1 0,0 1 0,0-1 0,1 0 0,-1 1 0,0-1 0,0 1 0,0-1 0,1 0 0,-1 1 0,0-1 0,1 1 0,-1-1 0,0 1 0,1-1 0,-1 1 0,1-1 0,-1 1 0,1-1 0,-1 1 0,1 0 0,-1-1 0,1 1 0,-1 0 0,1 0 0,0-1 0,23-2 0,20 11 0,-42-8 0,1 1 0,-1-1 0,1 1 0,-1 0 0,0 0 0,1 0 0,-1 0 0,0 0 0,0 0 0,0 1 0,0-1 0,0 1 0,0-1 0,0 1 0,0 0 0,0 0 0,-1 0 0,1 0 0,-1 0 0,0 0 0,1 0 0,-1 1 0,0-1 0,0 0 0,0 1 0,-1-1 0,1 0 0,-1 1 0,1-1 0,-1 4 0,0-3 0,-1 1 0,1 0 0,-1-1 0,0 1 0,0-1 0,0 0 0,-1 1 0,1-1 0,-1 0 0,0 0 0,0 1 0,0-2 0,0 1 0,0 0 0,-1 0 0,1-1 0,-1 1 0,0-1 0,1 0 0,-6 4 0,1-3 0,0 0 0,1 0 0,-1 0 0,-1-1 0,1 1 0,0-2 0,0 1 0,-1-1 0,1 0 0,0-1 0,-1 0 0,-13-1 0,19 1 0,-1 0 0,0-1 0,1 1 0,-1-1 0,0 1 0,1-1 0,-1 0 0,1 0 0,-1 0 0,1-1 0,0 1 0,-1 0 0,1-1 0,0 0 0,0 1 0,0-1 0,0 0 0,0 0 0,1 0 0,-1 0 0,0 0 0,1-1 0,0 1 0,-1 0 0,1-1 0,0 1 0,0-1 0,0 1 0,1-1 0,-1 0 0,1 1 0,-1-1 0,1 0 0,0 1 0,0-1 0,0 0 0,0 1 0,1-4 0,1 1 0,-1-1 0,1 0 0,0 1 0,1 0 0,-1-1 0,1 1 0,0 0 0,0 0 0,1 1 0,0-1 0,-1 1 0,1 0 0,1 0 0,-1 0 0,1 0 0,-1 1 0,9-5 0,-8 5 0,0 0 0,-1 0 0,1 1 0,0-1 0,0 1 0,1 1 0,-1-1 0,0 1 0,1 0 0,-1 0 0,0 0 0,1 1 0,-1-1 0,1 2 0,-1-1 0,1 0 0,-1 1 0,11 3 0,-14-3 0,1 0 0,-1 0 0,0 0 0,0 0 0,0 0 0,0 1 0,0-1 0,0 1 0,0-1 0,-1 1 0,1 0 0,0 0 0,-1 0 0,0 0 0,1 0 0,-1 0 0,0 0 0,0 0 0,0 0 0,1 4 0,-2-2 0,1-1 0,-1 1 0,0 0 0,0 0 0,0-1 0,-1 1 0,1 0 0,-1-1 0,0 1 0,0 0 0,0-1 0,-2 4 0,-2 3 0,0-1 0,0 0 0,-1 0 0,0-1 0,0 1 0,-1-1 0,0-1 0,-13 11 0,16-15 0,0 0 0,0-1 0,0 1 0,-1-1 0,1 0 0,-1-1 0,1 1 0,-1-1 0,-8 2 0,11-3 0,1 0 0,0 0 0,0 0 0,0 0 0,0 0 0,-1 0 0,1 0 0,0-1 0,0 1 0,0 0 0,0-1 0,0 1 0,0 0 0,0-1 0,0 0 0,0 1 0,0-1 0,0 0 0,0 1 0,0-1 0,0 0 0,0 0 0,0 0 0,1 1 0,-1-1 0,0 0 0,1 0 0,-1 0 0,1 0 0,-1 0 0,1-1 0,-1 1 0,1 0 0,0 0 0,0 0 0,-1 0 0,1 0 0,0-1 0,0 1 0,0 0 0,0 0 0,0 0 0,0 0 0,1-1 0,-1 1 0,1-1 0,0-5 0,0 0 0,1 1 0,0 0 0,0-1 0,0 1 0,1 0 0,0 0 0,0 0 0,1 1 0,0-1 0,0 1 0,0 0 0,0 0 0,1 0 0,0 0 0,0 1 0,6-4 0,-4 3 0,0 0 0,1 0 0,0 1 0,0 1 0,0-1 0,0 1 0,1 1 0,-1-1 0,1 1 0,-1 1 0,1 0 0,13-1 0,-20 2 0,0 0 0,0 0 0,0 0 0,0 0 0,0 0 0,0 1 0,0-1 0,-1 0 0,1 1 0,0 0 0,0-1 0,0 1 0,0 0 0,-1 0 0,1 0 0,0 0 0,-1 0 0,1 0 0,-1 1 0,1-1 0,-1 0 0,0 1 0,0-1 0,1 1 0,-1 0 0,0-1 0,0 1 0,-1 0 0,1-1 0,1 4 0,-2-2 0,1 0 0,-1 0 0,0 0 0,-1 0 0,1-1 0,0 1 0,-1 0 0,1 0 0,-1 0 0,0 0 0,0-1 0,0 1 0,0 0 0,-1-1 0,1 1 0,-1-1 0,1 0 0,-1 1 0,-4 3 0,-2 2 0,-1 0 0,0 0 0,0-1 0,-1-1 0,0 1 0,-17 7 0,22-11 0,-1-1 0,1 0 0,0 0 0,-1 0 0,1-1 0,-1 0 0,0 0 0,1 0 0,-1-1 0,0 0 0,0 0 0,1-1 0,-1 1 0,0-1 0,-8-2 0,13 3 0,0-1 0,0 1 0,0 0 0,-1-1 0,1 1 0,0 0 0,0-1 0,0 0 0,0 1 0,0-1 0,0 1 0,0-1 0,0 0 0,0 0 0,0 0 0,0 0 0,1 1 0,-1-1 0,0 0 0,1 0 0,-1 0 0,0-1 0,1 1 0,-1 0 0,1 0 0,0 0 0,-1 0 0,1 0 0,0-1 0,0 1 0,0 0 0,0 0 0,0 0 0,0-1 0,0 1 0,0 0 0,0 0 0,0 0 0,1 0 0,-1-1 0,0 1 0,1 0 0,-1 0 0,1 0 0,-1 0 0,1 0 0,0 0 0,0 0 0,-1 0 0,1 0 0,1-1 0,3-4 0,1 0 0,0 0 0,0 0 0,1 1 0,-1 0 0,9-4 0,-4 2-455,0 2 0,23-9 0,-9 6-6371</inkml:trace>
</inkml:ink>
</file>

<file path=ppt/ink/ink7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4:41.357"/>
    </inkml:context>
    <inkml:brush xml:id="br0">
      <inkml:brushProperty name="width" value="0.05" units="cm"/>
      <inkml:brushProperty name="height" value="0.05" units="cm"/>
      <inkml:brushProperty name="color" value="#F6630D"/>
    </inkml:brush>
  </inkml:definitions>
  <inkml:trace contextRef="#ctx0" brushRef="#br0">1 27 24575,'2'0'0,"0"-1"0,-1 0 0,1 1 0,0-1 0,0 0 0,-1 0 0,1 0 0,-1 0 0,1-1 0,-1 1 0,2-2 0,16-10 0,-19 13 0,0 0 0,1 0 0,-1 0 0,1 0 0,-1 0 0,0 0 0,1 0 0,-1 0 0,1 0 0,-1 0 0,1 0 0,-1 0 0,0 1 0,1-1 0,-1 0 0,1 0 0,-1 0 0,0 0 0,1 1 0,-1-1 0,0 0 0,1 1 0,-1-1 0,0 0 0,1 0 0,-1 1 0,0-1 0,0 0 0,1 1 0,-1-1 0,0 1 0,0-1 0,0 0 0,1 1 0,-1-1 0,0 1 0,0-1 0,0 0 0,0 1 0,0-1 0,0 1 0,0 0 0,3 19 0,0 1 0,-2 0 0,0 0 0,-4 36 0,1-3 0,0 20 0,4 112 0,-2-183-124,0 0 0,0 0 0,1 0 0,-1-1 0,1 1 0,0 0-1,0 0 1,0-1 0,0 1 0,3 3 0</inkml:trace>
</inkml:ink>
</file>

<file path=ppt/ink/ink7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4:42.622"/>
    </inkml:context>
    <inkml:brush xml:id="br0">
      <inkml:brushProperty name="width" value="0.05" units="cm"/>
      <inkml:brushProperty name="height" value="0.05" units="cm"/>
      <inkml:brushProperty name="color" value="#F6630D"/>
    </inkml:brush>
  </inkml:definitions>
  <inkml:trace contextRef="#ctx0" brushRef="#br0">216 67 24575,'0'-3'0,"0"0"0,0 0 0,-1 0 0,1 0 0,-1 0 0,0 0 0,1 0 0,-1 0 0,-1 0 0,1 0 0,0 0 0,-1 1 0,1-1 0,-1 0 0,0 1 0,0 0 0,0-1 0,0 1 0,0 0 0,-4-3 0,4 4 0,1 0 0,-1 0 0,0 0 0,0 1 0,0-1 0,0 1 0,0-1 0,-1 1 0,1-1 0,0 1 0,0 0 0,0 0 0,0 0 0,0 0 0,0 1 0,0-1 0,0 1 0,0-1 0,0 1 0,0 0 0,0-1 0,0 1 0,0 0 0,0 0 0,0 0 0,0 1 0,1-1 0,-1 0 0,-2 4 0,0-2 0,0 2 0,0-1 0,1 0 0,-1 1 0,1-1 0,0 1 0,1 0 0,-1 0 0,1 0 0,0 1 0,0-1 0,0 0 0,0 7 0,1-10 0,1 0 0,0 1 0,0-1 0,0 0 0,0 0 0,0 0 0,0 1 0,1-1 0,-1 0 0,1 0 0,0 0 0,-1 0 0,1 0 0,0 0 0,0 0 0,0 0 0,0 0 0,1 0 0,-1-1 0,0 1 0,1 0 0,0-1 0,-1 1 0,1-1 0,0 0 0,-1 1 0,1-1 0,0 0 0,0 0 0,0 0 0,0 0 0,0-1 0,0 1 0,0 0 0,5 0 0,-1 0 0,0-1 0,0 1 0,0-1 0,0 0 0,0-1 0,0 1 0,6-2 0,-10 1 0,0 1 0,1 0 0,-1-1 0,0 1 0,0-1 0,0 0 0,0 0 0,0 0 0,0 0 0,0 0 0,0 0 0,0-1 0,-1 1 0,1 0 0,0-1 0,-1 1 0,1-1 0,-1 0 0,0 0 0,1 1 0,-1-1 0,1-3 0,-2 5 0,0-1 0,0 0 0,0 0 0,0 0 0,0 1 0,0-1 0,-1 0 0,1 0 0,0 0 0,0 1 0,-1-1 0,1 0 0,0 0 0,-1 1 0,1-1 0,-1 0 0,1 1 0,-1-1 0,1 1 0,-1-1 0,1 0 0,-1 1 0,0-1 0,1 1 0,-1 0 0,0-1 0,1 1 0,-1-1 0,0 1 0,0 0 0,1 0 0,-1-1 0,0 1 0,0 0 0,0 0 0,1 0 0,-1 0 0,0 0 0,-1 0 0,-34-1 0,-33 21 0,62-21 0,13-8 0,12-7 0,-17 15 0,1 0 0,-1 0 0,1 0 0,-1 0 0,1 0 0,-1 0 0,1 0 0,0 1 0,-1-1 0,1 1 0,0-1 0,0 1 0,0-1 0,-1 1 0,1 0 0,0 0 0,0 0 0,0 0 0,-1 0 0,1 1 0,0-1 0,0 0 0,-1 1 0,1-1 0,0 1 0,0 0 0,-1-1 0,1 1 0,-1 0 0,1 0 0,-1 0 0,1 0 0,-1 1 0,0-1 0,1 0 0,-1 0 0,0 1 0,0-1 0,0 1 0,0-1 0,0 1 0,0-1 0,0 1 0,-1 0 0,1 0 0,-1-1 0,1 1 0,-1 0 0,1 2 0,0 2 0,0-1 0,0 1 0,0-1 0,-1 1 0,1-1 0,-2 1 0,1 0 0,0-1 0,-1 1 0,0-1 0,-1 1 0,1-1 0,-1 0 0,0 0 0,-5 10 0,3-10 0,-1-1 0,1 0 0,-1 0 0,0 0 0,-1-1 0,1 1 0,0-1 0,-1-1 0,0 1 0,0-1 0,0 0 0,0 0 0,0-1 0,-7 2 0,8-2 0,1-1 0,-1 0 0,0 1 0,1-1 0,-1-1 0,0 1 0,0-1 0,-8-2 0,11 2 0,0 1 0,0-1 0,0 0 0,0 0 0,0 0 0,0 0 0,1-1 0,-1 1 0,0-1 0,1 1 0,-1-1 0,1 1 0,-1-1 0,1 0 0,0 0 0,-1 1 0,1-1 0,-1-4 0,1 2 0,0 1 0,1 0 0,-1-1 0,1 1 0,0-1 0,0 1 0,0-1 0,1 1 0,-1-1 0,1 1 0,0 0 0,0-1 0,0 1 0,0 0 0,1 0 0,-1-1 0,1 1 0,0 0 0,0 1 0,0-1 0,0 0 0,0 1 0,1-1 0,-1 1 0,1-1 0,-1 1 0,5-2 0,-1-1 0,1-1 0,1 2 0,-1-1 0,1 1 0,0 0 0,0 0 0,0 1 0,0 1 0,15-4 0,-19 5 0,0 1 0,0 0 0,0 1 0,0-1 0,0 0 0,0 1 0,0 0 0,-1 0 0,1 0 0,0 1 0,-1-1 0,1 1 0,-1 0 0,1 0 0,-1 0 0,0 0 0,0 1 0,0-1 0,0 1 0,0 0 0,0 0 0,-1 0 0,0 0 0,1 0 0,-1 1 0,0-1 0,-1 1 0,1-1 0,0 1 0,-1 0 0,0-1 0,0 1 0,0 0 0,-1 0 0,1 0 0,-1 0 0,0 0 0,0 0 0,0-1 0,0 1 0,-1 0 0,0 0 0,0 0 0,0 0 0,0 0 0,0-1 0,-1 1 0,0-1 0,1 1 0,-1-1 0,-1 1 0,1-1 0,0 0 0,-1 0 0,0 0 0,1-1 0,-1 1 0,-5 3 0,3-3 0,0 0 0,-1 0 0,1-1 0,-1 0 0,1 0 0,-1 0 0,0-1 0,0 0 0,0 0 0,1 0 0,-1-1 0,0 0 0,0 0 0,0 0 0,0-1 0,0 0 0,-6-1 0,9 1 0,0 0 0,0 0 0,1 0 0,-1 0 0,1 0 0,-1-1 0,1 1 0,-1-1 0,1 1 0,0-1 0,0 0 0,-1 0 0,2 0 0,-1 0 0,0-1 0,0 1 0,1 0 0,-1-1 0,1 1 0,-1-1 0,1 1 0,0-1 0,0 0 0,1 1 0,-1-1 0,0 0 0,1 0 0,0 0 0,-1 0 0,1 1 0,0-1 0,1 0 0,-1 0 0,0 0 0,1 0 0,0 1 0,0-4 0,1 0 0,0 0 0,1 1 0,-1-1 0,1 1 0,0 0 0,1 0 0,-1 0 0,1 0 0,0 0 0,0 1 0,7-6 0,-8 7 0,0 0 0,0 1 0,1-1 0,-1 1 0,1 0 0,-1 0 0,1 0 0,0 1 0,0-1 0,0 1 0,0 0 0,0 0 0,0 1 0,0-1 0,0 1 0,0-1 0,7 2 0,-9-1-52,0 1-1,0 0 1,0 0-1,0 0 1,0 0-1,0 0 1,0 1-1,0-1 1,-1 0-1,1 1 1,0-1-1,-1 1 1,1 0-1,-1-1 1,0 1-1,1 0 1,-1 0-1,0 0 1,0 0-1,0 0 1,-1 0-1,1 0 1,0 1-1,-1-1 0,1 4 1,3 15-6774</inkml:trace>
</inkml:ink>
</file>

<file path=ppt/ink/ink7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4:48.188"/>
    </inkml:context>
    <inkml:brush xml:id="br0">
      <inkml:brushProperty name="width" value="0.05" units="cm"/>
      <inkml:brushProperty name="height" value="0.05" units="cm"/>
      <inkml:brushProperty name="color" value="#F6630D"/>
    </inkml:brush>
  </inkml:definitions>
  <inkml:trace contextRef="#ctx0" brushRef="#br0">3085 99 24575,'-36'-17'-1,"-2"1"0,0 3-1,0 0 1,-1 3 0,-76-11-1,60 16 7,0 2 0,-1 3 0,-94 11 0,31 11-42,0 4 0,2 5 0,-143 60 0,16 5-189,5 12-1,-310 189 1,270-106 224,213-138 3,1 2 0,-58 69 0,88-85-1,1 2-1,3 2 1,1 0-1,-32 67 0,45-75-1,2 1-1,2 0 0,1 0 0,2 2 1,1-1-1,-6 70 0,14-80-3,0 1 0,2-1 0,1 0 0,1 0 0,1 0 0,2 0 0,0-1 0,2 0 0,1 0 0,23 46 0,-17-45 3,2 0-1,1-1 1,1 0-1,1-2 0,1 0 1,1-2-1,1 0 1,1-1-1,31 19 1,3-3-166,3-3 1,0-3-1,2-2 1,1-3-1,1-3 1,86 18-1,417 52-1551,-185-61 1230,0-17 0,1-16 1,0-17-1,515-91 1,-658 65 104,264-86-1,-379 88 194,-1-4-1,-3-7 1,198-116-1,-259 130 302,-1-2-1,-3-3 0,-1-2 1,-2-3-1,79-94 0,-107 109-18,-1-1-1,-2-1 0,-1-1 1,23-56-1,-33 63-60,-2-1 0,0 0 0,-2-1 0,-2 0 0,-1 0 0,2-48 0,-7 54-33,-1 0 1,-1 1-1,-1-1 1,-1 1 0,-2 0-1,0 0 1,-2 0-1,-20-45 1,13 42-2,-1 0 1,-1 1-1,-1 1 1,-2 1-1,0 1 1,-36-33-1,16 22 21,0 3 0,-3 1-1,-61-35 1,29 27 109,-102-40 0,5 18 172,-2 8-1,-206-35 0,-368-19 218,-1 48-1067,550 50-2212</inkml:trace>
</inkml:ink>
</file>

<file path=ppt/ink/ink7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4:49.207"/>
    </inkml:context>
    <inkml:brush xml:id="br0">
      <inkml:brushProperty name="width" value="0.05" units="cm"/>
      <inkml:brushProperty name="height" value="0.05" units="cm"/>
      <inkml:brushProperty name="color" value="#F6630D"/>
    </inkml:brush>
  </inkml:definitions>
  <inkml:trace contextRef="#ctx0" brushRef="#br0">1 32 24575,'7'-9'0,"15"-12"0,-22 21 0,1-1 0,-1 1 0,1 0 0,-1 0 0,1 0 0,-1 0 0,1 0 0,0 0 0,-1 0 0,1 0 0,-1 0 0,1 0 0,0 0 0,-1 0 0,1 0 0,-1 0 0,1 0 0,0 0 0,-1 1 0,1-1 0,-1 0 0,1 0 0,-1 1 0,1-1 0,-1 0 0,1 1 0,-1-1 0,0 1 0,1-1 0,-1 1 0,1-1 0,-1 1 0,0-1 0,1 1 0,-1-1 0,0 1 0,0-1 0,1 1 0,-1-1 0,0 1 0,0-1 0,0 1 0,0 0 0,0-1 0,0 2 0,4 14 0,-1 0 0,-1 1 0,0-1 0,-1 1 0,-3 28 0,1-7 0,34 757 0,-19-676-1365,-10-75-5461</inkml:trace>
</inkml:ink>
</file>

<file path=ppt/ink/ink7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4:49.583"/>
    </inkml:context>
    <inkml:brush xml:id="br0">
      <inkml:brushProperty name="width" value="0.05" units="cm"/>
      <inkml:brushProperty name="height" value="0.05" units="cm"/>
      <inkml:brushProperty name="color" value="#F6630D"/>
    </inkml:brush>
  </inkml:definitions>
  <inkml:trace contextRef="#ctx0" brushRef="#br0">39 157 24575,'-36'0'0,"33"0"0,23 0 0,326-26 0,-251 16 0,28-4-455,0-5 0,155-46 0,-205 42-6371</inkml:trace>
</inkml:ink>
</file>

<file path=ppt/ink/ink7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4:49.986"/>
    </inkml:context>
    <inkml:brush xml:id="br0">
      <inkml:brushProperty name="width" value="0.05" units="cm"/>
      <inkml:brushProperty name="height" value="0.05" units="cm"/>
      <inkml:brushProperty name="color" value="#F6630D"/>
    </inkml:brush>
  </inkml:definitions>
  <inkml:trace contextRef="#ctx0" brushRef="#br0">84 111 24575,'-10'-5'0,"-6"-6"0,-7-1 0,1-3 0,10 0 0,15 4 0,16 3 0,16 3 0,19-2 0,14 0 0,15 1 0,12 2 0,8 1 0,0 2 0,-17 0-8191</inkml:trace>
</inkml:ink>
</file>

<file path=ppt/ink/ink7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4:50.377"/>
    </inkml:context>
    <inkml:brush xml:id="br0">
      <inkml:brushProperty name="width" value="0.05" units="cm"/>
      <inkml:brushProperty name="height" value="0.05" units="cm"/>
      <inkml:brushProperty name="color" value="#F6630D"/>
    </inkml:brush>
  </inkml:definitions>
  <inkml:trace contextRef="#ctx0" brushRef="#br0">354 89 24575,'-14'2'0,"0"1"0,1 0 0,-1 1 0,1 0 0,0 1 0,-21 12 0,14-8 0,1-1 0,0 2 0,1 0 0,1 1 0,0 1 0,0 1 0,1 0 0,1 1 0,-21 24 0,31-31 0,0 0 0,0 1 0,0-1 0,1 1 0,0 0 0,1 0 0,-1 0 0,2 0 0,-4 17 0,5-18 0,0-1 0,1 0 0,0 1 0,1-1 0,-1 1 0,1-1 0,1 0 0,-1 0 0,1 1 0,0-1 0,0 0 0,1 0 0,0-1 0,7 12 0,-4-8 0,1-1 0,1 0 0,-1 0 0,1-1 0,1 1 0,0-2 0,0 1 0,0-1 0,0-1 0,1 0 0,0 0 0,0-1 0,1 0 0,14 3 0,8 1 0,0-2 0,0-1 0,50 1 0,-57-6 0,0 0 0,-1-2 0,1-1 0,0-1 0,-1-1 0,0-1 0,0-1 0,28-13 0,-43 16 0,-1-1 0,0 0 0,-1 0 0,1-1 0,-1 0 0,0-1 0,-1 0 0,0 0 0,0 0 0,8-12 0,-11 13 0,0-1 0,0 0 0,-1 0 0,0-1 0,-1 1 0,1 0 0,-1-1 0,-1 0 0,1 1 0,-1-1 0,-1 0 0,0 0 0,0 0 0,0 1 0,-2-10 0,-1 3 0,0-1 0,-2 1 0,1-1 0,-2 1 0,0 1 0,0-1 0,-1 1 0,-1 0 0,0 1 0,-1-1 0,-1 2 0,0-1 0,0 1 0,-17-13 0,10 10 0,0 0 0,-2 1 0,0 1 0,0 1 0,-1 1 0,0 0 0,-1 2 0,0 0 0,-23-4 0,-28 1-1365,45 11-5461</inkml:trace>
</inkml:ink>
</file>

<file path=ppt/ink/ink7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4:50.749"/>
    </inkml:context>
    <inkml:brush xml:id="br0">
      <inkml:brushProperty name="width" value="0.05" units="cm"/>
      <inkml:brushProperty name="height" value="0.05" units="cm"/>
      <inkml:brushProperty name="color" value="#F6630D"/>
    </inkml:brush>
  </inkml:definitions>
  <inkml:trace contextRef="#ctx0" brushRef="#br0">0 159 24575,'0'-3'0,"1"1"0,-1-1 0,1 0 0,0 1 0,0 0 0,0-1 0,0 1 0,0-1 0,0 1 0,1 0 0,-1 0 0,1 0 0,0 0 0,-1 0 0,1 0 0,0 0 0,0 1 0,0-1 0,0 1 0,1-1 0,-1 1 0,0 0 0,0 0 0,1 0 0,-1 0 0,5-1 0,8-3 0,1 1 0,33-5 0,-42 8 0,89-8 0,187 6 0,-45 3 0,-236 0 0,3 0 0,1 0 0,-1 0 0,1-1 0,0 0 0,-1 0 0,1 0 0,8-4 0,-14 5 0,0 0 0,0 0 0,1 0 0,-1 0 0,0 0 0,0-1 0,0 1 0,0 0 0,0 0 0,0 0 0,0 0 0,0 0 0,1 0 0,-1 0 0,0 0 0,0 0 0,0 0 0,0 0 0,0 0 0,0-1 0,0 1 0,0 0 0,0 0 0,0 0 0,0 0 0,0 0 0,0 0 0,0 0 0,0-1 0,0 1 0,0 0 0,0 0 0,0 0 0,0 0 0,0 0 0,0 0 0,0 0 0,0-1 0,0 1 0,0 0 0,0 0 0,0 0 0,0 0 0,0 0 0,0 0 0,0 0 0,0 0 0,0-1 0,0 1 0,0 0 0,0 0 0,0 0 0,-1 0 0,1 0 0,0 0 0,0 0 0,0 0 0,-11-5 0,-13 0 0,24 5 0,-350-48 0,339 47 0,-1-1 0,1 2 0,-1 0 0,1 0 0,-13 2 0,21-1 0,0-1 0,0 1 0,0 0 0,0 0 0,0 0 0,0 1 0,1-1 0,-1 1 0,0-1 0,1 1 0,-1 0 0,1 0 0,-1 0 0,1 1 0,0-1 0,0 1 0,0-1 0,0 1 0,1-1 0,-1 1 0,0 0 0,1 0 0,-2 4 0,-1 8 0,0 0 0,1 0 0,1 0 0,0 1 0,1 26 0,10 81 0,-5-78 0,39 530 0,-40-515-1365,-1-13-5461</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8:54:54.107"/>
    </inkml:context>
    <inkml:brush xml:id="br0">
      <inkml:brushProperty name="width" value="0.05" units="cm"/>
      <inkml:brushProperty name="height" value="0.05" units="cm"/>
      <inkml:brushProperty name="color" value="#F6630D"/>
    </inkml:brush>
  </inkml:definitions>
  <inkml:trace contextRef="#ctx0" brushRef="#br0">1 29 24575,'0'-5'0,"5"-1"0,5 0 0,7 1 0,4 2 0,9 1 0,7 1 0,8 0 0,10 1 0,4 0 0,7 1 0,1-1 0,3 0 0,-5 0 0,-5 5 0,-8 1 0,-13 0-8191</inkml:trace>
</inkml:ink>
</file>

<file path=ppt/ink/ink7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5:09.398"/>
    </inkml:context>
    <inkml:brush xml:id="br0">
      <inkml:brushProperty name="width" value="0.05" units="cm"/>
      <inkml:brushProperty name="height" value="0.05" units="cm"/>
      <inkml:brushProperty name="color" value="#F6630D"/>
    </inkml:brush>
  </inkml:definitions>
  <inkml:trace contextRef="#ctx0" brushRef="#br0">3338 270 24575,'5'-5'0,"0"0"0,-1 0 0,0-1 0,0 1 0,-1-1 0,1 0 0,-1-1 0,0 1 0,-1 0 0,0-1 0,0 1 0,0-1 0,-1 0 0,0 0 0,0 0 0,0-8 0,-2 11 0,1-1 0,0 0 0,-1 0 0,0 0 0,0 1 0,-1-1 0,1 0 0,-1 1 0,0-1 0,0 1 0,0 0 0,-1 0 0,1-1 0,-1 2 0,0-1 0,-1 0 0,1 1 0,0-1 0,-1 1 0,0 0 0,0 0 0,0 0 0,-6-2 0,-4-2 0,-1 2 0,0-1 0,0 2 0,-1 0 0,1 1 0,-1 1 0,-21-1 0,-116 5 0,54 7-118,0 3-1,0 6 1,-117 36-1,-278 123-378,247-71-390,-364 214 1,468-231 900,4 6 1,5 6-1,-205 200 0,279-238-61,2 2 0,-61 93 0,93-120-23,3 1 0,1 1 0,2 1 0,2 1 0,1 1 0,-10 47-1,22-69 71,1 0 0,1 0 0,0 1 0,2-1 0,1 1 0,0-1 0,2 1 0,0-1 0,2 1 0,0-1 0,2 0 0,0 0 0,1-1 0,1 0 0,1 0 0,0-1 0,2 0 0,0-1 0,1 0 0,1-1 0,1 0 0,0-1 0,1 0 0,20 15 0,10 4-95,1-2-1,2-2 0,0-2 0,3-3 0,0-1 0,1-3 0,96 27 0,-16-16-159,2-5-1,150 12 0,-26-20-18,0-11-1,434-39 1,-388-8-138,581-150 1,-687 130 380,-2-9 1,-4-8 0,218-119-1,-290 126-10,208-159-1,-245 159 29,-3-4 1,137-161-1,-174 179 57,-3-1-1,-2-3 1,-2-1-1,42-97 1,-65 124 1,-1 0-1,-1-1 1,-2 0 0,-1 0 0,-2-1 0,-1 0-1,-1-1 1,-3 1 0,0 0 0,-9-67-1,4 78-23,-2 1 0,0 0 0,-1 1 1,-1-1-1,-1 2 0,-1-1 0,-1 1 0,-1 1 0,-15-20 0,8 16-31,-1 0 0,-2 1 1,0 0-1,-2 2 0,0 1 1,-27-16-1,-9 1 202,-1 3-1,-2 2 1,-1 3-1,-1 3 1,-90-20 0,-4 9-143,-1 7 1,-190-8 0,-320 31-1151,410 16-1399</inkml:trace>
</inkml:ink>
</file>

<file path=ppt/ink/ink7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5:09.974"/>
    </inkml:context>
    <inkml:brush xml:id="br0">
      <inkml:brushProperty name="width" value="0.05" units="cm"/>
      <inkml:brushProperty name="height" value="0.05" units="cm"/>
      <inkml:brushProperty name="color" value="#F6630D"/>
    </inkml:brush>
  </inkml:definitions>
  <inkml:trace contextRef="#ctx0" brushRef="#br0">374 405 24575,'5'-1'0,"-1"0"0,1-1 0,-1 1 0,1-1 0,-1 0 0,1 0 0,-1 0 0,0 0 0,0-1 0,0 0 0,0 0 0,6-6 0,3-2 0,26-17 0,95-76 0,-116 87 0,1 0 0,-2-1 0,-1-1 0,24-34 0,-38 50 0,0-1 0,0 1 0,0-1 0,-1 1 0,1-1 0,-1 0 0,0 0 0,0 1 0,0-1 0,-1 0 0,1 0 0,-1 0 0,0 0 0,-1-5 0,1 7 0,-1 0 0,1 0 0,-1-1 0,0 1 0,0 0 0,0 0 0,0 1 0,0-1 0,-1 0 0,1 0 0,0 0 0,-1 1 0,0-1 0,1 1 0,-1-1 0,0 1 0,0 0 0,1 0 0,-1 0 0,0 0 0,0 0 0,0 0 0,0 0 0,-1 0 0,1 1 0,0-1 0,-3 1 0,-8-2 0,0 1 0,0 1 0,0 0 0,1 0 0,-1 1 0,0 1 0,-13 4 0,-91 27 0,110-30 0,-42 13 0,1 2 0,0 2 0,2 2 0,0 2 0,1 2 0,-51 40 0,87-59 0,1 1 0,-1 0 0,1 0 0,1 1 0,0 0 0,0 0 0,-8 15 0,13-19 0,0-1 0,0 1 0,0 0 0,1-1 0,-1 1 0,2 0 0,-1 0 0,0 0 0,1 0 0,0 0 0,0 0 0,0-1 0,1 1 0,-1 0 0,1 0 0,0 0 0,1 0 0,-1-1 0,5 9 0,1-1 0,1 1 0,1-1 0,0-1 0,0 1 0,1-2 0,0 1 0,1-2 0,1 1 0,-1-1 0,23 12 0,16 7 0,71 30 0,-104-51 0,165 68 0,114 54 0,-280-121 0,0 1 0,0 0 0,-1 2 0,-1 0 0,14 13 0,-24-21 0,-1 0 0,0 0 0,-1 1 0,1-1 0,-1 1 0,1 0 0,-1 0 0,0 0 0,-1 0 0,1 0 0,1 7 0,-3-8 0,1 0 0,-1 0 0,0 0 0,0-1 0,-1 1 0,1 0 0,-1 0 0,1 0 0,-1 0 0,0 0 0,0-1 0,0 1 0,0 0 0,-1-1 0,1 1 0,-1-1 0,0 1 0,1-1 0,-4 3 0,-1 2 0,-1-1 0,0 0 0,0 0 0,0-1 0,-1 0 0,0 0 0,-12 5 0,-63 21 0,64-25 0,-45 14 0,0-2 0,-86 11 0,107-24 0,0-1 0,0-3 0,0-1 0,-70-10 0,99 8-170,0 0-1,0-2 0,1 1 1,0-2-1,0 0 0,0-1 1,-17-9-1,-6-12-6655</inkml:trace>
</inkml:ink>
</file>

<file path=ppt/ink/ink7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5:10.440"/>
    </inkml:context>
    <inkml:brush xml:id="br0">
      <inkml:brushProperty name="width" value="0.05" units="cm"/>
      <inkml:brushProperty name="height" value="0.05" units="cm"/>
      <inkml:brushProperty name="color" value="#F6630D"/>
    </inkml:brush>
  </inkml:definitions>
  <inkml:trace contextRef="#ctx0" brushRef="#br0">0 210 24575,'27'-14'0,"-11"5"0,0 0 0,0 2 0,0 0 0,1 1 0,0 0 0,0 1 0,24-3 0,-38 8 0,-1 0 0,1 0 0,-1 1 0,1-1 0,-1 0 0,1 1 0,-1 0 0,0-1 0,1 1 0,-1 0 0,0 0 0,0 1 0,0-1 0,0 0 0,0 1 0,0-1 0,0 1 0,0 0 0,0-1 0,-1 1 0,1 0 0,-1 0 0,1 0 0,-1 0 0,0 0 0,0 1 0,0-1 0,0 0 0,0 1 0,0-1 0,0 4 0,2 9 0,0-1 0,-2 0 0,0 1 0,-1 17 0,0-18 0,-5 613 0,5-625 0,0 0 0,0 0 0,0 0 0,0 0 0,0 0 0,0 0 0,0 0 0,1-1 0,-1 1 0,1 0 0,0 0 0,1 2 0,-2-4 0,1 0 0,-1 0 0,0 0 0,1 0 0,-1 0 0,1 0 0,-1-1 0,1 1 0,-1 0 0,0 0 0,1-1 0,-1 1 0,1 0 0,-1 0 0,0-1 0,1 1 0,-1 0 0,0-1 0,1 1 0,-1-1 0,0 1 0,0 0 0,0-1 0,1 1 0,-1-1 0,0 1 0,0-1 0,0 1 0,0-1 0,19-53 0,9-52 0,58-203 0,-60 229 0,65-135 0,-81 195 0,0 1 0,2 1 0,0 0 0,0 0 0,22-21 0,-30 35 0,1 0 0,0 0 0,0 0 0,0 1 0,0 0 0,0 0 0,1 0 0,-1 0 0,1 1 0,8-2 0,-10 3 0,0 0 0,0 1 0,0 0 0,1 0 0,-1 0 0,0 0 0,0 1 0,0-1 0,1 1 0,-1 0 0,0 1 0,0-1 0,0 1 0,-1-1 0,1 1 0,6 4 0,2 3 0,-1 0 0,1 1 0,-1 1 0,-1-1 0,0 2 0,-1 0 0,0 0 0,0 0 0,9 20 0,7 20 0,21 60 0,-35-81 0,10 24 40,-4 0 0,15 75 0,-26-100-252,-3-1 0,0 1 0,-2 0-1,-1 0 1,-1 0 0,-7 39 0,-4-15-6614</inkml:trace>
</inkml:ink>
</file>

<file path=ppt/ink/ink7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5:10.848"/>
    </inkml:context>
    <inkml:brush xml:id="br0">
      <inkml:brushProperty name="width" value="0.05" units="cm"/>
      <inkml:brushProperty name="height" value="0.05" units="cm"/>
      <inkml:brushProperty name="color" value="#F6630D"/>
    </inkml:brush>
  </inkml:definitions>
  <inkml:trace contextRef="#ctx0" brushRef="#br0">25 393 24575,'-4'-9'0,"-2"-17"0,0-14 0,1-4 0,2 1 0,5 2 0,13 4 0,12 4 0,11 7 0,13 8 0,17 3 0,15 3 0,12 5 0,8-2 0,1 1 0,1 1 0,-3-2 0,-19 1-8191</inkml:trace>
</inkml:ink>
</file>

<file path=ppt/ink/ink7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5:11.189"/>
    </inkml:context>
    <inkml:brush xml:id="br0">
      <inkml:brushProperty name="width" value="0.05" units="cm"/>
      <inkml:brushProperty name="height" value="0.05" units="cm"/>
      <inkml:brushProperty name="color" value="#F6630D"/>
    </inkml:brush>
  </inkml:definitions>
  <inkml:trace contextRef="#ctx0" brushRef="#br0">626 119 24575,'5'-5'0,"-1"1"0,0-1 0,0 0 0,-1 0 0,0 0 0,0-1 0,0 1 0,0-1 0,-1 0 0,3-10 0,-4 15 0,-1-1 0,0 0 0,0 0 0,1 1 0,-1-1 0,0 0 0,0 1 0,-1-1 0,1 0 0,0 0 0,0 1 0,-1-1 0,1 0 0,-1 1 0,0-1 0,1 1 0,-1-1 0,0 1 0,0-1 0,0 1 0,0-1 0,0 1 0,0 0 0,0 0 0,-1-1 0,1 1 0,0 0 0,-1 0 0,1 0 0,-1 0 0,1 1 0,-1-1 0,1 0 0,-1 1 0,1-1 0,-1 1 0,0-1 0,1 1 0,-1 0 0,0 0 0,0-1 0,1 1 0,-3 1 0,-9-1 0,1 0 0,0 1 0,-1 0 0,1 1 0,0 0 0,0 1 0,-13 5 0,-83 37 0,58-21 0,-94 61 0,121-68 0,-1 1 0,2 1 0,0 0 0,2 2 0,-29 37 0,43-51 0,0 1 0,1 0 0,0 0 0,1 0 0,0 1 0,0-1 0,1 1 0,0 0 0,0 0 0,1 0 0,0 0 0,1 1 0,0-1 0,1 0 0,-1 1 0,2-1 0,-1 1 0,2-1 0,-1 0 0,1 0 0,0 1 0,1-1 0,0-1 0,1 1 0,-1 0 0,2-1 0,-1 0 0,1 0 0,1 0 0,-1 0 0,1-1 0,0 0 0,1 0 0,0-1 0,8 7 0,4 0 0,0 0 0,1-1 0,0-1 0,1-1 0,0-1 0,0-1 0,1-1 0,0-1 0,29 5 0,13-2 0,0-2 0,69-2 0,-70-5-341,-1-4 0,1-2-1,65-16 1,-49 3-6485</inkml:trace>
</inkml:ink>
</file>

<file path=ppt/ink/ink7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5:20.732"/>
    </inkml:context>
    <inkml:brush xml:id="br0">
      <inkml:brushProperty name="width" value="0.05" units="cm"/>
      <inkml:brushProperty name="height" value="0.05" units="cm"/>
      <inkml:brushProperty name="color" value="#F6630D"/>
    </inkml:brush>
  </inkml:definitions>
  <inkml:trace contextRef="#ctx0" brushRef="#br0">5120 320 24575,'-1'-6'0,"0"0"0,0 0 0,0-1 0,-1 1 0,0 0 0,0 1 0,-1-1 0,1 0 0,-1 1 0,-1-1 0,1 1 0,-1 0 0,0 0 0,0 0 0,-5-4 0,-8-8 0,-1 2 0,-32-23 0,26 23 0,0 1 0,-1 1 0,0 2 0,-1 0 0,-45-11 0,-140-21 0,90 28-28,-1 5 0,-183 8 0,-245 53-921,295-14 712,2 11 0,-407 133 0,502-124 173,3 7 0,2 6 0,4 7 0,3 7 1,-152 116-1,124-63 64,6 8 0,6 7 0,8 7 0,-136 182 0,106-78-196,163-228 164,2 2-1,2 0 1,1 0-1,1 2 0,-15 68 1,27-92 32,1 1 0,0 0 0,1-1 0,1 1 0,0 0 0,2 0 0,-1-1 0,2 1 0,0-1 0,1 0 0,1 1 0,0-2 0,1 1 0,0-1 0,1 1 0,1-2 0,0 1 0,1-1 0,0-1 0,1 1 0,1-2 0,0 1 0,0-2 0,1 1 0,18 11 0,7 2-27,0-2 1,2-1-1,0-3 1,1-1-1,1-1 1,57 12-1,268 40-318,875 28-1639,7-117-2189,209-105 3666,-1042 64 527,601-172 1,-260-35-403,-572 187 192,336-207-1,-264 102 590,-213 149-299,-1-2-1,-1-2 1,45-62 0,-71 84 50,-2-1 1,0 0 0,-1 0-1,-2-1 1,0-1 0,9-29-1,-15 38-44,-1 0 0,-1-1 0,0 1 0,0-1 0,-2 1 0,0-1 0,0 1 0,-2-1 0,0 1 0,0-1-1,-8-22 1,2 16-79,-1 0 0,0 1 0,-2 0 0,-1 1 0,0 0 0,-1 0 0,-1 2 0,-27-28 0,0 7 625,-2 1 0,-65-42 0,16 21-289,-2 3 0,-195-80 1,-225-36-553,179 86-553,-559-70-1,-348 88 398,944 71-1804</inkml:trace>
</inkml:ink>
</file>

<file path=ppt/ink/ink7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5:21.291"/>
    </inkml:context>
    <inkml:brush xml:id="br0">
      <inkml:brushProperty name="width" value="0.05" units="cm"/>
      <inkml:brushProperty name="height" value="0.05" units="cm"/>
      <inkml:brushProperty name="color" value="#F6630D"/>
    </inkml:brush>
  </inkml:definitions>
  <inkml:trace contextRef="#ctx0" brushRef="#br0">0 82 24575,'1'-7'0,"-1"-1"0,1 0 0,1 1 0,0-1 0,0 1 0,3-8 0,-5 13 0,1 1 0,0-1 0,-1 1 0,1-1 0,0 1 0,0 0 0,0 0 0,0-1 0,0 1 0,0 0 0,0 0 0,1 0 0,-1 0 0,0 0 0,3-1 0,-3 2 0,0-1 0,0 1 0,0 0 0,0 0 0,1 0 0,-1 0 0,0 0 0,0 1 0,0-1 0,0 0 0,0 0 0,1 1 0,-1-1 0,0 1 0,0-1 0,0 1 0,0-1 0,0 1 0,0-1 0,0 1 0,-1 0 0,1 0 0,0 0 0,1 1 0,3 3 0,-1 1 0,0-1 0,0 1 0,0 0 0,-1 0 0,0 0 0,0 0 0,3 9 0,13 60 0,-15-59 0,24 122-341,-7 2 0,-5 0-1,-4 167 1,-12-247-6485</inkml:trace>
</inkml:ink>
</file>

<file path=ppt/ink/ink7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5:21.664"/>
    </inkml:context>
    <inkml:brush xml:id="br0">
      <inkml:brushProperty name="width" value="0.05" units="cm"/>
      <inkml:brushProperty name="height" value="0.05" units="cm"/>
      <inkml:brushProperty name="color" value="#F6630D"/>
    </inkml:brush>
  </inkml:definitions>
  <inkml:trace contextRef="#ctx0" brushRef="#br0">98 304 24575,'-38'-57'0,"27"42"0,0-1 0,-14-25 0,23 36 0,0 0 0,0 1 0,1-1 0,-1 0 0,1 0 0,0 0 0,0 0 0,1 0 0,-1 0 0,1 0 0,0 0 0,1 0 0,-1 0 0,2-6 0,0 7 0,0-1 0,0 1 0,0 0 0,0 0 0,1 0 0,-1 1 0,1-1 0,0 0 0,1 1 0,-1 0 0,0 0 0,1 0 0,0 0 0,0 0 0,0 1 0,0 0 0,0 0 0,0 0 0,0 0 0,1 0 0,8-1 0,12-3 0,0 1 0,46-3 0,-61 7 0,82-4 0,1 4 0,0 4 0,145 24 0,-123-6 0,-1 6 0,157 57 0,-209-60 0,97 50 0,-138-62 0,-1 0 0,0 2 0,-1 0 0,-1 1 0,0 1 0,-1 0 0,29 38 0,-40-46 0,0 0 0,-1 1 0,-1 0 0,0 0 0,0 0 0,0 0 0,-1 0 0,-1 1 0,1-1 0,-2 1 0,1 0 0,-1 0 0,-1-1 0,0 1 0,0 0 0,-1 0 0,0 0 0,0-1 0,-2 1 0,1 0 0,-1-1 0,0 0 0,-1 0 0,0 0 0,-5 9 0,-5 4 0,0-1 0,-1-1 0,-1 0 0,-1-1 0,-1-1 0,-1 0 0,0-1 0,-34 22 0,0-6 0,-1-2 0,-1-2 0,-1-3 0,-1-2 0,-108 28 0,63-28 0,0-4 0,-171 10 0,70-29-1365,130-8-5461</inkml:trace>
</inkml:ink>
</file>

<file path=ppt/ink/ink7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5:22.103"/>
    </inkml:context>
    <inkml:brush xml:id="br0">
      <inkml:brushProperty name="width" value="0.05" units="cm"/>
      <inkml:brushProperty name="height" value="0.05" units="cm"/>
      <inkml:brushProperty name="color" value="#F6630D"/>
    </inkml:brush>
  </inkml:definitions>
  <inkml:trace contextRef="#ctx0" brushRef="#br0">724 190 24575,'-1'-3'0,"1"0"0,-1 0 0,0 0 0,1 0 0,-1 0 0,-1 1 0,1-1 0,0 1 0,-1-1 0,1 1 0,-1-1 0,0 1 0,0 0 0,0-1 0,0 1 0,-5-3 0,-43-30 0,38 27 0,-11-6 0,0 1 0,-1 0 0,0 2 0,-1 1 0,0 1 0,0 1 0,-1 2 0,-32-5 0,39 8 0,1 2 0,-1 1 0,1 0 0,-1 1 0,1 1 0,0 0 0,0 2 0,0 0 0,0 1 0,0 1 0,1 0 0,-29 16 0,40-19 0,1 0 0,0 1 0,-1-1 0,1 1 0,1 0 0,-1 0 0,0 1 0,1 0 0,0-1 0,0 2 0,1-1 0,-1 0 0,1 1 0,0-1 0,1 1 0,-1 0 0,1 0 0,0 0 0,0 0 0,1 0 0,0 0 0,0 1 0,1-1 0,-1 0 0,1 1 0,1-1 0,-1 0 0,1 0 0,0 1 0,1-1 0,-1 0 0,1 0 0,0 0 0,1 0 0,3 5 0,4 7 0,1-1 0,1 0 0,1-1 0,0-1 0,1 0 0,1 0 0,0-2 0,28 20 0,19 8 0,69 33 0,-81-47 0,18 9 0,-28-16 0,-1 1 0,0 2 0,-2 2 0,45 38 0,-75-57 0,0 1 0,-1 0 0,0 0 0,-1 1 0,9 14 0,-13-20 0,0 0 0,0 0 0,0 0 0,0 0 0,-1 0 0,1 0 0,-1 0 0,1 0 0,-1 0 0,0 0 0,0 0 0,0 0 0,0 0 0,0 0 0,0 0 0,0 0 0,-1 0 0,1 0 0,-1 0 0,0 0 0,0 0 0,1 0 0,-1 0 0,0 0 0,0-1 0,-1 1 0,1 0 0,0-1 0,-1 1 0,1-1 0,-3 3 0,-3 0 0,0 1 0,0-1 0,-1 0 0,0-1 0,0 1 0,0-1 0,0-1 0,0 0 0,-1 0 0,-12 1 0,-16 0 0,-40-2 0,62-1 0,-49-1 0,0-2 0,1-4 0,-1-2 0,-121-35 0,121 18-1365,13-1-5461</inkml:trace>
</inkml:ink>
</file>

<file path=ppt/ink/ink7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5:26.988"/>
    </inkml:context>
    <inkml:brush xml:id="br0">
      <inkml:brushProperty name="width" value="0.05" units="cm"/>
      <inkml:brushProperty name="height" value="0.05" units="cm"/>
      <inkml:brushProperty name="color" value="#F6630D"/>
    </inkml:brush>
  </inkml:definitions>
  <inkml:trace contextRef="#ctx0" brushRef="#br0">2066 269 24575,'-7'-1'0,"0"0"0,1 0 0,-1 0 0,1-1 0,-1 0 0,-11-5 0,-16-6 0,-4 5-4,-1 0 0,1 3 0,-1 1-1,0 2 1,0 1 0,-54 7 0,42 1 18,0 3 1,1 1 0,0 3 0,-63 26-1,33-3-105,2 2 0,2 4 0,2 4 0,1 2 0,-98 89 0,88-62 69,3 4 0,4 2 0,3 4 0,-104 163 0,132-174 24,3 1-1,3 2 0,4 1 0,4 3 1,3 0-1,-29 143 0,51-188-1,1-1 0,2 1 0,2 0 0,1-1 0,2 1 0,11 62 0,-8-76 0,1-1 0,1 1 0,1-1 0,1 0 0,0-1 0,2 0 0,1 0 0,0-1 0,2-1 0,0 0 0,26 26 0,-6-15-73,2-1 0,0-2 0,2-1 0,0-3 0,2 0 0,0-3 0,2-1 0,54 16 0,18-1-256,230 37 0,261-12-531,6-48 0,418-64-489,-745 19 479,444-113 0,-572 104 583,-2-8 0,247-117 1,-319 125 218,-1-2 1,-3-5 0,-2-2 0,-2-4 0,-3-4 0,73-77 0,-113 103 146,-1-2 0,-1-2 0,-2 0 0,-2-2 0,-2-1 0,-1-1 0,-3 0 0,17-51 0,-27 62-24,-1 0-1,-1 0 1,-2-1 0,-1 0 0,-2 0-1,-1 0 1,-1 0 0,-2 0 0,-1 0-1,-1 0 1,-2 1 0,-16-53-1,8 50-3,-1 0-1,-2 1 1,0 1-1,-3 1 1,0 0-1,-2 2 0,-2 0 1,0 1-1,-44-37 0,5 12 184,-2 3 1,-3 3-1,-88-47 0,17 21-148,-3 8 1,-3 5-1,-186-50 1,84 46-130,-309-38 0,237 67-138,-1 13 0,-429 27 0,540 8-2533</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8:54:54.432"/>
    </inkml:context>
    <inkml:brush xml:id="br0">
      <inkml:brushProperty name="width" value="0.05" units="cm"/>
      <inkml:brushProperty name="height" value="0.05" units="cm"/>
      <inkml:brushProperty name="color" value="#F6630D"/>
    </inkml:brush>
  </inkml:definitions>
  <inkml:trace contextRef="#ctx0" brushRef="#br0">1 1 24575,'11'12'0,"-9"-10"0,0 1 0,1 0 0,-1-1 0,0 1 0,1-1 0,0 0 0,-1 0 0,1 0 0,0 0 0,0 0 0,0-1 0,0 1 0,1-1 0,-1 0 0,0 0 0,1 0 0,-1 0 0,0-1 0,1 1 0,-1-1 0,5 0 0,217-18 0,150 33-1365,-324-10-5461</inkml:trace>
</inkml:ink>
</file>

<file path=ppt/ink/ink7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5:28.945"/>
    </inkml:context>
    <inkml:brush xml:id="br0">
      <inkml:brushProperty name="width" value="0.05" units="cm"/>
      <inkml:brushProperty name="height" value="0.05" units="cm"/>
      <inkml:brushProperty name="color" value="#F6630D"/>
    </inkml:brush>
  </inkml:definitions>
  <inkml:trace contextRef="#ctx0" brushRef="#br0">622 381 24575,'4'-5'0,"-1"1"0,0-1 0,-1-1 0,1 1 0,-1 0 0,0-1 0,-1 1 0,1-1 0,-1 1 0,0-1 0,0 0 0,-1-9 0,2 0 0,-3 41 0,1-9 0,-1 0 0,0 0 0,-7 27 0,6-36 0,0 0 0,-1 0 0,0-1 0,0 1 0,-1-1 0,0 0 0,0 0 0,-1-1 0,-8 11 0,9-14 0,0 0 0,0 1 0,-1-1 0,1-1 0,-1 1 0,0-1 0,0 1 0,0-2 0,0 1 0,0 0 0,0-1 0,0 0 0,0 0 0,-1-1 0,-7 1 0,0-1 0,0 0 0,0-1 0,0-1 0,1 0 0,-1-1 0,1 0 0,-1-1 0,1 0 0,0-1 0,0 0 0,-13-9 0,19 11 0,1-1 0,-1 1 0,1-1 0,0 0 0,1-1 0,-1 1 0,1-1 0,0 0 0,0 0 0,0 0 0,0 0 0,1-1 0,0 0 0,0 1 0,1-1 0,0 0 0,0 0 0,0-1 0,1 1 0,0 0 0,0-1 0,0 1 0,1 0 0,0-9 0,3-1 0,0 1 0,1 0 0,0 0 0,1 0 0,1 0 0,0 1 0,1 0 0,1 0 0,0 1 0,1 0 0,0 0 0,1 1 0,11-11 0,-7 9 0,1 0 0,0 2 0,0-1 0,1 2 0,1 0 0,0 1 0,1 0 0,-1 2 0,36-12 0,-45 17 0,0 1 0,0 0 0,0 1 0,0 0 0,1 0 0,-1 1 0,0 0 0,1 1 0,-1-1 0,0 2 0,12 2 0,-15-2 0,0 0 0,0 0 0,0 1 0,0 0 0,0 0 0,-1 0 0,1 0 0,-1 1 0,0 0 0,0 0 0,0 0 0,0 0 0,-1 0 0,0 1 0,0 0 0,0 0 0,0 0 0,1 5 0,3 8 0,-1 0 0,0 1 0,-2 0 0,0 0 0,2 33 0,-4 101 0,-2-148 0,-6 120 0,-28 155 0,-46 120 0,71-360 0,4-12 0,-1 1 0,-2-1 0,-1 0 0,-22 47 0,31-75 0,0 0 0,0 0 0,0 0 0,0-1 0,0 1 0,0 0 0,0 0 0,-1 0 0,1-1 0,0 1 0,0 0 0,0 0 0,0 0 0,0-1 0,-1 1 0,1 0 0,0 0 0,0 0 0,0 0 0,0 0 0,-1 0 0,1-1 0,0 1 0,0 0 0,0 0 0,-1 0 0,1 0 0,0 0 0,0 0 0,-1 0 0,1 0 0,0 0 0,0 0 0,0 0 0,-1 0 0,1 0 0,0 0 0,0 0 0,0 0 0,-1 0 0,1 0 0,0 0 0,0 0 0,-1 1 0,1-1 0,0 0 0,0 0 0,0 0 0,0 0 0,-1 0 0,1 0 0,0 1 0,0-1 0,0 0 0,0 0 0,0 0 0,-1 1 0,1-1 0,0 0 0,-2-22 0,2 21 0,-1-73 0,1 20 0,-12-88 0,9 125 0,-1 1 0,0 0 0,-1-1 0,0 2 0,-1-1 0,-1 1 0,-1 0 0,0 0 0,-17-22 0,20 31 0,1 0 0,-2 1 0,1-1 0,-1 1 0,0 0 0,0 1 0,0-1 0,0 1 0,-1 0 0,0 1 0,0 0 0,0 0 0,0 0 0,0 1 0,-13-3 0,9 4 0,1 1 0,0-1 0,-1 2 0,1 0 0,0 0 0,-1 1 0,1 0 0,0 0 0,0 1 0,-14 7 0,3 0 0,1 0 0,1 2 0,-1 0 0,2 2 0,0 0 0,0 1 0,2 0 0,0 2 0,-26 33 0,35-39 0,0-1 0,0 1 0,1 1 0,1-1 0,0 1 0,1 0 0,0 0 0,0 0 0,2 1 0,-1-1 0,2 1 0,-1 15 0,2-20 0,0 0 0,1 0 0,0 0 0,1-1 0,0 1 0,0-1 0,0 1 0,1-1 0,0 0 0,1 0 0,0 0 0,0 0 0,0-1 0,0 1 0,1-1 0,0 0 0,1 0 0,-1-1 0,1 0 0,0 0 0,7 4 0,5 1-136,-1-1-1,2-1 1,-1-1-1,1 0 1,0-2-1,0 0 1,1-1-1,-1-1 0,34 1 1,8 0-6690</inkml:trace>
</inkml:ink>
</file>

<file path=ppt/ink/ink7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5:29.365"/>
    </inkml:context>
    <inkml:brush xml:id="br0">
      <inkml:brushProperty name="width" value="0.05" units="cm"/>
      <inkml:brushProperty name="height" value="0.05" units="cm"/>
      <inkml:brushProperty name="color" value="#F6630D"/>
    </inkml:brush>
  </inkml:definitions>
  <inkml:trace contextRef="#ctx0" brushRef="#br0">3 222 24575,'-1'-55'0,"0"26"0,1 1 0,7-58 0,-7 85 0,0 0 0,0 0 0,0 0 0,0-1 0,1 1 0,-1 0 0,0 0 0,1 0 0,-1 0 0,0 0 0,1 0 0,-1 0 0,1 0 0,0 0 0,-1 0 0,1 0 0,0 0 0,0 0 0,-1 0 0,1 1 0,2-2 0,-2 2 0,-1 0 0,1 0 0,0 1 0,0-1 0,0 0 0,-1 0 0,1 1 0,0-1 0,-1 1 0,1-1 0,0 1 0,-1-1 0,1 1 0,0-1 0,-1 1 0,1-1 0,-1 1 0,1 0 0,-1-1 0,1 1 0,-1 0 0,1 0 0,22 52 0,-8-4 0,-2 2 0,-2 0 0,-2 0 0,-3 0 0,-2 1 0,-5 102 0,-7-85 0,7-65 0,1 0 0,-2 0 0,1 0 0,0 0 0,-1 0 0,1 0 0,-1-1 0,0 1 0,-1 0 0,1-1 0,-1 0 0,1 1 0,-6 4 0,7-7 0,1-1 0,-1 1 0,1-1 0,-1 1 0,1-1 0,-1 1 0,1-1 0,-1 0 0,0 1 0,1-1 0,-1 0 0,0 1 0,1-1 0,-1 0 0,0 1 0,1-1 0,-1 0 0,0 0 0,1 0 0,-1 0 0,0 0 0,0 0 0,1 0 0,-1 0 0,0 0 0,1 0 0,-1 0 0,0-1 0,0 1 0,1 0 0,-1 0 0,1-1 0,-1 1 0,0 0 0,1-1 0,-1 1 0,0-1 0,1 1 0,-1-1 0,1 1 0,-1-1 0,1 1 0,0-1 0,-1 1 0,1-1 0,-1 0 0,1 1 0,0-1 0,0 0 0,-1 1 0,1-1 0,0 0 0,0 1 0,0-1 0,-1-1 0,0-3 0,0-1 0,1 0 0,-1 0 0,1 0 0,1-9 0,3-12 0,1 0 0,2 0 0,12-35 0,38-76 0,-57 137 0,16-35 0,1 1 0,22-32 0,-32 56 0,0 0 0,1 1 0,1 0 0,-1 1 0,1 0 0,1 0 0,0 1 0,0 0 0,22-13 0,-29 20 0,0-1 0,-1 1 0,1 0 0,0 0 0,0 0 0,-1 1 0,1-1 0,0 1 0,0-1 0,0 1 0,0 0 0,0 0 0,0 0 0,0 1 0,0-1 0,0 1 0,0-1 0,-1 1 0,1 0 0,3 1 0,-2 1 0,0-1 0,-1 1 0,1 0 0,-1 0 0,1 0 0,-1 1 0,0-1 0,0 1 0,-1-1 0,1 1 0,3 7 0,1 5 0,0 1 0,-1 0 0,0 0 0,-2 1 0,4 25 0,-3-1 0,-3 0 0,-1 1 0,-2-1 0,-2 0 0,-2 0 0,-1 0 0,-20 68 0,14-76-1365,1-11-5461</inkml:trace>
</inkml:ink>
</file>

<file path=ppt/ink/ink7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5:29.846"/>
    </inkml:context>
    <inkml:brush xml:id="br0">
      <inkml:brushProperty name="width" value="0.05" units="cm"/>
      <inkml:brushProperty name="height" value="0.05" units="cm"/>
      <inkml:brushProperty name="color" value="#F6630D"/>
    </inkml:brush>
  </inkml:definitions>
  <inkml:trace contextRef="#ctx0" brushRef="#br0">55 74 24575,'10'-28'0,"-8"23"0,-1 1 0,1 0 0,0-1 0,0 1 0,0 0 0,0 0 0,6-8 0,-8 12 0,1 0 0,-1 0 0,0-1 0,0 1 0,1 0 0,-1 0 0,0-1 0,1 1 0,-1 0 0,0 0 0,1-1 0,-1 1 0,0 0 0,1 0 0,-1 0 0,0 0 0,1 0 0,-1 0 0,1 0 0,-1 0 0,0-1 0,1 1 0,-1 0 0,0 1 0,1-1 0,-1 0 0,1 0 0,-1 0 0,0 0 0,1 0 0,-1 0 0,0 0 0,1 1 0,-1-1 0,0 0 0,1 0 0,-1 0 0,0 1 0,1-1 0,-1 0 0,0 0 0,0 1 0,1-1 0,-1 0 0,0 1 0,0-1 0,0 0 0,1 1 0,-1-1 0,0 0 0,0 1 0,0-1 0,0 0 0,0 1 0,0-1 0,0 1 0,0-1 0,0 0 0,0 1 0,0-1 0,0 0 0,0 1 0,4 29 0,-6 57 0,-15 103 0,5-79 0,-10 420-1365,22-477-5461</inkml:trace>
  <inkml:trace contextRef="#ctx0" brushRef="#br0" timeOffset="1">0 785 24575,'5'-10'0,"1"-16"0,4-9 0,1-8 0,3-1 0,4 3 0,3 7 0,3 6 0,2 7 0,1 7 0,1 7 0,0 3 0,-5 3-8191</inkml:trace>
</inkml:ink>
</file>

<file path=ppt/ink/ink7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5:30.248"/>
    </inkml:context>
    <inkml:brush xml:id="br0">
      <inkml:brushProperty name="width" value="0.05" units="cm"/>
      <inkml:brushProperty name="height" value="0.05" units="cm"/>
      <inkml:brushProperty name="color" value="#F6630D"/>
    </inkml:brush>
  </inkml:definitions>
  <inkml:trace contextRef="#ctx0" brushRef="#br0">0 1 24575,'5'0'0,"1"4"0,5 2 0,0 5 0,3 0 0,-1 3 0,2-1 0,-2-3-8191</inkml:trace>
</inkml:ink>
</file>

<file path=ppt/ink/ink7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5:31.015"/>
    </inkml:context>
    <inkml:brush xml:id="br0">
      <inkml:brushProperty name="width" value="0.05" units="cm"/>
      <inkml:brushProperty name="height" value="0.05" units="cm"/>
      <inkml:brushProperty name="color" value="#F6630D"/>
    </inkml:brush>
  </inkml:definitions>
  <inkml:trace contextRef="#ctx0" brushRef="#br0">58 1 24575,'0'0'0,"0"0"0,0 0 0,1 0 0,-1 1 0,0-1 0,0 0 0,1 0 0,-1 1 0,0-1 0,0 0 0,1 0 0,-1 0 0,0 1 0,0-1 0,0 0 0,0 1 0,1-1 0,-1 0 0,0 0 0,0 1 0,0-1 0,0 0 0,0 1 0,0-1 0,0 0 0,0 1 0,0-1 0,0 0 0,0 1 0,0-1 0,0 0 0,0 1 0,0-1 0,0 0 0,-1 0 0,1 1 0,0-1 0,0 0 0,0 1 0,0-1 0,-1 1 0,-7 19 0,6-14 0,-10 29 0,2 0 0,1 0 0,2 1 0,2 0 0,1 0 0,1 42 0,20 220 0,-15-277 0,31 286-1365,-29-253-5461</inkml:trace>
</inkml:ink>
</file>

<file path=ppt/ink/ink7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5:31.391"/>
    </inkml:context>
    <inkml:brush xml:id="br0">
      <inkml:brushProperty name="width" value="0.05" units="cm"/>
      <inkml:brushProperty name="height" value="0.05" units="cm"/>
      <inkml:brushProperty name="color" value="#F6630D"/>
    </inkml:brush>
  </inkml:definitions>
  <inkml:trace contextRef="#ctx0" brushRef="#br0">23 398 24575,'-6'-17'0,"2"0"0,0 0 0,0-1 0,2 0 0,0 0 0,2 1 0,-1-1 0,2 0 0,1 0 0,4-23 0,-4 32 0,0 0 0,1 0 0,0 0 0,1 1 0,0-1 0,0 1 0,0 0 0,1 0 0,1 1 0,-1 0 0,1-1 0,0 2 0,1-1 0,-1 1 0,1 0 0,1 0 0,-1 1 0,1 0 0,0 0 0,0 1 0,15-6 0,-3 4 0,0 1 0,1 1 0,0 1 0,0 1 0,0 1 0,0 0 0,0 2 0,0 0 0,0 2 0,31 7 0,-3 2 0,-2 2 0,0 2 0,62 31 0,-58-21 0,-2 1 0,-1 3 0,-1 1 0,70 63 0,-95-74 0,0 2 0,-1 0 0,-2 1 0,0 1 0,-1 1 0,-2 1 0,0 0 0,-2 1 0,-1 0 0,12 38 0,-21-53 0,-1 1 0,-1-1 0,0 1 0,0 0 0,-1 0 0,-1 0 0,0 0 0,-1-1 0,-1 1 0,0 0 0,0 0 0,-5 12 0,2-11 0,-1 1 0,-1-1 0,0-1 0,-1 1 0,0-1 0,-1-1 0,0 1 0,-1-1 0,-12 10 0,-1-1 0,-1-2 0,-1-1 0,-1-1 0,0-1 0,-1-1 0,-1-1 0,0-2 0,0-1 0,-50 13 0,11-10-273,0-3 0,-1-2 0,0-4 0,-137-6 0,114-7-6553</inkml:trace>
</inkml:ink>
</file>

<file path=ppt/ink/ink7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5:31.760"/>
    </inkml:context>
    <inkml:brush xml:id="br0">
      <inkml:brushProperty name="width" value="0.05" units="cm"/>
      <inkml:brushProperty name="height" value="0.05" units="cm"/>
      <inkml:brushProperty name="color" value="#F6630D"/>
    </inkml:brush>
  </inkml:definitions>
  <inkml:trace contextRef="#ctx0" brushRef="#br0">1 26 24575,'4'0'0,"2"-5"0,5-1 0,4 0 0,5 1 0,-1 2-8191</inkml:trace>
</inkml:ink>
</file>

<file path=ppt/ink/ink7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5:38.132"/>
    </inkml:context>
    <inkml:brush xml:id="br0">
      <inkml:brushProperty name="width" value="0.05" units="cm"/>
      <inkml:brushProperty name="height" value="0.05" units="cm"/>
      <inkml:brushProperty name="color" value="#F6630D"/>
    </inkml:brush>
  </inkml:definitions>
  <inkml:trace contextRef="#ctx0" brushRef="#br0">3085 525 24575,'-1'-7'0,"0"1"0,0-1 0,0 0 0,-1 1 0,0 0 0,0-1 0,-1 1 0,0 0 0,0 0 0,0 0 0,-1 0 0,0 1 0,0 0 0,0-1 0,-7-4 0,2 1 0,0 1 0,0 0 0,-1 0 0,0 1 0,-1 0 0,1 1 0,-19-7 0,-5 1 0,0 2 0,-1 2 0,0 1 0,-1 1 0,0 2 0,-43 1 0,-217 20 0,286-16 0,-504 77 0,387-49 0,1 7 0,-120 51 0,98-24 0,-207 123 0,252-121 0,3 3 0,-147 132 0,205-161 0,3 1 0,1 2 0,3 1 0,1 2 0,2 2 0,2 1 0,-30 66 0,47-83 0,1 1 0,1 0 0,2 1 0,2 0 0,-6 54 0,11-60 0,1 0 0,2 0 0,1 0 0,1-1 0,1 1 0,1-1 0,16 46 0,-7-38-33,2 0 1,1-1-1,1-1 0,2-1 0,1 0 0,1-2 0,2 0 0,1-2 0,54 47 1,-14-23-51,2-2 1,2-4 0,104 52 0,-24-27-145,2-6-1,3-7 1,198 46-1,497 47-1244,-383-104 534,925-29 0,-1060-41 694,-2-14-1,362-90 0,-455 68 29,-3-10 0,-3-11 0,349-174 0,-449 186-52,132-95 1,-207 125 509,-3-2 0,-1-2 0,-2-3 0,77-92 0,-110 117-136,-1-1 1,0-1-1,-2 0 1,-1-1 0,0 0-1,13-47 1,-20 53 68,-1 0 1,-1 0-1,0 0 1,-2-1-1,0 0 0,-1 1 1,-1-1-1,0 1 1,-2-1-1,-7-29 1,1 22-66,-1 0 0,-1 1 0,-1 0 0,-1 1 0,-1 0 0,-1 1 1,-1 1-1,-26-29 0,-11-3 157,-107-88-1,24 40-442,-4 5 1,-3 7-1,-219-101 0,88 71-176,-310-91 0,338 137 158,-2 11 0,-439-52 1,503 99 76,-1 8 1,0 8 0,0 9-1,-280 48 1,55 32-511,305-65 51,-38 8-2204</inkml:trace>
</inkml:ink>
</file>

<file path=ppt/ink/ink7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5:39.191"/>
    </inkml:context>
    <inkml:brush xml:id="br0">
      <inkml:brushProperty name="width" value="0.05" units="cm"/>
      <inkml:brushProperty name="height" value="0.05" units="cm"/>
      <inkml:brushProperty name="color" value="#F6630D"/>
    </inkml:brush>
  </inkml:definitions>
  <inkml:trace contextRef="#ctx0" brushRef="#br0">132 310 24575,'-13'75'0,"0"-13"0,-2 44 0,0 113 0,15 107 0,-24-538 0,5 78 0,8 42 0,0 14 0,3-2 0,5-154 0,5 215 0,1-1 0,0 1 0,1 0 0,2 0 0,0 1 0,8-20 0,-10 31 0,-1 0 0,1 0 0,0 1 0,1-1 0,-1 1 0,1 0 0,1 0 0,-1 1 0,1-1 0,0 1 0,0 0 0,0 1 0,1-1 0,0 1 0,0 1 0,0-1 0,13-3 0,0 2 0,1 1 0,0 1 0,0 1 0,1 0 0,40 4 0,105 22 0,-122-15 0,-1 2 0,75 28 0,-102-32 0,-1 1 0,0 0 0,0 1 0,0 0 0,-1 2 0,-1-1 0,1 2 0,-2 0 0,22 25 0,-32-33 0,0 0 0,0 0 0,-1 0 0,1 0 0,-1 0 0,0 1 0,-1-1 0,1 1 0,-1-1 0,0 1 0,0 0 0,0 0 0,0-1 0,-1 1 0,0 0 0,0 7 0,-2-5 0,1-1 0,-1 0 0,0 0 0,0 0 0,-1 0 0,0-1 0,0 1 0,0-1 0,-1 1 0,0-1 0,-4 5 0,-9 7 0,-1-1 0,-1 0 0,0-1 0,-1-2 0,-31 18 0,-27 8 0,-1-2 0,-3-4 0,0-4 0,-109 23 0,191-52 0,0 0 0,0 0 0,0 0 0,0 0 0,0 0 0,0 0 0,0 0 0,1 0 0,-1 0 0,0 0 0,0 1 0,0-1 0,0 0 0,0 0 0,0 0 0,0 0 0,0 0 0,0 0 0,0 0 0,1 0 0,-1 0 0,0 0 0,0 0 0,0 0 0,0 0 0,0 0 0,0 0 0,0 0 0,0 1 0,0-1 0,0 0 0,0 0 0,0 0 0,0 0 0,0 0 0,0 0 0,0 0 0,0 0 0,0 0 0,0 1 0,0-1 0,0 0 0,0 0 0,0 0 0,0 0 0,0 0 0,0 0 0,0 0 0,0 0 0,0 0 0,0 1 0,0-1 0,0 0 0,0 0 0,0 0 0,0 0 0,0 0 0,18 6 0,37 6 0,-35-7 0,24 5 0,0 3 0,44 19 0,-67-23 0,-1 1 0,-1 0 0,0 2 0,-1 0 0,0 1 0,22 20 0,-34-27 0,0 0 0,-1 0 0,0 1 0,0-1 0,0 1 0,-1 0 0,0 0 0,-1 1 0,0-1 0,0 1 0,0 0 0,2 12 0,-4-15 0,-1-1 0,0 1 0,0-1 0,0 1 0,0-1 0,-1 1 0,0-1 0,1 1 0,-2-1 0,1 0 0,0 1 0,-1-1 0,0 0 0,0 0 0,0 0 0,-1 0 0,1 0 0,-1-1 0,0 1 0,0-1 0,0 0 0,-1 0 0,-5 5 0,-3-1 0,1 0 0,-1 0 0,0-1 0,0-1 0,-1 0 0,1-1 0,-1 0 0,0-1 0,0-1 0,-20 2 0,5-2 0,0-1 0,0-2 0,-54-8 0,72 8-85,-1-1 0,1 0-1,0-1 1,1 0 0,-1 0-1,0-1 1,1-1 0,0 1-1,0-2 1,0 1 0,1-1-1,-1 0 1,1-1 0,1 0-1,-11-12 1,-2-10-6741</inkml:trace>
</inkml:ink>
</file>

<file path=ppt/ink/ink7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5:39.834"/>
    </inkml:context>
    <inkml:brush xml:id="br0">
      <inkml:brushProperty name="width" value="0.05" units="cm"/>
      <inkml:brushProperty name="height" value="0.05" units="cm"/>
      <inkml:brushProperty name="color" value="#F6630D"/>
    </inkml:brush>
  </inkml:definitions>
  <inkml:trace contextRef="#ctx0" brushRef="#br0">114 1 24575,'1'0'0,"-1"0"0,1 0 0,0 0 0,-1 0 0,1 0 0,0 0 0,0 0 0,-1 0 0,1 0 0,0 0 0,0 0 0,-1 0 0,1 1 0,0-1 0,-1 0 0,1 0 0,0 1 0,-1-1 0,1 0 0,0 1 0,-1-1 0,2 2 0,-10 11 0,-4 3 0,-7 18 0,1 0 0,2 1 0,-19 60 0,29-76 0,1 0 0,1 1 0,1 0 0,1 0 0,0 0 0,1 0 0,2 0 0,4 36 0,-3-49 0,0 0 0,0 0 0,0-1 0,1 1 0,0-1 0,0 0 0,0 0 0,1 0 0,0 0 0,0 0 0,1-1 0,0 0 0,0 0 0,0 0 0,0-1 0,1 1 0,-1-1 0,1 0 0,0-1 0,1 0 0,-1 0 0,1 0 0,-1-1 0,1 1 0,0-2 0,13 3 0,-7-2 0,0-1 0,0 0 0,0-1 0,0 0 0,0-1 0,0 0 0,0-1 0,0-1 0,-1 0 0,1-1 0,-1 0 0,0-1 0,22-11 0,-13 1 0,-1 0 0,0-1 0,-1-1 0,-1-1 0,-1-1 0,0 0 0,-2-1 0,23-37 0,-13 13 0,-2 0 0,-2-2 0,21-67 0,-40 107 0,9-34 0,-10 38 0,-1 0 0,1 0 0,-1 0 0,0 0 0,0 0 0,0 0 0,0 1 0,0-1 0,0 0 0,0 0 0,-1 0 0,1 0 0,-1 0 0,1 0 0,-1 0 0,-1-2 0,1 4 0,0-1 0,1 1 0,-1 0 0,1 0 0,-1 0 0,0 0 0,1 0 0,-1 0 0,1 0 0,-1 0 0,0 0 0,1 0 0,-1 0 0,0 0 0,1 0 0,-1 1 0,1-1 0,-1 0 0,1 0 0,-1 1 0,0-1 0,1 0 0,-1 1 0,1-1 0,-1 0 0,1 1 0,0-1 0,-1 1 0,1-1 0,-1 1 0,1-1 0,0 1 0,-1-1 0,1 1 0,0 0 0,0-1 0,-1 1 0,1 0 0,-15 25 0,6-5 0,0 0 0,1 0 0,1 1 0,1 1 0,1-1 0,1 1 0,1-1 0,0 40 0,3-54 0,1 1 0,-1-1 0,2 1 0,-1-1 0,1 0 0,0 0 0,1 1 0,0-2 0,1 1 0,-1 0 0,1-1 0,1 1 0,-1-1 0,1 0 0,1-1 0,-1 1 0,1-1 0,0 0 0,0 0 0,1-1 0,0 0 0,0 0 0,0-1 0,0 1 0,1-2 0,13 6 0,-12-6 0,1 0 0,0 0 0,-1-1 0,1-1 0,0 1 0,0-2 0,0 1 0,0-1 0,0-1 0,0 0 0,-1 0 0,1-1 0,10-3 0,-6 0 0,0 0 0,-1-1 0,1-1 0,-2 0 0,1 0 0,-1-2 0,0 1 0,13-13 0,-6 2 0,-1-1 0,0 0 0,-2-1 0,0-1 0,-2-1 0,0 0 0,-1 0 0,-2-2 0,12-33 0,-19 47 0,0 0 0,-1 0 0,-1 0 0,0-1 0,0 1 0,-1 0 0,0-1 0,-2-13 0,1 24 0,0 0 0,0 0 0,0 0 0,0 0 0,0 0 0,-1 0 0,1 0 0,0 0 0,0 0 0,-1 1 0,1-1 0,-1 0 0,1 0 0,-1 0 0,1 1 0,-1-1 0,1 0 0,-1 1 0,0-1 0,0 0 0,0 1 0,1-1 0,-1 1 0,1 0 0,-1 1 0,0-1 0,1 0 0,-1 0 0,1 0 0,-1 0 0,1 0 0,-1 0 0,1 1 0,-1-1 0,1 0 0,-1 0 0,1 1 0,-1-1 0,1 0 0,-1 1 0,1-1 0,0 1 0,-1-1 0,0 1 0,-21 34 0,14-16 0,1 1 0,1 1 0,0-1 0,2 1 0,-4 39 0,5-10 0,5 68 0,2-78-1365,3-7-5461</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8:54:57.442"/>
    </inkml:context>
    <inkml:brush xml:id="br0">
      <inkml:brushProperty name="width" value="0.05" units="cm"/>
      <inkml:brushProperty name="height" value="0.05" units="cm"/>
      <inkml:brushProperty name="color" value="#F6630D"/>
    </inkml:brush>
  </inkml:definitions>
  <inkml:trace contextRef="#ctx0" brushRef="#br0">105 0 24575,'1'1'0,"0"-1"0,0 0 0,0 0 0,0 1 0,-1-1 0,1 1 0,0-1 0,0 1 0,0-1 0,0 1 0,-1 0 0,1-1 0,0 1 0,0 0 0,-1-1 0,1 1 0,-1 0 0,1 0 0,-1 0 0,1 0 0,-1 0 0,1-1 0,-1 1 0,0 0 0,1 0 0,-1 0 0,0 1 0,6 31 0,-6-30 0,5 250 0,-6-155 0,1 434-108,-1 302-281,-25-1 154,9-479 235,-56 613 0,67-929 99,2-17 59,1 0 1,2 0-1,0 37 0,4-44-65,-2-14-131,-1 0-1,0 1 1,0-1 0,0 0-1,1 0 1,-1 0 0,0 0-1,0 0 1,1 1-1,-1-1 1,0 0 0,0 0-1,1 0 1,-1 0 0,0 0-1,1 0 1,-1 0-1,0 0 1,0 0 0,1 0-1,-1 0 1,0 0 0,0 0-1,1 0 1,-1 0-1,0-1 1,1 1 0,-1 0-1,0 0 1,0 0 0,1 0-1,-1 0 1,0 0-1,0-1 1,0 1 0,1 0-1,-1-1 1,11-9-6788</inkml:trace>
</inkml:ink>
</file>

<file path=ppt/ink/ink7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5:40.210"/>
    </inkml:context>
    <inkml:brush xml:id="br0">
      <inkml:brushProperty name="width" value="0.05" units="cm"/>
      <inkml:brushProperty name="height" value="0.05" units="cm"/>
      <inkml:brushProperty name="color" value="#F6630D"/>
    </inkml:brush>
  </inkml:definitions>
  <inkml:trace contextRef="#ctx0" brushRef="#br0">38 70 24575,'0'-5'0,"0"-6"0,0-6 0,-5 0 0,-5 3 0,-2 8 0,1 11 0</inkml:trace>
</inkml:ink>
</file>

<file path=ppt/ink/ink7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5:40.569"/>
    </inkml:context>
    <inkml:brush xml:id="br0">
      <inkml:brushProperty name="width" value="0.05" units="cm"/>
      <inkml:brushProperty name="height" value="0.05" units="cm"/>
      <inkml:brushProperty name="color" value="#F6630D"/>
    </inkml:brush>
  </inkml:definitions>
  <inkml:trace contextRef="#ctx0" brushRef="#br0">1 13 24575,'0'-5'0,"5"-1"0,1 5 0,0 7 0,-2 7 0,0 11 0,-2 11 0,-1 8 0,-1 11 0,0 11 0,0 7 0,0 6 0,-5 4 0,-1 1 0,0-3 0,1-7 0,1-6 0,2-15-8191</inkml:trace>
</inkml:ink>
</file>

<file path=ppt/ink/ink7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5:40.913"/>
    </inkml:context>
    <inkml:brush xml:id="br0">
      <inkml:brushProperty name="width" value="0.05" units="cm"/>
      <inkml:brushProperty name="height" value="0.05" units="cm"/>
      <inkml:brushProperty name="color" value="#F6630D"/>
    </inkml:brush>
  </inkml:definitions>
  <inkml:trace contextRef="#ctx0" brushRef="#br0">249 802 24575,'3'-2'0,"0"-1"0,1 1 0,0 0 0,-1 0 0,1 1 0,0-1 0,0 1 0,0 0 0,7-2 0,15-4 0,-13 0 0,-1 0 0,0 0 0,0-1 0,-1 0 0,0-1 0,0 0 0,-1-1 0,0 0 0,9-13 0,-16 18 0,1 0 0,-1 0 0,-1 0 0,1 0 0,-1 0 0,0-1 0,0 1 0,0-1 0,-1 1 0,2-12 0,-3 13 0,0 0 0,0 0 0,-1 0 0,1 1 0,-1-1 0,0 0 0,0 0 0,0 1 0,-1-1 0,0 0 0,1 1 0,-1 0 0,0-1 0,0 1 0,-1 0 0,1 0 0,-6-5 0,5 5 0,0 0 0,0 0 0,-1 1 0,1-1 0,-1 1 0,0-1 0,1 1 0,-1 1 0,0-1 0,0 0 0,0 1 0,-1 0 0,1 0 0,0 0 0,0 0 0,-6 1 0,3 0 0,0 1 0,0-1 0,0 2 0,0-1 0,0 1 0,0 0 0,1 0 0,-1 1 0,-6 3 0,-8 7 0,0 0 0,1 1 0,1 1 0,-30 29 0,29-24 0,1 1 0,1 0 0,1 2 0,0 0 0,2 0 0,-13 28 0,23-40 0,0 1 0,1 0 0,0 0 0,1 0 0,0 0 0,1 1 0,-1 12 0,3-17 0,0-1 0,1 0 0,-1 1 0,1-1 0,1 0 0,0 1 0,0-1 0,0 0 0,0-1 0,1 1 0,1 0 0,7 11 0,-7-12 0,0-2 0,0 1 0,1 0 0,0-1 0,-1 0 0,2 0 0,-1 0 0,0-1 0,1 0 0,0 0 0,-1 0 0,1-1 0,0 0 0,1 0 0,-1 0 0,0-1 0,0 0 0,1 0 0,-1 0 0,1-1 0,-1 0 0,7-1 0,0 0 0,0-1 0,0 0 0,-1-1 0,1 0 0,-1-1 0,1-1 0,-1 0 0,-1 0 0,23-14 0,-5-4 0,-1 0 0,-1-1 0,-1-2 0,-1-1 0,-2-1 0,0 0 0,-2-2 0,33-63 0,-11 5 0,-4-2 0,29-101 0,-61 169 0,12-32 0,-3-2 0,18-108 0,-33 160 0,-1 0 0,1 0 0,-1 0 0,0-1 0,-1 1 0,1 0 0,-1 0 0,1 0 0,-1-1 0,-1 1 0,-2-7 0,4 11 0,-1-1 0,1 1 0,0-1 0,-1 0 0,0 1 0,1-1 0,-1 1 0,1 0 0,-1-1 0,1 1 0,-1-1 0,0 1 0,1 0 0,-1-1 0,0 1 0,1 0 0,-1 0 0,0 0 0,0-1 0,1 1 0,-1 0 0,0 0 0,0 0 0,-1 0 0,0 1 0,0 0 0,-1-1 0,1 1 0,0 0 0,-1 1 0,1-1 0,0 0 0,0 0 0,0 1 0,0 0 0,-2 1 0,-10 11 0,1 0 0,1 0 0,0 2 0,1-1 0,0 1 0,-15 34 0,3 1 0,-17 59 0,24-56 0,2 1 0,2 0 0,3 0 0,-2 64 0,10-75 0,1-1 0,2 1 0,2-1 0,2 0 0,22 80 0,-8-68-1365,1-11-5461</inkml:trace>
</inkml:ink>
</file>

<file path=ppt/ink/ink7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5:41.301"/>
    </inkml:context>
    <inkml:brush xml:id="br0">
      <inkml:brushProperty name="width" value="0.05" units="cm"/>
      <inkml:brushProperty name="height" value="0.05" units="cm"/>
      <inkml:brushProperty name="color" value="#F6630D"/>
    </inkml:brush>
  </inkml:definitions>
  <inkml:trace contextRef="#ctx0" brushRef="#br0">112 191 24575,'-6'-5'0,"1"1"0,-1 1 0,1-1 0,-1 1 0,-12-5 0,13 6 0,-1-1 0,1 1 0,-1-1 0,1 0 0,0-1 0,0 1 0,-6-7 0,9 8 0,0 1 0,1-1 0,0 1 0,-1-1 0,1 1 0,0-1 0,0 0 0,0 0 0,0 1 0,0-1 0,0 0 0,0 0 0,1 0 0,-1 0 0,1 0 0,0 0 0,-1 0 0,1 0 0,0 0 0,0 0 0,0-1 0,0 1 0,1-2 0,0 2 0,0-1 0,1 1 0,-1 0 0,1 0 0,-1 0 0,1 0 0,0 0 0,0 0 0,0 0 0,0 1 0,0-1 0,0 1 0,0-1 0,0 1 0,4-2 0,8-2 0,-1 0 0,1 0 0,0 2 0,0 0 0,18-2 0,87-3 0,142 9 0,-131 2 0,-121-2 0,-5-1 0,-1 0 0,0 0 0,1 0 0,-1 0 0,0 0 0,0-1 0,1 0 0,-1 1 0,5-3 0,-8 3 0,0 0 0,0 0 0,0 0 0,1 0 0,-1 0 0,0 0 0,0 0 0,0 0 0,0 0 0,0-1 0,0 1 0,0 0 0,0 0 0,0 0 0,0 0 0,1 0 0,-1 0 0,0 0 0,0 0 0,0 0 0,0-1 0,0 1 0,0 0 0,0 0 0,0 0 0,0 0 0,0 0 0,0 0 0,0-1 0,0 1 0,0 0 0,0 0 0,0 0 0,0 0 0,0 0 0,0 0 0,0 0 0,0-1 0,0 1 0,0 0 0,0 0 0,0 0 0,-1 0 0,1 0 0,0 0 0,0 0 0,0 0 0,0 0 0,0-1 0,0 1 0,0 0 0,0 0 0,0 0 0,0 0 0,-1 0 0,1 0 0,0 0 0,0 0 0,-12-5 0,-13-1 0,9 4 0,-1 0 0,1 1 0,0 1 0,0 0 0,0 1 0,0 1 0,0 1 0,0 0 0,0 1 0,0 1 0,1 0 0,0 1 0,0 1 0,1 0 0,-1 1 0,2 1 0,-1 0 0,1 0 0,1 2 0,-18 17 0,4 1 0,1 0 0,2 2 0,1 1 0,2 1 0,-27 57 0,16-19 0,-38 135 0,42-85-1365,21-76-5461</inkml:trace>
</inkml:ink>
</file>

<file path=ppt/ink/ink7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5:41.688"/>
    </inkml:context>
    <inkml:brush xml:id="br0">
      <inkml:brushProperty name="width" value="0.05" units="cm"/>
      <inkml:brushProperty name="height" value="0.05" units="cm"/>
      <inkml:brushProperty name="color" value="#F6630D"/>
    </inkml:brush>
  </inkml:definitions>
  <inkml:trace contextRef="#ctx0" brushRef="#br0">252 166 24575,'4'-6'0,"-2"-1"0,1 1 0,0 0 0,-1-1 0,-1 1 0,1-1 0,-1 1 0,0-1 0,0 0 0,-1 0 0,0 1 0,-1-13 0,1 18 0,-1 0 0,1 0 0,0 1 0,-1-1 0,1 0 0,-1 0 0,1 0 0,-1 0 0,0 1 0,1-1 0,-1 0 0,0 0 0,0 1 0,0-1 0,1 1 0,-1-1 0,0 0 0,0 1 0,0 0 0,0-1 0,0 1 0,0 0 0,0-1 0,0 1 0,0 0 0,0 0 0,0 0 0,0 0 0,0 0 0,0 0 0,0 0 0,0 0 0,0 0 0,0 0 0,0 1 0,0-1 0,0 0 0,0 1 0,0-1 0,-1 1 0,-41 22 0,41-22 0,-15 11 0,0 1 0,1 0 0,1 1 0,0 0 0,1 2 0,-25 33 0,32-39 0,0 1 0,1 0 0,0 1 0,0-1 0,1 1 0,1 0 0,0 1 0,0-1 0,2 1 0,-1-1 0,2 1 0,-1 18 0,2-28 0,0 1 0,0-1 0,0 0 0,0 0 0,0 0 0,1 0 0,0 1 0,-1-1 0,1 0 0,1 0 0,-1 0 0,0 0 0,1-1 0,-1 1 0,1 0 0,0 0 0,0-1 0,0 1 0,0-1 0,0 0 0,1 0 0,-1 0 0,1 0 0,-1 0 0,1 0 0,0-1 0,-1 1 0,1-1 0,0 1 0,0-1 0,0 0 0,1-1 0,-1 1 0,0 0 0,0-1 0,0 0 0,0 0 0,1 0 0,-1 0 0,0 0 0,4-1 0,2 0 0,0-1 0,0 0 0,-1-1 0,1 0 0,-1 0 0,1-1 0,-1 0 0,0 0 0,-1-1 0,1 0 0,-1 0 0,0-1 0,11-11 0,-6 2 0,-1-1 0,-1 1 0,0-2 0,-1 0 0,-1 0 0,-1 0 0,0-1 0,-1 0 0,-1 0 0,-1-1 0,-1 1 0,0-1 0,-1 0 0,-2-37 0,0 51 0,0-1 0,-1 0 0,0 0 0,0 1 0,0-1 0,-1 1 0,0-1 0,0 1 0,0 0 0,-1 0 0,0 0 0,0 0 0,-3-4 0,4 7 0,0 0 0,0 0 0,0 0 0,0 1 0,0-1 0,0 1 0,0 0 0,0-1 0,-1 1 0,1 0 0,0 0 0,-1 0 0,1 1 0,-1-1 0,1 1 0,-1-1 0,0 1 0,1 0 0,-1 0 0,1 0 0,-1 0 0,1 0 0,-1 1 0,1-1 0,-1 1 0,1 0 0,-1-1 0,1 1 0,0 0 0,-4 3 0,2-3-59,0 1 0,1 0-1,0 0 1,-1 0-1,1 0 1,0 0 0,0 1-1,0-1 1,0 1 0,1 0-1,-1 0 1,1 0 0,0 0-1,0 1 1,0-1-1,0 0 1,0 1 0,1-1-1,-1 1 1,1 0 0,0 0-1,-1 7 1,3 11-6767</inkml:trace>
</inkml:ink>
</file>

<file path=ppt/ink/ink7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5:42.047"/>
    </inkml:context>
    <inkml:brush xml:id="br0">
      <inkml:brushProperty name="width" value="0.05" units="cm"/>
      <inkml:brushProperty name="height" value="0.05" units="cm"/>
      <inkml:brushProperty name="color" value="#F6630D"/>
    </inkml:brush>
  </inkml:definitions>
  <inkml:trace contextRef="#ctx0" brushRef="#br0">255 91 24575,'0'-9'0,"0"2"0,0-1 0,0 1 0,-1 0 0,1 0 0,-2-1 0,-2-8 0,4 15 0,-1-1 0,1 1 0,-1 0 0,0 0 0,0-1 0,0 1 0,0 0 0,0 0 0,0 0 0,0 0 0,0 0 0,0 0 0,0 0 0,0 1 0,-1-1 0,1 0 0,0 1 0,-1-1 0,1 1 0,0-1 0,-1 1 0,1-1 0,-1 1 0,1 0 0,-1 0 0,1 0 0,0 0 0,-1 0 0,1 0 0,-1 0 0,1 0 0,-1 1 0,1-1 0,0 1 0,-1-1 0,1 1 0,-3 1 0,-3 1 0,0 0 0,0 1 0,0 1 0,0-1 0,1 1 0,0 0 0,0 0 0,0 1 0,0-1 0,-8 13 0,-4 7 0,-21 38 0,29-44 0,1 1 0,0 1 0,2 0 0,0 0 0,1 0 0,-5 38 0,9-44 0,1 0 0,0 0 0,1 0 0,0 1 0,2-1 0,-1 0 0,2 0 0,0 0 0,1 0 0,9 21 0,-12-31 0,1-1 0,1-1 0,-1 1 0,0 0 0,1 0 0,0-1 0,0 0 0,0 1 0,0-1 0,0 0 0,1-1 0,0 1 0,-1-1 0,1 1 0,0-1 0,0 0 0,0 0 0,0-1 0,1 1 0,-1-1 0,0 0 0,1 0 0,-1-1 0,0 1 0,1-1 0,-1 0 0,1 0 0,5-1 0,-1 0 0,-1-1 0,0 0 0,0 0 0,0-1 0,-1 0 0,1 0 0,-1-1 0,1 1 0,-1-2 0,0 1 0,0-1 0,-1 0 0,0-1 0,9-9 0,-3 0 0,0-1 0,-2-1 0,0 0 0,0 0 0,-2-1 0,0 0 0,-1 0 0,-1-1 0,6-30 0,-9 34 0,0-1 0,-2 1 0,0-1 0,0 0 0,-1 1 0,-1-1 0,-1 0 0,0 1 0,-1-1 0,-1 1 0,0 0 0,-9-21 0,10 30-76,0-1 1,-1 1-1,0 0 0,0 0 0,0 1 0,0-1 0,-1 1 0,0 0 1,0 0-1,-1 0 0,1 1 0,-1 0 0,0 0 0,0 0 1,-1 1-1,1 0 0,-10-3 0,-9 0-6750</inkml:trace>
</inkml:ink>
</file>

<file path=ppt/ink/ink7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5:42.421"/>
    </inkml:context>
    <inkml:brush xml:id="br0">
      <inkml:brushProperty name="width" value="0.05" units="cm"/>
      <inkml:brushProperty name="height" value="0.05" units="cm"/>
      <inkml:brushProperty name="color" value="#F6630D"/>
    </inkml:brush>
  </inkml:definitions>
  <inkml:trace contextRef="#ctx0" brushRef="#br0">39 88 24575,'3'-2'0,"0"1"0,0-1 0,0 1 0,-1-1 0,1 0 0,-1 0 0,1 0 0,-1 0 0,1-1 0,-1 1 0,0-1 0,0 1 0,-1-1 0,1 0 0,2-4 0,3-3 0,-4 6 0,25-28 0,-28 32 0,0 0 0,1-1 0,-1 1 0,0 0 0,1 0 0,-1-1 0,0 1 0,1 0 0,-1 0 0,1 0 0,-1 0 0,0-1 0,1 1 0,-1 0 0,1 0 0,-1 0 0,1 0 0,-1 0 0,0 0 0,1 0 0,-1 0 0,1 0 0,-1 0 0,0 0 0,1 1 0,-1-1 0,1 0 0,-1 0 0,1 0 0,0 1 0,-1 1 0,1-1 0,-1 0 0,1 0 0,-1 0 0,1 0 0,-1 1 0,0-1 0,1 0 0,-1 0 0,0 1 0,0-1 0,0 0 0,0 0 0,0 3 0,-3 30 0,-2 1 0,-1-1 0,-19 61 0,-5 23 0,-25 248-1365,46-309-5461</inkml:trace>
</inkml:ink>
</file>

<file path=ppt/ink/ink7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5:56.453"/>
    </inkml:context>
    <inkml:brush xml:id="br0">
      <inkml:brushProperty name="width" value="0.05" units="cm"/>
      <inkml:brushProperty name="height" value="0.05" units="cm"/>
      <inkml:brushProperty name="color" value="#F6630D"/>
    </inkml:brush>
  </inkml:definitions>
  <inkml:trace contextRef="#ctx0" brushRef="#br0">2568 320 24575,'3'-4'0,"1"-1"0,-1-1 0,1 1 0,-1 0 0,-1-1 0,1 1 0,-1-1 0,3-10 0,8-48 0,-12 57 0,-1 0 0,1 0 0,-1 0 0,-1 0 0,1 0 0,-1 0 0,-1 0 0,1 0 0,-1 0 0,0 0 0,0 1 0,-1-1 0,0 1 0,0 0 0,-1-1 0,-7-9 0,5 10 0,1 0 0,-1 0 0,0 1 0,-1 0 0,0 0 0,1 0 0,-2 1 0,1 0 0,0 0 0,-1 1 0,1 0 0,-1 0 0,0 1 0,-10-2 0,-12 0 2,1 2 0,-1 0 0,1 2 0,-1 1 0,0 2 1,1 1-1,0 1 0,-41 13 0,-9 7-118,-133 63 1,55-10-551,4 7 0,-195 143 0,174-96 127,-235 233 1,305-259 546,-132 173 1,194-223-45,3 3 1,3 1 0,2 2 0,3 2-1,-29 83 1,49-114-55,2 0 0,1 1-1,2 1 1,2-1 0,0 1 0,3 54 0,3-61 52,1-1 0,2-1 0,0 1 0,2-1 1,0 1-1,2-2 0,1 1 0,27 46 0,-15-37-33,1-1-1,2-1 0,2-2 0,1 0 1,1-2-1,1-1 0,43 30 1,-2-9-285,2-3 1,120 55 0,-24-27-309,2-8-1,279 68 1,380 22-1332,531-43 480,8-143 458,-388-80 781,-690 58-163,375-119-1,-524 126 516,-2-7 0,-2-6 0,173-101 0,-246 118 120,-1-2 0,-3-3 0,65-64-1,-88 73 63,-2-2 0,-1-2 0,-3-2-1,-1 0 1,33-64 0,-47 73-145,-2 0 0,-1-1 0,-2 0 0,-2 0 1,-1-2-1,-1 1 0,-2-1 0,-2 0 0,-2 0 0,-1 0 0,-1-1 1,-3 1-1,-1 0 0,-1 0 0,-2 1 0,-2 0 0,-1 0 1,-2 0-1,-1 2 0,-2-1 0,-2 2 0,-24-38 0,9 22-86,-1 2-1,-3 2 1,-2 1-1,-65-58 0,42 50 69,-2 2-1,-122-71 0,58 53 9,-3 6-1,-3 6 1,-182-52 0,46 36-247,-3 11 1,-341-32-1,-555 45-179,849 57 692</inkml:trace>
</inkml:ink>
</file>

<file path=ppt/ink/ink7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5:56.923"/>
    </inkml:context>
    <inkml:brush xml:id="br0">
      <inkml:brushProperty name="width" value="0.05" units="cm"/>
      <inkml:brushProperty name="height" value="0.05" units="cm"/>
      <inkml:brushProperty name="color" value="#F6630D"/>
    </inkml:brush>
  </inkml:definitions>
  <inkml:trace contextRef="#ctx0" brushRef="#br0">789 211 24575,'137'-54'0,"-120"45"0,0 0 0,0-1 0,-1 0 0,0-2 0,19-18 0,-33 29 0,0-1 0,0 0 0,0-1 0,0 1 0,-1 0 0,1 0 0,-1-1 0,1 1 0,-1-1 0,0 1 0,0-1 0,0 0 0,0-4 0,-1 6 0,0-1 0,0 1 0,0 0 0,0-1 0,-1 1 0,1 0 0,0 0 0,-1-1 0,1 1 0,-1 0 0,0 0 0,1 0 0,-1-1 0,0 1 0,0 0 0,0 0 0,1 0 0,-1 1 0,0-1 0,0 0 0,-1 0 0,1 0 0,0 1 0,0-1 0,0 0 0,0 1 0,-1-1 0,1 1 0,0 0 0,-2-1 0,-6-2 0,-1 1 0,1 0 0,0 1 0,-1 0 0,1 1 0,-1 0 0,-15 1 0,-69 16 0,81-14 0,-45 12 0,1 3 0,1 2 0,1 2 0,1 3 0,1 3 0,2 1 0,0 3 0,2 2 0,2 2 0,-55 54 0,77-65 0,0 0 0,2 2 0,1 1 0,1 0 0,2 2 0,-22 42 0,35-59 0,1 1 0,0 0 0,1 0 0,0 0 0,1 0 0,1 0 0,-1 28 0,3-32 0,1 1 0,0-1 0,1 0 0,0 1 0,0-1 0,1 0 0,1 0 0,0 0 0,0-1 0,1 0 0,0 1 0,6 7 0,2 0 0,1-1 0,1-1 0,0-1 0,1 0 0,1-1 0,0 0 0,1-2 0,0 0 0,0-1 0,1 0 0,33 10 0,8 0 0,1-3 0,102 16 0,-23-15-1365,-12-7-5461</inkml:trace>
</inkml:ink>
</file>

<file path=ppt/ink/ink7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5:57.342"/>
    </inkml:context>
    <inkml:brush xml:id="br0">
      <inkml:brushProperty name="width" value="0.05" units="cm"/>
      <inkml:brushProperty name="height" value="0.05" units="cm"/>
      <inkml:brushProperty name="color" value="#F6630D"/>
    </inkml:brush>
  </inkml:definitions>
  <inkml:trace contextRef="#ctx0" brushRef="#br0">382 80 24575,'0'-1'0,"0"0"0,0 0 0,0-1 0,0 1 0,0 0 0,0 0 0,0 0 0,-1 0 0,1 0 0,0 0 0,-1 0 0,1-1 0,-1 1 0,1 0 0,-1 0 0,0 0 0,1 1 0,-1-1 0,0 0 0,0 0 0,1 0 0,-1 0 0,0 1 0,0-1 0,0 0 0,0 1 0,0-1 0,0 1 0,0-1 0,0 1 0,0 0 0,0-1 0,-1 1 0,1 0 0,0 0 0,0 0 0,-2-1 0,1 1 0,-1 1 0,0-1 0,1 0 0,-1 1 0,1-1 0,-1 1 0,1 0 0,-1 0 0,1 0 0,0 0 0,-1 0 0,1 0 0,0 1 0,0-1 0,-4 4 0,-1 3 0,0 1 0,0 0 0,1 1 0,0 0 0,0 0 0,-6 18 0,-22 72 0,18-48 0,-149 413 0,118-337 0,124-295 0,84-173 0,-135 293 0,3 0 0,1 2 0,3 2 0,71-75 0,-93 107 0,1 1 0,0 0 0,1 1 0,0 0 0,0 1 0,1 0 0,16-6 0,-25 12 0,-1 0 0,1 1 0,0 0 0,0-1 0,0 2 0,0-1 0,0 0 0,0 1 0,0 0 0,0 0 0,0 1 0,0-1 0,0 1 0,0 0 0,0 0 0,0 1 0,0 0 0,0-1 0,-1 2 0,1-1 0,-1 0 0,0 1 0,1 0 0,-1 0 0,6 6 0,-1 2 0,0 0 0,0 1 0,-1 1 0,-1-1 0,0 1 0,-1 0 0,0 1 0,-1-1 0,-1 1 0,4 17 0,3 23 0,5 71 0,-13-89 24,-1 1 0,-2 0 0,-2 0 0,-10 58 0,7-68-210,-2-2 1,0 1-1,-2-1 0,-1 0 1,-1 0-1,-1-1 1,-16 23-1,3-12-6640</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8:54:57.801"/>
    </inkml:context>
    <inkml:brush xml:id="br0">
      <inkml:brushProperty name="width" value="0.05" units="cm"/>
      <inkml:brushProperty name="height" value="0.05" units="cm"/>
      <inkml:brushProperty name="color" value="#F6630D"/>
    </inkml:brush>
  </inkml:definitions>
  <inkml:trace contextRef="#ctx0" brushRef="#br0">57 28 24575,'-9'0'0,"6"1"0,1-1 0,-1 0 0,1 1 0,-1-1 0,1-1 0,-1 1 0,1 0 0,-1 0 0,1-1 0,-1 0 0,1 1 0,0-1 0,-1 0 0,1 0 0,0 0 0,-1-1 0,-2-2 0,5 4 0,0 0 0,0-1 0,0 1 0,0-1 0,0 1 0,0-1 0,0 1 0,0-1 0,1 1 0,-1 0 0,0-1 0,0 1 0,0-1 0,1 1 0,-1 0 0,0-1 0,1 1 0,-1 0 0,0-1 0,1 1 0,-1 0 0,0-1 0,1 1 0,-1 0 0,1 0 0,-1 0 0,0-1 0,1 1 0,-1 0 0,1 0 0,-1 0 0,1 0 0,-1 0 0,1 0 0,-1 0 0,0 0 0,1 0 0,-1 0 0,1 0 0,-1 0 0,1 0 0,25-3 0,77-1 0,118 13 0,-66-2 0,3192 97-5754,-3287-102 5746,1031 15-948,-1047-17 1475,-1-2 0,74-12-1,-82 2 75,-34 11-565,0 1 1,0-1 0,0 1 0,-1-1 0,1 1-1,0-1 1,-1 1 0,1-1 0,0 0 0,-1 1 0,1-1-1,-1 0 1,1 0 0,-1 1 0,0-1 0,1 0-1,-1 0 1,0 0 0,1 1 0,-1-1 0,0 0-1,0 0 1,0 0 0,0 0 0,0 0 0,0 0-1,0 1 1,0-1 0,0 0 0,0 0 0,0 0 0,-1-1-1,-13-19-4600</inkml:trace>
</inkml:ink>
</file>

<file path=ppt/ink/ink7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5:57.769"/>
    </inkml:context>
    <inkml:brush xml:id="br0">
      <inkml:brushProperty name="width" value="0.05" units="cm"/>
      <inkml:brushProperty name="height" value="0.05" units="cm"/>
      <inkml:brushProperty name="color" value="#F6630D"/>
    </inkml:brush>
  </inkml:definitions>
  <inkml:trace contextRef="#ctx0" brushRef="#br0">113 891 24575,'-12'-13'0,"1"-1"0,0 1 0,1-2 0,1 0 0,0 0 0,1 0 0,0-1 0,2 0 0,0-1 0,0 1 0,2-1 0,0 0 0,1 0 0,0-1 0,2 1 0,0-1 0,1 1 0,4-34 0,-2 43-5,-1 1-1,1-1 0,0 1 0,1 0 1,0 0-1,0 0 0,1 0 0,-1 1 1,2-1-1,-1 1 0,1 0 0,-1 0 1,8-6-1,-3 5 28,0 0 0,0 0 1,0 1-1,1 0 0,0 1 0,0 0 1,1 1-1,11-4 0,13-1-319,1 2 0,1 1 0,-1 2 0,49 0 0,-19 3-6529</inkml:trace>
  <inkml:trace contextRef="#ctx0" brushRef="#br0" timeOffset="1">1260 208 24575,'64'-108'0,"-17"32"0,-46 73 0,12-18 0,-13 21 0,0 1 0,0-1 0,0 0 0,0 0 0,0 1 0,0-1 0,0 0 0,0 0 0,0 1 0,0-1 0,0 0 0,0 0 0,0 1 0,0-1 0,0 0 0,0 1 0,0-1 0,0 0 0,1 0 0,-1 1 0,0-1 0,0 0 0,0 0 0,0 0 0,0 1 0,1-1 0,-1 0 0,0 0 0,0 0 0,0 1 0,1-1 0,-1 0 0,0 0 0,0 0 0,1 0 0,-1 0 0,0 0 0,0 1 0,1-1 0,-1 0 0,0 0 0,1 0 0,-1 0 0,0 0 0,0 0 0,1 0 0,-1 0 0,0 0 0,0 0 0,1 0 0,-1 0 0,0-1 0,0 1 0,1 0 0,-1 0 0,0 0 0,0 0 0,1 0 0,-1 0 0,0-1 0,0 1 0,1 0 0,-1 0 0,0 0 0,0-1 0,0 1 0,0 0 0,1 0 0,-1-1 0,1 17 0,0-1 0,-1 1 0,-1-1 0,-4 27 0,1-1 0,-7 72-109,-39 351-1147,35-378-5570</inkml:trace>
</inkml:ink>
</file>

<file path=ppt/ink/ink7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5:58.401"/>
    </inkml:context>
    <inkml:brush xml:id="br0">
      <inkml:brushProperty name="width" value="0.05" units="cm"/>
      <inkml:brushProperty name="height" value="0.05" units="cm"/>
      <inkml:brushProperty name="color" value="#F6630D"/>
    </inkml:brush>
  </inkml:definitions>
  <inkml:trace contextRef="#ctx0" brushRef="#br0">28 0 24575,'-23'5'0,"23"-5"0,-1 0 0,1 0 0,0 1 0,-1-1 0,1 0 0,0 1 0,-1-1 0,1 0 0,0 0 0,0 1 0,-1-1 0,1 0 0,0 1 0,0-1 0,0 1 0,0-1 0,-1 0 0,1 1 0,0-1 0,0 1 0,0-1 0,0 0 0,0 1 0,0-1 0,0 1 0,0-1 0,0 0 0,0 1 0,0-1 0,1 1 0,0 1 0,0 0 0,1 0 0,-1 0 0,1 0 0,0 0 0,-1 0 0,1 0 0,0-1 0,0 1 0,0-1 0,0 1 0,1-1 0,-1 0 0,0 0 0,3 1 0,27 11 0,0-2 0,67 14 0,76 2 0,-135-21 0,138 18-50,1003 142-1860,-8 38 324,-1111-192 1570,-20-5 61,1 2 0,-1 2-1,45 18 1,-55-11-330,-18-5-4238</inkml:trace>
</inkml:ink>
</file>

<file path=ppt/ink/ink7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3:42.138"/>
    </inkml:context>
    <inkml:brush xml:id="br0">
      <inkml:brushProperty name="width" value="0.05" units="cm"/>
      <inkml:brushProperty name="height" value="0.05" units="cm"/>
      <inkml:brushProperty name="color" value="#F6630D"/>
    </inkml:brush>
  </inkml:definitions>
  <inkml:trace contextRef="#ctx0" brushRef="#br0">0 106 24575,'1'-8'0,"-1"1"0,1 0 0,1 0 0,-1 0 0,1 0 0,1 0 0,-1 0 0,1 0 0,0 1 0,1-1 0,0 1 0,0 0 0,8-10 0,-12 16 0,0 0 0,1 0 0,-1-1 0,0 1 0,0 0 0,0 0 0,0 0 0,1 0 0,-1 0 0,0 0 0,0 0 0,0 0 0,1 0 0,-1 0 0,0 0 0,0 0 0,0 0 0,0 0 0,1 0 0,-1 0 0,0 0 0,0 0 0,0 0 0,0 0 0,1 1 0,-1-1 0,0 0 0,0 0 0,0 0 0,0 0 0,1 0 0,-1 0 0,0 0 0,0 1 0,0-1 0,0 0 0,0 0 0,0 0 0,0 0 0,0 1 0,1-1 0,-1 0 0,0 0 0,0 0 0,0 0 0,0 1 0,5 15 0,2 20 0,-7-36 0,31 358 0,-18-164 0,74 769-2006,10 131 1334,-33 176-200,-70-982 854,0-232-4605</inkml:trace>
</inkml:ink>
</file>

<file path=ppt/ink/ink7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3:43.058"/>
    </inkml:context>
    <inkml:brush xml:id="br0">
      <inkml:brushProperty name="width" value="0.05" units="cm"/>
      <inkml:brushProperty name="height" value="0.05" units="cm"/>
      <inkml:brushProperty name="color" value="#F6630D"/>
    </inkml:brush>
  </inkml:definitions>
  <inkml:trace contextRef="#ctx0" brushRef="#br0">9 792 24575,'-8'2'0,"12"3"0,18 4 0,9-5 0,0-2 0,1-2 0,47-4 0,-29 1 0,824-76-1649,-526 43 999,2831-247-8499,-553 100 4846,1323 11 3765,-1786 138 2072,-10 105-28,-2081-67-680,-38-4 545,0 2 0,0 2 0,0 1 0,55 15 0,-134-28 3161,5 2-3744,-9-3-538,28 5-251,0 0 1,0-2 0,-34-13-1,54 19 1,-1-1 0,1 1 0,-1-1 0,1 0 0,-1 0 0,1 0 0,-1 0 0,1 0 0,0 0 0,0 0 0,-1 0 0,1-1 0,0 1 0,0 0 0,0-1 0,0 1 0,0-2 0,1 2 0,0 0 0,0 0 0,0 0 0,0 0 0,0 0 0,0 0 0,0 1 0,0-1 0,0 0 0,0 0 0,1 0 0,-1 0 0,0 0 0,1 1 0,-1-1 0,1 0 0,-1 0 0,1 1 0,-1-1 0,1 0 0,-1 1 0,2-2 0,2-1 0,0 0 0,1 0 0,-1 0 0,1 1 0,-1-1 0,1 1 0,0 0 0,0 1 0,7-3 0,-7 3 0,0 0 0,1 1 0,-1-1 0,0 1 0,0 0 0,1 0 0,-1 0 0,0 1 0,0 0 0,0 0 0,0 0 0,0 1 0,0 0 0,0 0 0,0 0 0,0 0 0,-1 1 0,1 0 0,-1 0 0,6 5 0,-4-2 0,-1 0 0,0 0 0,0 0 0,0 1 0,-1 0 0,0 0 0,-1 0 0,1 0 0,-1 1 0,-1 0 0,1-1 0,-1 1 0,1 8 0,4 55 0,-3 0 0,-2 0 0,-10 85 0,4-101 0,-45 643-1474,4-58 193,-23 798 1130,14-786-1452,36-543-2079</inkml:trace>
</inkml:ink>
</file>

<file path=ppt/ink/ink7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3:44.350"/>
    </inkml:context>
    <inkml:brush xml:id="br0">
      <inkml:brushProperty name="width" value="0.05" units="cm"/>
      <inkml:brushProperty name="height" value="0.05" units="cm"/>
      <inkml:brushProperty name="color" value="#F6630D"/>
    </inkml:brush>
  </inkml:definitions>
  <inkml:trace contextRef="#ctx0" brushRef="#br0">110 363 24575,'-1'0'0,"-1"-1"0,1 0 0,0 0 0,-1 1 0,1-1 0,0 0 0,-1 0 0,1 0 0,0 0 0,0-1 0,0 1 0,0 0 0,0 0 0,-1-2 0,-14-13 0,8 19 0,3 13 0,2 5 0,2-1 0,1 1 0,0-1 0,2 1 0,5 32 0,2 15 0,-9-60 0,10 166 0,-10-137 0,-1 1 0,-11 59 0,12-95 0,0 0 0,0 0 0,-1 0 0,1 0 0,-1 1 0,0-1 0,1 0 0,-1-1 0,0 1 0,0 0 0,0 0 0,-3 3 0,4-5 0,-1 0 0,1 0 0,0 0 0,-1 0 0,1 0 0,-1 0 0,1 0 0,-1 0 0,1 0 0,0 0 0,-1 0 0,1 0 0,-1 0 0,1 0 0,0-1 0,-1 1 0,1 0 0,0 0 0,-1 0 0,1-1 0,0 1 0,-1 0 0,1 0 0,0-1 0,-1 1 0,1 0 0,0-1 0,0 1 0,-1 0 0,1-1 0,0 1 0,0 0 0,0-1 0,0 1 0,-1-1 0,1 0 0,-3-6 0,0 0 0,1 0 0,0-1 0,0 1 0,-1-13 0,-5-46 0,-18-244 0,26 267 0,1 0 0,2 0 0,2 0 0,2 1 0,14-50 0,-18 81 0,1 0 0,0-1 0,0 2 0,1-1 0,1 0 0,0 1 0,0 0 0,1 0 0,0 1 0,1 0 0,0 0 0,1 1 0,-1 0 0,2 0 0,-1 1 0,1 0 0,0 1 0,0 0 0,1 0 0,0 1 0,0 1 0,0 0 0,0 0 0,1 1 0,-1 1 0,21-2 0,-8 1 0,0 1 0,0 2 0,0 1 0,-1 0 0,1 2 0,0 0 0,-1 2 0,1 1 0,-1 1 0,-1 0 0,1 2 0,-1 1 0,35 21 0,-52-28 0,0 0 0,-1 1 0,1 0 0,-1 0 0,1 0 0,-1 0 0,-1 0 0,1 1 0,0 0 0,-1 0 0,0 0 0,0 0 0,-1 0 0,0 1 0,3 7 0,-4-8 0,0 1 0,-1-1 0,0 1 0,0-1 0,0 1 0,0 0 0,-1-1 0,0 1 0,0-1 0,-1 0 0,1 1 0,-1-1 0,0 0 0,-1 0 0,1 0 0,-5 6 0,-6 8 0,0-1 0,-2 1 0,0-2 0,-1 0 0,-1-1 0,0-1 0,-1-1 0,-38 23 0,-11 1 0,-96 38 0,41-21 0,140-60 0,1 1 0,18-3 0,-10 3 0,22-4 0,1 2 0,99 1 0,-116 7 0,0 1 0,0 1 0,0 2 0,0 2 0,46 16 0,-70-20 0,1 0 0,-1 0 0,0 1 0,0 0 0,-1 0 0,0 1 0,0 0 0,0 1 0,-1 0 0,1 0 0,6 9 0,-12-12 0,1 0 0,-1 0 0,0 0 0,0 1 0,0-1 0,-1 0 0,1 1 0,-1-1 0,0 1 0,0-1 0,-1 1 0,1 0 0,-1-1 0,0 1 0,-1 0 0,1-1 0,-1 1 0,1 0 0,-2-1 0,1 1 0,0-1 0,-1 1 0,0-1 0,0 0 0,-5 8 0,1-2 0,-2-1 0,1 1 0,-2-2 0,1 1 0,-1-1 0,0 0 0,-1-1 0,1 0 0,-2 0 0,-18 9 0,-1-2 0,-1-1 0,-53 15 0,44-19-227,0-1-1,0-1 1,-1-3-1,1-1 1,-64-4-1,38-5-6598</inkml:trace>
</inkml:ink>
</file>

<file path=ppt/ink/ink7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3:44.726"/>
    </inkml:context>
    <inkml:brush xml:id="br0">
      <inkml:brushProperty name="width" value="0.05" units="cm"/>
      <inkml:brushProperty name="height" value="0.05" units="cm"/>
      <inkml:brushProperty name="color" value="#F6630D"/>
    </inkml:brush>
  </inkml:definitions>
  <inkml:trace contextRef="#ctx0" brushRef="#br0">1 23 24575,'0'4'0,"4"2"0,12 0 0,12-1 0,10-2 0,13-1 0,11-1 0,10 0 0,11-6 0,5-1 0,1 0 0,-4 1 0,-8-3 0,-13-1 0,-12 2 0,-15 2-8191</inkml:trace>
</inkml:ink>
</file>

<file path=ppt/ink/ink7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3:45.103"/>
    </inkml:context>
    <inkml:brush xml:id="br0">
      <inkml:brushProperty name="width" value="0.05" units="cm"/>
      <inkml:brushProperty name="height" value="0.05" units="cm"/>
      <inkml:brushProperty name="color" value="#F6630D"/>
    </inkml:brush>
  </inkml:definitions>
  <inkml:trace contextRef="#ctx0" brushRef="#br0">306 3 24575,'-51'-1'0,"28"0"0,-1 1 0,1 0 0,0 2 0,-1 1 0,-25 6 0,44-7 0,1 0 0,-1 0 0,0 0 0,1 1 0,0-1 0,0 1 0,0 0 0,0 0 0,0 1 0,1-1 0,-1 1 0,1 0 0,0 0 0,0 0 0,0 0 0,1 1 0,-1-1 0,1 1 0,0 0 0,0-1 0,1 1 0,-2 9 0,-1 8 0,0 1 0,2 0 0,1 39 0,1-47 0,4 345-1365,-4-313-5461</inkml:trace>
</inkml:ink>
</file>

<file path=ppt/ink/ink7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3:45.484"/>
    </inkml:context>
    <inkml:brush xml:id="br0">
      <inkml:brushProperty name="width" value="0.05" units="cm"/>
      <inkml:brushProperty name="height" value="0.05" units="cm"/>
      <inkml:brushProperty name="color" value="#F6630D"/>
    </inkml:brush>
  </inkml:definitions>
  <inkml:trace contextRef="#ctx0" brushRef="#br0">1 154 24575,'4'65'0,"2"0"0,4 0 0,22 77 0,2 18 0,-23-86 0,-3 1 0,-2 92 0,-9-141 0,-1-19 0,-2-17 0,-3-19 0,2-1 0,0 0 0,-3-44 0,1-97 0,8 138 0,0-5 0,-2-42 0,9-102 0,-4 160 0,1 0 0,1 0 0,1 0 0,1 0 0,1 0 0,1 1 0,0 0 0,2 1 0,17-27 0,-23 40 0,1 1 0,0 0 0,0 0 0,0 0 0,1 1 0,0 0 0,0 0 0,0 0 0,1 1 0,-1-1 0,1 2 0,0-1 0,13-4 0,-11 6 0,-1 1 0,1-1 0,0 1 0,-1 1 0,1 0 0,0 0 0,-1 1 0,1 0 0,0 0 0,-1 1 0,1 0 0,8 3 0,1 2 0,-1 0 0,0 0 0,0 2 0,-1 0 0,0 1 0,-1 0 0,0 2 0,25 23 0,-35-30 0,-1 0 0,0 0 0,0 0 0,0 1 0,-1 0 0,0-1 0,0 1 0,0 0 0,-1 0 0,0 1 0,0-1 0,1 9 0,-3-10 0,0 1 0,0-1 0,0 0 0,-1 0 0,0 1 0,0-1 0,0 0 0,-1 0 0,1 0 0,-1 0 0,-1 0 0,1-1 0,-1 1 0,1 0 0,-1-1 0,-1 0 0,-4 6 0,-33 27-1365,-4-5-5461</inkml:trace>
</inkml:ink>
</file>

<file path=ppt/ink/ink7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3:46.439"/>
    </inkml:context>
    <inkml:brush xml:id="br0">
      <inkml:brushProperty name="width" value="0.05" units="cm"/>
      <inkml:brushProperty name="height" value="0.05" units="cm"/>
      <inkml:brushProperty name="color" value="#F6630D"/>
    </inkml:brush>
  </inkml:definitions>
  <inkml:trace contextRef="#ctx0" brushRef="#br0">327 1 24575,'5'0'0,"-3"0"0,-7 0 0,-7 4 0,-7 2 0,-3 5 0,-4 0 0,-6 3 0,-8-1 0,-5 2 0,-1 3 0,-1-1 0,8-4-8191</inkml:trace>
</inkml:ink>
</file>

<file path=ppt/ink/ink7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3:47.044"/>
    </inkml:context>
    <inkml:brush xml:id="br0">
      <inkml:brushProperty name="width" value="0.05" units="cm"/>
      <inkml:brushProperty name="height" value="0.05" units="cm"/>
      <inkml:brushProperty name="color" value="#F6630D"/>
    </inkml:brush>
  </inkml:definitions>
  <inkml:trace contextRef="#ctx0" brushRef="#br0">0 114 24575,'0'-9'0,"5"-8"0,1-5 0,0-5 0,3 4 0,0 9 0,-1 12 0,-2 16 0,-2 15 0,-2 16 0,-1 15 0,-1 10 0,0 8 0,0 5 0,-1 1 0,-4 1 0,-1 0 0,0-15-8191</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8:54:58.953"/>
    </inkml:context>
    <inkml:brush xml:id="br0">
      <inkml:brushProperty name="width" value="0.05" units="cm"/>
      <inkml:brushProperty name="height" value="0.05" units="cm"/>
      <inkml:brushProperty name="color" value="#F6630D"/>
    </inkml:brush>
  </inkml:definitions>
  <inkml:trace contextRef="#ctx0" brushRef="#br0">48 57 24575,'-1'-2'0,"0"0"0,1 0 0,-1-1 0,0 1 0,0 0 0,0 0 0,-1 0 0,1 0 0,0 0 0,-1 0 0,1 1 0,-1-1 0,0 0 0,0 1 0,1-1 0,-1 1 0,0 0 0,0-1 0,-5-1 0,-6-6 0,13 9 0,0-1 0,-1 1 0,1 0 0,0 0 0,0 0 0,0-1 0,0 1 0,0 0 0,0 0 0,0-1 0,0 1 0,0 0 0,0 0 0,0 0 0,0-1 0,0 1 0,0 0 0,0 0 0,0 0 0,0-1 0,0 1 0,0 0 0,0 0 0,1 0 0,-1-1 0,0 1 0,0 0 0,0 0 0,0 0 0,0-1 0,0 1 0,1 0 0,-1 0 0,0 0 0,0 0 0,0 0 0,1 0 0,-1-1 0,0 1 0,0 0 0,0 0 0,1 0 0,-1 0 0,0 0 0,0 0 0,0 0 0,1 0 0,-1 0 0,0 0 0,0 0 0,0 0 0,1 0 0,-1 0 0,0 0 0,0 0 0,1 0 0,-1 0 0,0 0 0,0 0 0,0 1 0,1-1 0,18-2 0,-18 2 0,639 0-22,-289 2-1395,2735 76-2111,-2525-47 4718,-545-30-1115,28 1 853,-42-2-802,0 0-1,1-1 0,-1 1 1,0 0-1,0 0 0,0-1 1,0 0-1,0 1 0,0-1 1,0 0-1,0 0 0,0 0 1,0 0-1,0 0 0,1-2 1,-3 3-109,0 0 0,1 0 0,-1-1 0,0 1 1,0 0-1,1 0 0,-1 0 0,0 0 0,0-1 1,1 1-1,-1 0 0,0 0 0,0 0 1,1 0-1,-1 0 0,0 0 0,1 0 0,-1 0 1,0 0-1,0 0 0,1 0 0,-1 0 0,0 0 1,1 0-1,-1 0 0,0 0 0,0 0 0,1 0 1,-1 0-1,0 1 0,0-1 0,1 0 1,-1 0-1,0 0 0,0 0 0,1 1 0,-1-1 1,0 0-1,0 0 0,0 0 0,1 1 0,10 17 97,3 27-182,-13-22 68,-1 0 0,0 0 0,-2 0 0,-5 26 0,-2 27 0,-3 272 0,5-91 0,-13 386 0,7-209 0,6 61 0,3-107 0,-51 141 0,38-415 0,12-74 0,1-1 0,3 1 0,0 0 0,3 0 0,1 0 0,15 68 0,-6-80 0,-3-22 0,-8-6 0,-1 0 0,1-1 0,-1 1 0,1-1 0,-1 1 0,1-1 0,-1 1 0,0-1 0,1 1 0,-1-1 0,0 1 0,1-1 0,-1 0 0,0 1 0,1-1 0,-1 0 0,0 1 0,0-1 0,0 1 0,0-1 0,0-1 0,4-20-1365,-2-4-5461</inkml:trace>
</inkml:ink>
</file>

<file path=ppt/ink/ink7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3:47.400"/>
    </inkml:context>
    <inkml:brush xml:id="br0">
      <inkml:brushProperty name="width" value="0.05" units="cm"/>
      <inkml:brushProperty name="height" value="0.05" units="cm"/>
      <inkml:brushProperty name="color" value="#F6630D"/>
    </inkml:brush>
  </inkml:definitions>
  <inkml:trace contextRef="#ctx0" brushRef="#br0">187 1248 24575,'-18'-45'0,"-27"-67"0,-54-205 0,91 283 0,2 0 0,1-1 0,1 1 0,2-1 0,2 0 0,1 1 0,2-1 0,1 0 0,2 1 0,18-60 0,-17 75 0,0 1 0,2-1 0,0 2 0,1-1 0,1 1 0,0 1 0,1 0 0,1 0 0,1 2 0,0-1 0,25-18 0,-18 18 0,0 2 0,0 1 0,1 0 0,1 2 0,0 0 0,0 2 0,1 0 0,36-6 0,-15 8 0,-1 1 0,1 3 0,0 1 0,0 2 0,-1 3 0,1 1 0,-1 2 0,0 2 0,-1 2 0,45 18 0,-51-14 0,-1 1 0,0 1 0,-2 3 0,0 0 0,-1 2 0,-1 2 0,-1 1 0,-2 1 0,0 1 0,27 36 0,-40-44 0,-1 1 0,-2 0 0,0 1 0,-1 0 0,-1 1 0,-1 1 0,-1-1 0,-1 1 0,-1 1 0,-1 0 0,-1 0 0,-1 0 0,-1 0 0,-1 1 0,-1-1 0,-2 1 0,-4 35 0,-1-31-9,0 0 0,-2 0 0,-1-1 1,-2 0-1,-1-1 0,0 0 0,-2-1 0,-25 36 0,13-28 42,-2 0 1,0-2-1,-3-2 0,0 0 1,-41 28-1,6-11-134,-138 72 1,-73 9-1184,220-104-5542</inkml:trace>
</inkml:ink>
</file>

<file path=ppt/ink/ink7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3:47.919"/>
    </inkml:context>
    <inkml:brush xml:id="br0">
      <inkml:brushProperty name="width" value="0.05" units="cm"/>
      <inkml:brushProperty name="height" value="0.05" units="cm"/>
      <inkml:brushProperty name="color" value="#F6630D"/>
    </inkml:brush>
  </inkml:definitions>
  <inkml:trace contextRef="#ctx0" brushRef="#br0">140 472 24575,'1'-3'0,"0"0"0,0 0 0,0 0 0,0 0 0,1 0 0,-1 0 0,1 1 0,0-1 0,0 0 0,0 1 0,0 0 0,1-1 0,-1 1 0,0 0 0,4-2 0,13-15 0,12-22 0,-2-1 0,46-89 0,-69 118 0,0 0 0,-1 0 0,-1-1 0,0 1 0,-1-1 0,-1 0 0,2-15 0,-4 26 0,0 0 0,0-1 0,-1 1 0,1 0 0,-1 0 0,1-1 0,-1 1 0,0 0 0,0 0 0,0 0 0,-1 0 0,1 0 0,-1 0 0,0 1 0,-2-4 0,2 4 0,-1 0 0,1 0 0,-1 0 0,1 0 0,-1 1 0,0-1 0,0 1 0,0 0 0,0 0 0,0 0 0,0 0 0,0 0 0,0 1 0,-1-1 0,1 1 0,0 0 0,0 0 0,-5 1 0,-3 0 0,1 1 0,0 0 0,0 1 0,0 0 0,1 0 0,-1 1 0,1 1 0,0-1 0,0 2 0,0-1 0,1 1 0,-13 11 0,3-1 0,2 0 0,0 0 0,2 1 0,-23 33 0,31-39 0,-1 1 0,2 0 0,-1 0 0,2 1 0,0-1 0,0 1 0,1 0 0,1 0 0,0 0 0,0 17 0,2-25 0,0 1 0,0 0 0,1 0 0,0-1 0,0 1 0,1-1 0,-1 1 0,1-1 0,0 1 0,1-1 0,3 7 0,-3-9 0,0 1 0,-1-1 0,1 0 0,1 0 0,-1 0 0,0 0 0,1-1 0,-1 1 0,1-1 0,0 0 0,0 0 0,0 0 0,0-1 0,0 1 0,0-1 0,8 1 0,-3-1 0,0 0 0,0-1 0,0 0 0,-1-1 0,1 0 0,0 0 0,0-1 0,0 0 0,-1-1 0,1 1 0,-1-2 0,0 1 0,0-1 0,0-1 0,0 1 0,9-9 0,12-9 0,-1-2 0,39-43 0,-64 64 0,21-25 0,28-41 0,12-14 0,-63 82 0,0-1 0,1 1 0,-1-1 0,1 1 0,0-1 0,-1 1 0,1 0 0,0 0 0,0 0 0,-1 0 0,4-1 0,-5 2 0,1 0 0,-1 0 0,1 0 0,-1 0 0,1 0 0,-1 0 0,1 0 0,-1 0 0,1 0 0,0 0 0,-1 0 0,1 0 0,-1 1 0,1-1 0,-1 0 0,1 0 0,-1 1 0,1-1 0,-1 0 0,1 0 0,-1 1 0,0-1 0,1 1 0,-1-1 0,1 0 0,-1 1 0,3 4 0,-1-1 0,0 1 0,-1-1 0,1 1 0,-1 0 0,0 0 0,1 5 0,-1-2 0,27 140-1365,-20-117-5461</inkml:trace>
</inkml:ink>
</file>

<file path=ppt/ink/ink7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3:48.383"/>
    </inkml:context>
    <inkml:brush xml:id="br0">
      <inkml:brushProperty name="width" value="0.05" units="cm"/>
      <inkml:brushProperty name="height" value="0.05" units="cm"/>
      <inkml:brushProperty name="color" value="#F6630D"/>
    </inkml:brush>
  </inkml:definitions>
  <inkml:trace contextRef="#ctx0" brushRef="#br0">328 164 24575,'1'-29'0,"0"16"0,-1 0 0,0 0 0,-1 0 0,-3-20 0,4 30 0,-1 1 0,1-1 0,-1 1 0,0 0 0,0-1 0,0 1 0,0 0 0,0-1 0,-1 1 0,1 0 0,-1 0 0,1 0 0,-1 0 0,0 0 0,0 1 0,0-1 0,0 1 0,0-1 0,0 1 0,0-1 0,-1 1 0,1 0 0,0 0 0,-1 0 0,1 1 0,-1-1 0,1 0 0,-5 0 0,-3 1 0,-1 0 0,1 1 0,-1 0 0,1 1 0,-1 0 0,1 0 0,0 1 0,0 1 0,0 0 0,1 0 0,-1 1 0,1 0 0,-10 7 0,7-4 0,2 0 0,-1 0 0,1 1 0,0 0 0,1 1 0,0 0 0,0 0 0,1 1 0,-13 23 0,19-31 0,1 0 0,-1 1 0,1-1 0,0 0 0,-1 1 0,1-1 0,1 1 0,-1-1 0,1 1 0,-1 0 0,1-1 0,0 1 0,0-1 0,0 1 0,1 0 0,-1-1 0,1 1 0,0-1 0,0 1 0,0-1 0,1 0 0,-1 1 0,1-1 0,0 0 0,0 0 0,0 0 0,0 0 0,0 0 0,6 4 0,-2-2 0,0-1 0,0 0 0,1 0 0,0 0 0,0-1 0,0 0 0,0-1 0,0 1 0,0-1 0,1-1 0,-1 1 0,1-1 0,9 0 0,0 0 0,0-1 0,0-1 0,0 0 0,0-1 0,-1-1 0,1 0 0,-1-1 0,0-1 0,0-1 0,0 0 0,-1-1 0,0-1 0,0 0 0,-1-1 0,0 0 0,0-1 0,21-21 0,-10 4 0,-19 20 0,0 0 0,1 0 0,0 0 0,0 1 0,0 0 0,1 1 0,-1-1 0,15-6 0,-21 12 0,0-1 0,0 1 0,0 0 0,0 0 0,0 0 0,0 0 0,1 0 0,-1 0 0,0 0 0,0 0 0,0 0 0,0 0 0,0 1 0,0-1 0,0 0 0,0 1 0,0-1 0,0 0 0,-1 1 0,1-1 0,0 1 0,0 0 0,0-1 0,0 1 0,-1 0 0,1-1 0,0 1 0,-1 0 0,1 0 0,0 0 0,-1 0 0,1 0 0,-1-1 0,0 1 0,1 0 0,-1 0 0,0 0 0,1 0 0,-1 0 0,0 0 0,0 0 0,0 2 0,2 5 0,-1 1 0,0 0 0,-1 16 0,0-20 0,0 11-112,-1 0 194,2 1 0,2 20 0,-2-33-207,0 1 0,0 0 0,0 0 0,1 0 0,0-1 0,0 1 1,0-1-1,0 1 0,1-1 0,0 0 0,6 7 0,6 3-6701</inkml:trace>
</inkml:ink>
</file>

<file path=ppt/ink/ink7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3:48.725"/>
    </inkml:context>
    <inkml:brush xml:id="br0">
      <inkml:brushProperty name="width" value="0.05" units="cm"/>
      <inkml:brushProperty name="height" value="0.05" units="cm"/>
      <inkml:brushProperty name="color" value="#F6630D"/>
    </inkml:brush>
  </inkml:definitions>
  <inkml:trace contextRef="#ctx0" brushRef="#br0">338 245 24575,'13'-24'0,"31"-67"0,-40 83 0,-1-1 0,0 1 0,-1-1 0,0 1 0,0-1 0,-1 0 0,0 0 0,-1-14 0,0 21 0,0 1 0,-1-1 0,1 0 0,0 1 0,-1-1 0,1 1 0,-1-1 0,1 1 0,-1-1 0,0 1 0,0-1 0,1 1 0,-1 0 0,0-1 0,0 1 0,0 0 0,-1 0 0,1 0 0,0 0 0,0 0 0,-3-2 0,1 2 0,1 0 0,-1 0 0,0 0 0,1 1 0,-1-1 0,0 1 0,0 0 0,0-1 0,1 1 0,-1 1 0,-4-1 0,-5 3 0,0-1 0,0 1 0,0 1 0,-16 8 0,8-3 0,1 1 0,1 1 0,0 1 0,0 0 0,-26 25 0,36-30 0,1 1 0,-1 0 0,2 0 0,-1 0 0,1 1 0,0 0 0,1 0 0,0 1 0,0 0 0,1-1 0,0 2 0,1-1 0,-3 14 0,6-18 0,0 0 0,0 1 0,0-1 0,1 1 0,0-1 0,0 1 0,1-1 0,-1 0 0,1 0 0,1 0 0,-1 0 0,1 0 0,0 0 0,0-1 0,1 1 0,4 4 0,8 9 0,1 0 0,35 28 0,-33-30 0,46 37 0,-37-33 0,-2 1 0,41 45 0,-64-65 0,-1 1 0,0 0 0,0 0 0,0-1 0,0 1 0,0 1 0,-1-1 0,0 0 0,1 0 0,-1 0 0,0 1 0,-1-1 0,1 1 0,0-1 0,-1 1 0,0-1 0,0 1 0,0-1 0,0 0 0,-1 1 0,0 4 0,-1-4 0,0 1 0,0 0 0,-1-1 0,1 0 0,-1 1 0,0-1 0,0 0 0,-1-1 0,1 1 0,-1-1 0,0 1 0,0-1 0,0 0 0,-4 2 0,-6 3 15,1-1 0,-1 0 0,0-2 0,-1 1 0,1-2-1,-1 0 1,-27 4 0,-107 1-1469,148-9 1424,-65 1-6796</inkml:trace>
</inkml:ink>
</file>

<file path=ppt/ink/ink7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5:45.211"/>
    </inkml:context>
    <inkml:brush xml:id="br0">
      <inkml:brushProperty name="width" value="0.05" units="cm"/>
      <inkml:brushProperty name="height" value="0.05" units="cm"/>
      <inkml:brushProperty name="color" value="#F6630D"/>
    </inkml:brush>
  </inkml:definitions>
  <inkml:trace contextRef="#ctx0" brushRef="#br0">63 36 24575,'-4'-4'0,"1"0"0,-1 1 0,0-1 0,-1 1 0,1 0 0,-1 0 0,1 1 0,-1-1 0,0 1 0,-7-3 0,11 5 0,1 0 0,-1 0 0,1 1 0,0-1 0,-1 0 0,1 0 0,0 0 0,-1 0 0,1 1 0,0-1 0,0 0 0,-1 0 0,1 1 0,0-1 0,-1 0 0,1 0 0,0 1 0,0-1 0,0 0 0,-1 1 0,1-1 0,0 0 0,0 1 0,0-1 0,0 0 0,0 1 0,0-1 0,0 0 0,0 1 0,0-1 0,0 1 0,0-1 0,0 0 0,0 1 0,0-1 0,0 0 0,0 1 0,0-1 0,0 0 0,0 1 0,0-1 0,1 1 0,-1-1 0,0 0 0,0 0 0,0 1 0,1-1 0,-1 1 0,11 22 0,-10-21 0,41 78 0,119 238 0,-121-230 0,47 157 0,-84-232-273,0 0 0,0 0 0,-1 1 0,0 17 0,-4-1-6553</inkml:trace>
</inkml:ink>
</file>

<file path=ppt/ink/ink7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5:46.695"/>
    </inkml:context>
    <inkml:brush xml:id="br0">
      <inkml:brushProperty name="width" value="0.05" units="cm"/>
      <inkml:brushProperty name="height" value="0.05" units="cm"/>
      <inkml:brushProperty name="color" value="#F6630D"/>
    </inkml:brush>
  </inkml:definitions>
  <inkml:trace contextRef="#ctx0" brushRef="#br0">60 121 24575,'-3'21'0,"0"0"0,-1-1 0,-11 32 0,-11 49 0,24-88 0,-4 36 0,6-46 0,-1 0 0,1 1 0,0-1 0,1 0 0,-1 0 0,0 1 0,1-1 0,0 0 0,0 0 0,0 0 0,2 4 0,-3-6 0,1-1 0,-1 1 0,1-1 0,-1 1 0,1-1 0,0 1 0,-1-1 0,1 1 0,-1-1 0,1 0 0,0 0 0,0 1 0,-1-1 0,1 0 0,0 0 0,-1 0 0,1 1 0,0-1 0,0 0 0,-1 0 0,1 0 0,0 0 0,-1-1 0,1 1 0,0 0 0,0 0 0,-1 0 0,1 0 0,0-1 0,-1 1 0,1 0 0,0-1 0,-1 1 0,1-1 0,0 1 0,-1 0 0,1-2 0,23-19 0,-23 21 0,82-105 0,-64 79 0,1 0 0,1 1 0,45-42 0,-65 66 0,0 1 0,-1-1 0,1 0 0,0 1 0,-1-1 0,1 1 0,0-1 0,0 1 0,-1-1 0,1 1 0,0 0 0,0-1 0,0 1 0,0 0 0,0-1 0,0 1 0,-1 0 0,1 0 0,0 0 0,0 0 0,0 0 0,0 0 0,0 0 0,0 0 0,0 0 0,0 1 0,0-1 0,-1 0 0,1 1 0,0-1 0,0 0 0,0 1 0,0-1 0,-1 1 0,1-1 0,0 1 0,-1 0 0,1-1 0,0 1 0,-1 0 0,1-1 0,-1 1 0,1 0 0,-1 0 0,1-1 0,-1 1 0,1 0 0,-1 0 0,0 0 0,1 1 0,2 8 0,0 0 0,-1 0 0,2 20 0,-1-10 0,28 90 0,-26-96 0,0 0 0,1-1 0,1 0 0,0 0 0,16 20 0,-21-30 0,0 0 0,0 0 0,0-1 0,1 1 0,-1-1 0,1 1 0,0-1 0,-1 0 0,1 0 0,0 0 0,0 0 0,1-1 0,-1 1 0,0-1 0,1 0 0,-1 0 0,0 0 0,1 0 0,-1-1 0,1 1 0,-1-1 0,1 0 0,-1 0 0,1 0 0,0-1 0,-1 1 0,1-1 0,-1 0 0,0 0 0,1 0 0,-1 0 0,0-1 0,0 1 0,1-1 0,-1 0 0,0 0 0,5-4 0,1-2 0,1-1 0,-2 0 0,1 0 0,-1-1 0,0 0 0,-1-1 0,0 1 0,-1-1 0,7-17 0,-2-1 0,-1 0 0,-2 0 0,-1-1 0,-1 0 0,-1-1 0,-2 1 0,-1-1 0,-4-60 0,1 86 0,1 1 0,-1 0 0,0 0 0,0 0 0,0-1 0,0 1 0,-4-6 0,3 9-1365</inkml:trace>
</inkml:ink>
</file>

<file path=ppt/ink/ink7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5:47.051"/>
    </inkml:context>
    <inkml:brush xml:id="br0">
      <inkml:brushProperty name="width" value="0.05" units="cm"/>
      <inkml:brushProperty name="height" value="0.05" units="cm"/>
      <inkml:brushProperty name="color" value="#F6630D"/>
    </inkml:brush>
  </inkml:definitions>
  <inkml:trace contextRef="#ctx0" brushRef="#br0">0 108 24575,'2'0'0,"0"0"0,0-1 0,0 0 0,0 1 0,0-1 0,0 0 0,-1 0 0,1 0 0,0 0 0,-1 0 0,1 0 0,0 0 0,-1-1 0,1 1 0,1-3 0,21-27 0,-18 23 0,-3 4 0,0 0 0,0 0 0,1 0 0,-1 0 0,1 1 0,0 0 0,0 0 0,0 0 0,0 0 0,1 0 0,-1 1 0,1 0 0,0 0 0,-1 0 0,1 1 0,0-1 0,0 1 0,0 0 0,0 1 0,0-1 0,0 1 0,0 0 0,0 0 0,1 1 0,-1 0 0,0-1 0,6 3 0,-5-1 0,0 1 0,1-1 0,-1 1 0,0 1 0,-1-1 0,1 1 0,-1 0 0,1 0 0,-1 0 0,0 1 0,-1 0 0,1 0 0,-1 0 0,0 1 0,0-1 0,-1 1 0,1 0 0,-1 0 0,-1 0 0,4 9 0,3 17 0,-1 0 0,-1 0 0,-2 1 0,2 59 0,-6-78-170,-1 1-1,2-1 0,0 1 1,0-1-1,2 0 0,-1 0 1,8 17-1,-1-14-6655</inkml:trace>
</inkml:ink>
</file>

<file path=ppt/ink/ink7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5:47.410"/>
    </inkml:context>
    <inkml:brush xml:id="br0">
      <inkml:brushProperty name="width" value="0.05" units="cm"/>
      <inkml:brushProperty name="height" value="0.05" units="cm"/>
      <inkml:brushProperty name="color" value="#F6630D"/>
    </inkml:brush>
  </inkml:definitions>
  <inkml:trace contextRef="#ctx0" brushRef="#br0">0 72 24575,'5'-4'0,"6"-3"0,10 2 0,11 0 0,10 1 0,6-2 0,10-1 0,8 0 0,3 3 0,-2 0 0,-2 3 0,-4-5 0,-6 0 0,-14 0-8191</inkml:trace>
</inkml:ink>
</file>

<file path=ppt/ink/ink7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5:48.736"/>
    </inkml:context>
    <inkml:brush xml:id="br0">
      <inkml:brushProperty name="width" value="0.05" units="cm"/>
      <inkml:brushProperty name="height" value="0.05" units="cm"/>
      <inkml:brushProperty name="color" value="#F6630D"/>
    </inkml:brush>
  </inkml:definitions>
  <inkml:trace contextRef="#ctx0" brushRef="#br0">1 86 24575,'0'-2'0,"0"-1"0,0 0 0,1 0 0,-1 0 0,1 0 0,-1 1 0,1-1 0,0 0 0,0 1 0,0-1 0,1 1 0,-1-1 0,1 1 0,-1-1 0,1 1 0,0 0 0,2-3 0,0 2 0,-1 0 0,1 0 0,1 1 0,-1-1 0,0 1 0,1 0 0,-1 0 0,1 0 0,5-1 0,10-1 0,0 1 0,0 1 0,38 0 0,-48 2 0,227 15 0,-150-6 0,87-3 0,-132-10-1365,-10-2-5461</inkml:trace>
</inkml:ink>
</file>

<file path=ppt/ink/ink7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5:44.497"/>
    </inkml:context>
    <inkml:brush xml:id="br0">
      <inkml:brushProperty name="width" value="0.05" units="cm"/>
      <inkml:brushProperty name="height" value="0.05" units="cm"/>
      <inkml:brushProperty name="color" value="#F6630D"/>
    </inkml:brush>
  </inkml:definitions>
  <inkml:trace contextRef="#ctx0" brushRef="#br0">857 57 24575,'5'-2'0,"0"1"0,0-1 0,0 0 0,-1 0 0,1-1 0,-1 1 0,0-1 0,0 0 0,0 0 0,0-1 0,0 1 0,-1-1 0,1 0 0,4-7 0,-8 11 0,0 0 0,0 0 0,0 0 0,1 0 0,-1 0 0,0 0 0,0-1 0,0 1 0,0 0 0,0 0 0,0 0 0,1 0 0,-1-1 0,0 1 0,0 0 0,0 0 0,0 0 0,0 0 0,0-1 0,0 1 0,0 0 0,0 0 0,0 0 0,0-1 0,0 1 0,0 0 0,0 0 0,0 0 0,0-1 0,0 1 0,0 0 0,0 0 0,0 0 0,0 0 0,0-1 0,-1 1 0,1 0 0,0 0 0,0 0 0,0 0 0,0-1 0,0 1 0,0 0 0,-1 0 0,1 0 0,0 0 0,0 0 0,0 0 0,0 0 0,-1-1 0,-13 3 0,-18 11 0,-77 53 0,3 5 0,3 4 0,3 4 0,-121 126 0,178-161 0,-59 78 0,90-105 0,0 1 0,1 1 0,0 0 0,2 0 0,0 1 0,1 0 0,1 0 0,-4 24 0,9-39-151,2 1-1,-1-1 0,1 1 0,-1 0 1,2-1-1,-1 1 0,1-1 1,2 11-1,4 2-6674</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8:54:59.642"/>
    </inkml:context>
    <inkml:brush xml:id="br0">
      <inkml:brushProperty name="width" value="0.05" units="cm"/>
      <inkml:brushProperty name="height" value="0.05" units="cm"/>
      <inkml:brushProperty name="color" value="#F6630D"/>
    </inkml:brush>
  </inkml:definitions>
  <inkml:trace contextRef="#ctx0" brushRef="#br0">425 114 24575,'13'0'0,"0"0"0,0-1 0,0-1 0,0 0 0,14-5 0,-24 7 0,0-1 0,0 0 0,0 0 0,-1-1 0,1 1 0,0 0 0,0-1 0,-1 0 0,1 0 0,-1 1 0,1-2 0,-1 1 0,0 0 0,0 0 0,0-1 0,0 1 0,0-1 0,-1 1 0,1-1 0,-1 0 0,1 0 0,-1 0 0,0 0 0,0 0 0,0 0 0,-1 0 0,1-3 0,-1 4 0,0 1 0,0-1 0,-1 1 0,1-1 0,-1 1 0,1 0 0,-1-1 0,1 1 0,-1-1 0,0 1 0,0 0 0,1-1 0,-1 1 0,0 0 0,0 0 0,0 0 0,-1 0 0,1 0 0,0 0 0,0 0 0,0 0 0,-1 0 0,1 0 0,0 1 0,-1-1 0,1 1 0,-1-1 0,1 1 0,-1-1 0,1 1 0,-1 0 0,-1 0 0,-9-2 0,0 0 0,0 1 0,-13 1 0,16 0 0,-14 0 0,-1 1 0,0 2 0,0 0 0,1 1 0,-43 14 0,55-14 0,0 0 0,0 1 0,0 0 0,1 0 0,0 1 0,0 1 0,0 0 0,0 0 0,1 1 0,1 0 0,-1 0 0,1 1 0,-11 17 0,16-22 0,1 1 0,0-1 0,0 1 0,1 0 0,0 0 0,-1 0 0,2 0 0,-1 0 0,0 0 0,1 0 0,0 0 0,0 0 0,1 0 0,-1 0 0,1 0 0,0 0 0,1 0 0,-1 0 0,1-1 0,0 1 0,0 0 0,0-1 0,1 0 0,-1 1 0,7 6 0,7 9 0,1 0 0,1-1 0,37 30 0,-31-28 0,18 16 0,85 82 0,-112-103 0,0 1 0,-2 1 0,1 0 0,-2 1 0,16 32 0,-26-47 0,0 1 0,0 0 0,-1-1 0,1 1 0,-1 0 0,0-1 0,0 1 0,0 0 0,-1 0 0,0 0 0,0 0 0,0 0 0,-1 0 0,1-1 0,-1 1 0,0 0 0,-3 6 0,2-7 0,0 0 0,-1 0 0,0-1 0,1 1 0,-1 0 0,-1-1 0,1 0 0,0 0 0,-1 0 0,0 0 0,0 0 0,0-1 0,0 0 0,0 0 0,0 0 0,0 0 0,-1 0 0,-5 0 0,-11 4 0,-1-1 0,0-1 0,0-2 0,-1 0 0,1-1 0,0-1 0,-1-1 0,1-1 0,0-1 0,0-1 0,0-1 0,0-1 0,-39-16 0,49 16 15,1 0 0,1-1 0,-1 0 0,1-1 0,0 0 0,1 0 0,-15-18 0,20 21-108,0 0 0,0-1 1,1 1-1,0-1 0,0 0 0,0 0 0,0 0 0,1-1 1,0 1-1,1 0 0,-1-1 0,1 0 0,1 1 1,-1-1-1,1-12 0,6-17-6733</inkml:trace>
</inkml:ink>
</file>

<file path=ppt/ink/ink7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5:44.868"/>
    </inkml:context>
    <inkml:brush xml:id="br0">
      <inkml:brushProperty name="width" value="0.05" units="cm"/>
      <inkml:brushProperty name="height" value="0.05" units="cm"/>
      <inkml:brushProperty name="color" value="#F6630D"/>
    </inkml:brush>
  </inkml:definitions>
  <inkml:trace contextRef="#ctx0" brushRef="#br0">276 0 24575,'-2'15'0,"0"-1"0,-1 0 0,0 0 0,-1 0 0,-1 0 0,-10 19 0,2-1 0,-75 170 0,53-130 0,4 0 0,-33 116 0,57-158-1365,3-4-5461</inkml:trace>
</inkml:ink>
</file>

<file path=ppt/ink/ink7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5:49.594"/>
    </inkml:context>
    <inkml:brush xml:id="br0">
      <inkml:brushProperty name="width" value="0.05" units="cm"/>
      <inkml:brushProperty name="height" value="0.05" units="cm"/>
      <inkml:brushProperty name="color" value="#F6630D"/>
    </inkml:brush>
  </inkml:definitions>
  <inkml:trace contextRef="#ctx0" brushRef="#br0">57 0 24575,'-5'0'0,"-6"0"0,-1 5 0,2 5 0,2 7 0,2 9 0,3 6 0,2 5 0,0 2 0,1 3 0,1 5 0,-1-3 0,5-2 0,2-5 0,-1-4 0,-1-7-8191</inkml:trace>
</inkml:ink>
</file>

<file path=ppt/ink/ink7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5:49.965"/>
    </inkml:context>
    <inkml:brush xml:id="br0">
      <inkml:brushProperty name="width" value="0.05" units="cm"/>
      <inkml:brushProperty name="height" value="0.05" units="cm"/>
      <inkml:brushProperty name="color" value="#F6630D"/>
    </inkml:brush>
  </inkml:definitions>
  <inkml:trace contextRef="#ctx0" brushRef="#br0">109 364 24575,'-13'-25'0,"-48"-105"0,54 111 0,0-1 0,1 0 0,1-1 0,-4-34 0,9 52 0,0 0 0,-1 1 0,1-1 0,0 0 0,1 0 0,-1 1 0,0-1 0,1 0 0,0 0 0,-1 1 0,1-1 0,0 1 0,0-1 0,1 1 0,-1-1 0,0 1 0,1-1 0,0 1 0,2-3 0,-1 3 0,0 0 0,0 0 0,0 0 0,0 0 0,0 1 0,0 0 0,0-1 0,1 1 0,-1 0 0,0 0 0,1 1 0,-1-1 0,6 1 0,6 0 0,1 1 0,0 0 0,0 1 0,-1 1 0,25 8 0,-7-1 0,0 2 0,44 23 0,-65-29 0,1 1 0,-1 1 0,0 0 0,0 1 0,-1 0 0,-1 1 0,1 0 0,13 18 0,-21-25 0,-1 1 0,0-1 0,0 1 0,0 0 0,0-1 0,-1 1 0,0 0 0,1 0 0,-1 0 0,-1 0 0,1 0 0,-1 0 0,1 0 0,-1 1 0,0-1 0,0 0 0,-1 0 0,0 0 0,1 0 0,-1 0 0,0 0 0,-1 0 0,1 0 0,-1-1 0,0 1 0,0 0 0,0-1 0,0 1 0,-1-1 0,1 0 0,-1 0 0,0 0 0,-3 3 0,-5 4 0,-1 0 0,0-1 0,0-1 0,-1 0 0,0 0 0,0-1 0,-28 9 0,-3-1-1365,4-2-5461</inkml:trace>
</inkml:ink>
</file>

<file path=ppt/ink/ink7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5:50.341"/>
    </inkml:context>
    <inkml:brush xml:id="br0">
      <inkml:brushProperty name="width" value="0.05" units="cm"/>
      <inkml:brushProperty name="height" value="0.05" units="cm"/>
      <inkml:brushProperty name="color" value="#F6630D"/>
    </inkml:brush>
  </inkml:definitions>
  <inkml:trace contextRef="#ctx0" brushRef="#br0">293 140 24575,'-1'2'0,"0"0"0,0 0 0,1 0 0,-1 0 0,-1 0 0,1 0 0,0 0 0,0-1 0,-1 1 0,1 0 0,-1-1 0,1 1 0,-3 1 0,-6 7 0,-11 20 0,2 1 0,-26 57 0,-10 16 0,36-72 0,6-9 0,-2 0 0,0-1 0,-19 21 0,33-42 0,1 0 0,-1 0 0,1-1 0,-1 1 0,0 0 0,1 0 0,-1-1 0,0 1 0,0 0 0,0-1 0,1 1 0,-1-1 0,0 1 0,0-1 0,0 0 0,0 1 0,0-1 0,0 0 0,0 1 0,0-1 0,0 0 0,0 0 0,-2 0 0,3-1 0,-1 1 0,1-1 0,-1 0 0,1 0 0,-1 1 0,1-1 0,-1 0 0,1 0 0,0 0 0,-1 1 0,1-1 0,0 0 0,0 0 0,0 0 0,0 0 0,0 0 0,0 0 0,0 1 0,0-1 0,0-1 0,9-52 0,8-4 0,2 1 0,3 1 0,2 1 0,3 2 0,41-64 0,-59 104 0,1 0 0,0 1 0,1 0 0,0 0 0,1 1 0,20-14 0,-30 23 0,1 0 0,0 0 0,0 0 0,0 1 0,1-1 0,-1 0 0,0 1 0,1 0 0,-1 0 0,1 0 0,-1 0 0,1 1 0,-1 0 0,1-1 0,-1 1 0,1 0 0,0 1 0,-1-1 0,1 0 0,-1 1 0,1 0 0,-1 0 0,1 0 0,-1 1 0,0-1 0,0 1 0,1-1 0,-1 1 0,0 0 0,0 0 0,-1 1 0,1-1 0,0 0 0,3 6 0,4 5 9,0 1 0,-1 0 0,-1 1-1,0 0 1,-1 0 0,-1 1 0,0 0 0,-1 0 0,-1 0-1,0 1 1,1 18 0,0 25-547,-4 105-1,-2-142 145,0 10-6432</inkml:trace>
</inkml:ink>
</file>

<file path=ppt/ink/ink7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5:50.685"/>
    </inkml:context>
    <inkml:brush xml:id="br0">
      <inkml:brushProperty name="width" value="0.05" units="cm"/>
      <inkml:brushProperty name="height" value="0.05" units="cm"/>
      <inkml:brushProperty name="color" value="#F6630D"/>
    </inkml:brush>
  </inkml:definitions>
  <inkml:trace contextRef="#ctx0" brushRef="#br0">1 169 24575,'0'-10'0,"4"-7"0,7-6 0,6-3 0,4 3 0,9 0 0,7 4 0,8 6 0,5 5 0,3 3 0,-7 3-8191</inkml:trace>
</inkml:ink>
</file>

<file path=ppt/ink/ink7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5:51.823"/>
    </inkml:context>
    <inkml:brush xml:id="br0">
      <inkml:brushProperty name="width" value="0.05" units="cm"/>
      <inkml:brushProperty name="height" value="0.05" units="cm"/>
      <inkml:brushProperty name="color" value="#F6630D"/>
    </inkml:brush>
  </inkml:definitions>
  <inkml:trace contextRef="#ctx0" brushRef="#br0">178 232 24575,'5'-22'0,"0"13"0,-4 8 0,-1 1 0,0 0 0,0 0 0,0 0 0,0 0 0,0 0 0,0 0 0,1 0 0,-1 0 0,0 0 0,0 0 0,0 0 0,0 0 0,0 0 0,1 0 0,-1 0 0,0 0 0,0 0 0,0 0 0,0 0 0,0 0 0,0 0 0,1 0 0,-1 0 0,0 0 0,0 0 0,0 0 0,0 0 0,0 0 0,0 0 0,1 1 0,-1-1 0,0 0 0,0 0 0,0 0 0,0 0 0,0 0 0,0 0 0,0 0 0,0 0 0,0 1 0,0-1 0,0 0 0,1 0 0,-1 0 0,0 0 0,0 0 0,0 1 0,0-1 0,0 0 0,0 0 0,0 0 0,0 3 0,1-1 0,-1 0 0,0 1 0,1-1 0,-1 0 0,0 1 0,0-1 0,-1 1 0,1-1 0,0 0 0,-1 1 0,0-1 0,0 3 0,-15 34 0,9-24 0,-126 276 0,131-286 0,-1 0 0,0 0 0,0 0 0,0-1 0,-1 1 0,-7 7 0,11-12 0,0 0 0,0 0 0,0 0 0,0 0 0,0 1 0,-1-1 0,1 0 0,0 0 0,0 0 0,0 0 0,0 0 0,0 0 0,0 0 0,0 0 0,-1 0 0,1 0 0,0 0 0,0 0 0,0 0 0,0 0 0,0 0 0,0 0 0,-1 0 0,1 0 0,0 0 0,0 0 0,0 0 0,0 0 0,0 0 0,0 0 0,-1 0 0,1 0 0,0 0 0,0 0 0,0 0 0,0 0 0,0 0 0,0-1 0,0 1 0,0 0 0,-1 0 0,1 0 0,0 0 0,0 0 0,0 0 0,0 0 0,0 0 0,0-1 0,0 1 0,0 0 0,-1-11 0,3-12 0,5-10 0,1 0 0,2 0 0,2 1 0,25-53 0,-8 31 0,63-88 0,-77 121 0,0 1 0,1 0 0,2 1 0,-1 1 0,2 1 0,41-29 0,-57 43 0,1 1 0,0 0 0,-1 1 0,1-1 0,0 1 0,0-1 0,0 1 0,0 1 0,0-1 0,0 0 0,0 1 0,1 0 0,-1 0 0,0 0 0,0 0 0,0 1 0,0 0 0,4 1 0,-2 0 0,0 0 0,-1 1 0,1 0 0,-1 1 0,0-1 0,0 1 0,0 0 0,0 0 0,-1 0 0,8 10 0,1 3 0,-1 2 0,-1 0 0,0 0 0,-2 1 0,13 35 0,-6-5-273,-2 2 0,-2 0 0,-3 0 0,6 104 0,-15-130-6553</inkml:trace>
</inkml:ink>
</file>

<file path=ppt/ink/ink7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5:52.195"/>
    </inkml:context>
    <inkml:brush xml:id="br0">
      <inkml:brushProperty name="width" value="0.05" units="cm"/>
      <inkml:brushProperty name="height" value="0.05" units="cm"/>
      <inkml:brushProperty name="color" value="#F6630D"/>
    </inkml:brush>
  </inkml:definitions>
  <inkml:trace contextRef="#ctx0" brushRef="#br0">22 322 24575,'-5'-5'0,"-1"-6"0,0-6 0,2-4 0,5 0 0,7 1 0,8 2 0,5 1 0,8 2 0,9 5 0,7-2 0,5 2 0,4 3 0,-8 2-8191</inkml:trace>
  <inkml:trace contextRef="#ctx0" brushRef="#br0" timeOffset="1">732 48 24575,'0'-4'0,"0"-7"0,0-6 0,0 5 0,0 9 0,0 14 0,0 10 0,0 11 0,0 8 0,-5 8 0,-1 0 0,0 1 0,1 2 0,2-9-8191</inkml:trace>
</inkml:ink>
</file>

<file path=ppt/ink/ink7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5:52.554"/>
    </inkml:context>
    <inkml:brush xml:id="br0">
      <inkml:brushProperty name="width" value="0.05" units="cm"/>
      <inkml:brushProperty name="height" value="0.05" units="cm"/>
      <inkml:brushProperty name="color" value="#F6630D"/>
    </inkml:brush>
  </inkml:definitions>
  <inkml:trace contextRef="#ctx0" brushRef="#br0">1 237 24575,'0'-25'0,"1"0"0,8-50 0,-8 69 0,0 0 0,1 0 0,0 0 0,0 0 0,0 0 0,1 0 0,0 1 0,0-1 0,0 1 0,1-1 0,0 1 0,0 1 0,0-1 0,0 0 0,1 1 0,0 0 0,7-5 0,-6 7 0,0 0 0,0 0 0,0 0 0,0 1 0,0 0 0,0 0 0,1 1 0,-1 0 0,0 0 0,0 0 0,1 1 0,-1 0 0,0 0 0,0 0 0,0 1 0,0 0 0,0 0 0,6 4 0,13 6 0,0 0 0,37 27 0,-21-11 0,68 62 0,-93-74 0,-1 0 0,0 0 0,-2 2 0,1 0 0,-2 0 0,15 31 0,-24-43 0,0 0 0,-1 0 0,0 0 0,-1 0 0,1 0 0,-1 0 0,0 0 0,-1 1 0,0-1 0,0 0 0,0 1 0,0-1 0,-1 0 0,0 0 0,-1 1 0,-3 10 0,2-10 0,-1 0 0,0 0 0,0 0 0,-1 0 0,0-1 0,0 1 0,0-1 0,-1 0 0,0-1 0,0 0 0,0 0 0,-14 9 0,-55 22-1365,-4-6-5461</inkml:trace>
</inkml:ink>
</file>

<file path=ppt/ink/ink7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5:53.402"/>
    </inkml:context>
    <inkml:brush xml:id="br0">
      <inkml:brushProperty name="width" value="0.05" units="cm"/>
      <inkml:brushProperty name="height" value="0.05" units="cm"/>
      <inkml:brushProperty name="color" value="#F6630D"/>
    </inkml:brush>
  </inkml:definitions>
  <inkml:trace contextRef="#ctx0" brushRef="#br0">192 145 24575,'8'-8'0,"0"0"0,0-1 0,-1 0 0,-1 0 0,9-16 0,-13 23 0,-1 0 0,0 0 0,0 0 0,-1 0 0,1 0 0,0 0 0,-1 0 0,1 0 0,-1-1 0,0 1 0,1 0 0,-1 0 0,0-1 0,0 1 0,-1 0 0,1 0 0,0 0 0,-1 0 0,0-1 0,1 1 0,-1 0 0,0 0 0,0 0 0,0 0 0,0 0 0,0 0 0,-1 1 0,1-1 0,0 0 0,-1 1 0,0-1 0,1 0 0,-1 1 0,0 0 0,-3-3 0,3 4 0,1-1 0,-1 0 0,0 1 0,1-1 0,-1 1 0,0 0 0,1-1 0,-1 1 0,0 0 0,0 0 0,1 0 0,-1 0 0,0 0 0,0 1 0,1-1 0,-1 0 0,0 1 0,1 0 0,-1-1 0,0 1 0,1 0 0,-1 0 0,1 0 0,-1 0 0,1 0 0,0 0 0,-1 0 0,1 0 0,0 0 0,0 1 0,0-1 0,-1 1 0,0 2 0,-5 5 0,0 2 0,1-1 0,-8 17 0,5-6 0,-73 169 0,71-162 0,2 2 0,1-1 0,2 1 0,-6 52 0,12-77 0,0 1 0,0-1 0,0 1 0,0-1 0,1 1 0,0 0 0,0-1 0,1 0 0,0 1 0,0-1 0,0 0 0,0 0 0,1 0 0,0 0 0,0 0 0,0-1 0,0 1 0,5 4 0,-2-4 0,0-1 0,0 1 0,1-1 0,0 0 0,-1 0 0,2-1 0,-1 0 0,0 0 0,0-1 0,1 1 0,-1-2 0,12 2 0,28 2-273,0-3 0,0-2 0,-1-2 0,59-9 0,-53 3-6553</inkml:trace>
</inkml:ink>
</file>

<file path=ppt/ink/ink7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5:53.794"/>
    </inkml:context>
    <inkml:brush xml:id="br0">
      <inkml:brushProperty name="width" value="0.05" units="cm"/>
      <inkml:brushProperty name="height" value="0.05" units="cm"/>
      <inkml:brushProperty name="color" value="#F6630D"/>
    </inkml:brush>
  </inkml:definitions>
  <inkml:trace contextRef="#ctx0" brushRef="#br0">359 1 24575,'-15'-1'0,"1"2"0,-1 0 0,1 0 0,0 1 0,0 1 0,0 1 0,0 0 0,0 0 0,1 2 0,0-1 0,0 2 0,0 0 0,1 0 0,0 1 0,0 1 0,1 0 0,0 0 0,1 1 0,-16 18 0,16-16 0,1 1 0,0 0 0,1 0 0,0 1 0,1 0 0,0 1 0,1-1 0,1 1 0,1 0 0,-4 18 0,7-28 0,0 1 0,0 0 0,1-1 0,-1 1 0,2-1 0,-1 1 0,0 0 0,1-1 0,0 1 0,0-1 0,1 1 0,0-1 0,-1 0 0,2 1 0,-1-1 0,1 0 0,0-1 0,0 1 0,0 0 0,0-1 0,1 1 0,0-1 0,0 0 0,0-1 0,0 1 0,1-1 0,-1 1 0,1-1 0,0-1 0,0 1 0,8 2 0,0 0-341,1-1 0,0-1-1,27 4 1,1-4-6485</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8:53:38.918"/>
    </inkml:context>
    <inkml:brush xml:id="br0">
      <inkml:brushProperty name="width" value="0.05" units="cm"/>
      <inkml:brushProperty name="height" value="0.05" units="cm"/>
      <inkml:brushProperty name="color" value="#F6630D"/>
    </inkml:brush>
  </inkml:definitions>
  <inkml:trace contextRef="#ctx0" brushRef="#br0">4 732 24575,'0'-5'0,"10"-293"0,-5 256 0,1 0 0,3 0 0,1 0 0,30-77 0,-23 85 0,-13 27 0,0 0 0,0 0 0,-1 0 0,0-1 0,0 1 0,0-1 0,-1 0 0,-1 0 0,2-15 0,-2 23 0,-1-1 0,0 0 0,0 1 0,0-1 0,0 1 0,0-1 0,0 1 0,0-1 0,0 0 0,0 1 0,0-1 0,0 1 0,-1-1 0,1 1 0,0-1 0,0 0 0,-1 1 0,1-1 0,0 1 0,0-1 0,-1 1 0,1 0 0,-1-1 0,1 1 0,0-1 0,-1 1 0,1-1 0,-1 1 0,1 0 0,-1 0 0,1-1 0,-1 1 0,1 0 0,-1 0 0,1-1 0,-1 1 0,0 0 0,1 0 0,-1 0 0,1 0 0,-1 0 0,0 0 0,1 0 0,-1 0 0,0 0 0,-1 1 0,0 0 0,1 0 0,-1 0 0,0 0 0,1 0 0,-1 0 0,1 1 0,-1-1 0,1 0 0,0 1 0,-1-1 0,1 1 0,-1 2 0,-6 9 0,2 1 0,0 0 0,0 1 0,1-1 0,-4 27 0,-8 81 0,12-77 0,-25 424 25,29 5-183,2-264-313,1 1616-295,-2-1799-6055</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8:55:00.017"/>
    </inkml:context>
    <inkml:brush xml:id="br0">
      <inkml:brushProperty name="width" value="0.05" units="cm"/>
      <inkml:brushProperty name="height" value="0.05" units="cm"/>
      <inkml:brushProperty name="color" value="#F6630D"/>
    </inkml:brush>
  </inkml:definitions>
  <inkml:trace contextRef="#ctx0" brushRef="#br0">463 163 24575,'2'0'0,"0"-1"0,0 0 0,0 1 0,-1-1 0,1 0 0,0 0 0,0 0 0,-1 0 0,1-1 0,0 1 0,-1 0 0,0-1 0,1 1 0,-1-1 0,0 1 0,0-1 0,1 0 0,-1 1 0,0-1 0,-1 0 0,1 0 0,0-2 0,3-3 0,-2 0 0,1 0 0,-1-1 0,2-10 0,-3 16 0,-1-1 0,0 0 0,0 0 0,0 0 0,0 0 0,0 0 0,0 0 0,-1 1 0,1-1 0,-1 0 0,0 0 0,0 0 0,0 1 0,0-1 0,-1 1 0,1-1 0,-1 1 0,1-1 0,-1 1 0,0 0 0,0 0 0,0 0 0,0 0 0,0 0 0,-1 0 0,1 0 0,0 1 0,-1-1 0,1 1 0,-1 0 0,0 0 0,1 0 0,-1 0 0,0 0 0,-3 0 0,-4-1 0,0 1 0,1 0 0,-1 0 0,0 1 0,1 0 0,-1 1 0,0 0 0,1 1 0,-15 3 0,2 3 0,0 1 0,1 0 0,0 2 0,1 0 0,0 2 0,1 0 0,0 1 0,1 0 0,1 2 0,-24 27 0,30-30 0,0 0 0,1 0 0,0 1 0,1 1 0,1-1 0,0 1 0,1 1 0,1-1 0,1 1 0,0 1 0,0-1 0,2 1 0,0-1 0,1 1 0,0 21 0,3-28 0,0 1 0,0-1 0,1 1 0,0-1 0,1 0 0,0 0 0,1 0 0,0 0 0,0-1 0,1 1 0,0-1 0,1 0 0,12 14 0,-8-13 0,0 0 0,0-1 0,1 0 0,1-1 0,-1 0 0,1-1 0,1 0 0,-1-1 0,18 7 0,4-3 0,1-1 0,-1-2 0,1-1 0,0-2 0,1-1 0,-1-2 0,49-4 0,7-7-1365,-11-3-5461</inkml:trace>
</inkml:ink>
</file>

<file path=ppt/ink/ink8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5:54.152"/>
    </inkml:context>
    <inkml:brush xml:id="br0">
      <inkml:brushProperty name="width" value="0.05" units="cm"/>
      <inkml:brushProperty name="height" value="0.05" units="cm"/>
      <inkml:brushProperty name="color" value="#F6630D"/>
    </inkml:brush>
  </inkml:definitions>
  <inkml:trace contextRef="#ctx0" brushRef="#br0">380 18 24575,'0'-1'0,"0"1"0,0-1 0,0 1 0,0-1 0,0 0 0,0 1 0,0-1 0,0 1 0,0-1 0,0 0 0,0 1 0,0-1 0,0 1 0,-1-1 0,1 0 0,0 1 0,-1-1 0,1 1 0,0-1 0,-1 1 0,1-1 0,0 1 0,-1-1 0,1 1 0,-1 0 0,1-1 0,-1 1 0,1 0 0,-1-1 0,1 1 0,-1 0 0,0-1 0,1 1 0,-1 0 0,1 0 0,-1 0 0,0 0 0,1 0 0,-1 0 0,1-1 0,-1 1 0,0 1 0,1-1 0,-1 0 0,1 0 0,-1 0 0,0 0 0,1 0 0,-1 0 0,1 1 0,-1-1 0,1 0 0,-2 1 0,-1 0 0,1 1 0,-1-1 0,0 0 0,1 1 0,-1 0 0,1 0 0,-1 0 0,1 0 0,-3 4 0,-14 24 0,2 2 0,2 0 0,-16 44 0,-10 22 0,2-18-455,-3-1 0,-59 81 0,77-128-6371</inkml:trace>
</inkml:ink>
</file>

<file path=ppt/ink/ink8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5:54.526"/>
    </inkml:context>
    <inkml:brush xml:id="br0">
      <inkml:brushProperty name="width" value="0.05" units="cm"/>
      <inkml:brushProperty name="height" value="0.05" units="cm"/>
      <inkml:brushProperty name="color" value="#F6630D"/>
    </inkml:brush>
  </inkml:definitions>
  <inkml:trace contextRef="#ctx0" brushRef="#br0">1 122 24575,'7'-12'0,"0"1"0,1 1 0,0-1 0,15-13 0,-7 7 0,19-14 0,-35 31 0,0-1 0,1 1 0,-1-1 0,1 1 0,-1-1 0,1 1 0,-1 0 0,1-1 0,-1 1 0,1 0 0,-1-1 0,1 1 0,-1 0 0,1 0 0,0 0 0,-1-1 0,1 1 0,0 0 0,-1 0 0,1 0 0,-1 0 0,1 0 0,0 0 0,-1 0 0,1 0 0,0 0 0,-1 1 0,1-1 0,0 0 0,-1 0 0,1 0 0,-1 1 0,1-1 0,-1 0 0,1 1 0,-1-1 0,1 0 0,-1 1 0,1-1 0,-1 1 0,1-1 0,-1 1 0,1-1 0,-1 1 0,0-1 0,1 1 0,-1-1 0,0 1 0,0 0 0,0-1 0,1 1 0,-1-1 0,0 1 0,0 0 0,0-1 0,0 1 0,0 0 0,0-1 0,0 1 0,0 0 0,0-1 0,0 1 0,-1 0 0,1 46 0,-8 46 0,3-57 0,2 0 0,1 0 0,6 60 0,-2-85 0,0-1 0,0 1 0,1-1 0,0 0 0,1 0 0,0 0 0,0-1 0,1 1 0,0-1 0,1 0 0,0-1 0,1 1 0,0-1 0,0 0 0,0-1 0,18 13 0,-21-16 0,0-2 0,0 1 0,1 0 0,-1-1 0,1 0 0,0 0 0,0 0 0,-1-1 0,1 0 0,0 1 0,0-2 0,1 1 0,-1-1 0,0 1 0,7-2 0,-5 0 0,0 0 0,0-1 0,0 0 0,0-1 0,0 1 0,0-1 0,-1 0 0,0-1 0,12-8 0,-2-1 0,0-1 0,-1-1 0,-1 0 0,0-1 0,-1-1 0,17-28 0,-4 1 0,30-70 0,-45 88 0,-2 0 0,0-1 0,-2 0 0,5-36 0,-11 58 15,-1 0 0,0 0 0,0 0 0,0 1 0,-1-1 0,0 0 0,-1-7 0,1 11-44,1 1 1,0-1-1,0 0 1,-1 1-1,1-1 1,0 0-1,-1 1 1,1-1-1,-1 0 0,1 1 1,-1-1-1,1 1 1,-1-1-1,1 1 1,-1-1-1,0 1 1,1-1-1,-1 1 0,0 0 1,1-1-1,-1 1 1,0 0-1,1-1 1,-1 1-1,0 0 0,0 0 1,1 0-1,-1 0 1,0 0-1,0 0 1,1 0-1,-1 0 1,0 0-1,0 0 0,1 0 1,-1 0-1,0 1 1,0-1-1,1 0 1,-1 1-1,0-1 1,1 0-1,-1 1 0,0-1 1,1 1-1,-1-1 1,1 1-1,-1-1 1,1 1-1,-1-1 1,0 2-1,-15 12-6797</inkml:trace>
</inkml:ink>
</file>

<file path=ppt/ink/ink8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5:54.869"/>
    </inkml:context>
    <inkml:brush xml:id="br0">
      <inkml:brushProperty name="width" value="0.05" units="cm"/>
      <inkml:brushProperty name="height" value="0.05" units="cm"/>
      <inkml:brushProperty name="color" value="#F6630D"/>
    </inkml:brush>
  </inkml:definitions>
  <inkml:trace contextRef="#ctx0" brushRef="#br0">393 108 24575,'2'-1'0,"-1"-1"0,1 1 0,-1-1 0,1 1 0,-1-1 0,0 0 0,0 0 0,0 1 0,0-1 0,0 0 0,0 0 0,0 0 0,0 0 0,-1 0 0,1-1 0,-1 1 0,0 0 0,1 0 0,-1 0 0,0 0 0,0 0 0,-1-1 0,1 1 0,0 0 0,-1 0 0,1 0 0,-1 0 0,0 0 0,1 0 0,-1 0 0,0 0 0,0 0 0,-1 0 0,-1-3 0,0 2 0,0 0 0,0 0 0,-1 0 0,1 0 0,-1 0 0,0 1 0,0-1 0,0 1 0,0 0 0,0 0 0,0 1 0,0-1 0,-1 1 0,1 0 0,-8-1 0,1 2 0,-1 0 0,1 1 0,0 0 0,0 1 0,1 0 0,-1 0 0,0 1 0,1 1 0,-1 0 0,1 0 0,0 1 0,0 1 0,1-1 0,-11 9 0,2 0 0,1 1 0,0 0 0,1 1 0,1 1 0,-27 36 0,37-45 0,1-1 0,-1 1 0,1 0 0,0 0 0,1 0 0,0 1 0,1-1 0,-1 1 0,1 0 0,1-1 0,0 1 0,0 0 0,1 18 0,1-20 0,1 0 0,-1 0 0,1 0 0,0 0 0,1 0 0,0 0 0,0-1 0,0 1 0,1-1 0,0 0 0,0 0 0,1 0 0,-1 0 0,1-1 0,1 0 0,-1 0 0,10 7 0,1-2-170,1 0-1,0-1 0,1 0 1,0-2-1,0 0 0,0-1 1,29 5-1,12 0-6655</inkml:trace>
</inkml:ink>
</file>

<file path=ppt/ink/ink8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6:19.145"/>
    </inkml:context>
    <inkml:brush xml:id="br0">
      <inkml:brushProperty name="width" value="0.05" units="cm"/>
      <inkml:brushProperty name="height" value="0.05" units="cm"/>
      <inkml:brushProperty name="color" value="#F6630D"/>
    </inkml:brush>
  </inkml:definitions>
  <inkml:trace contextRef="#ctx0" brushRef="#br0">2173 227 24575,'-4'-2'0,"1"0"0,0 0 0,-1 0 0,1 0 0,-1 0 0,0 1 0,1 0 0,-1-1 0,-5 0 0,-6-2 0,-51-15 2,0 2-1,-2 3 0,1 4 1,-2 2-1,1 3 1,-105 6-1,114 4-16,-1 3-1,1 2 1,1 2 0,0 3-1,1 3 1,0 2 0,-95 49-1,87-31-25,2 2 1,1 3-1,3 3 0,2 2 0,2 2 0,2 4 1,2 1-1,-46 67 0,38-38 8,4 3 0,3 2 0,5 2 0,4 2 0,-43 133 0,67-167 33,3 1 0,3 1 0,2 0 0,3 0 0,2 1 0,3 66 0,5-86 0,2-1 0,2 1 0,1-1 0,2-1 0,2 1 0,2-2 0,1 0 0,3 0 0,39 69 0,-32-71 0,2-2 0,1 0 0,1-2 0,2-1 0,2-2 0,0-1 0,2-1 0,1-2 0,1-2 0,46 24 0,-22-18 0,2-3 0,1-3 0,1-2 0,1-4 0,129 21 0,-56-23-247,1-6 0,0-6 0,0-6 0,0-6 0,-1-7 0,170-38 0,-154 15-41,-1-6 0,-3-6-1,-2-8 1,-2-5 0,169-102 0,-212 102 198,-3-4 1,-3-4-1,-3-4 1,113-118-1,-159 142 40,-3-1 1,-2-2-1,-3-3 0,-2-1 0,-2-1 1,-3-2-1,-3-1 0,44-132 0,-63 152 50,-2 0 0,-1 0 0,-2-1 0,-3 0 0,-1 0 0,-2 0 0,-9-77 0,3 85 0,-2-1 0,-1 1 0,-2 1 0,-1 0 0,-1 0 0,-2 1 0,-2 1 0,-1 1 0,-35-48 0,21 41 0,-1 2 0,-2 2 0,-2 0 0,-1 3 0,-1 1 0,-1 2 0,-2 2 0,-1 2 0,-63-27 0,5 11 0,-1 4 0,-1 5 0,-131-22 0,-153 3-526,219 39-2107</inkml:trace>
</inkml:ink>
</file>

<file path=ppt/ink/ink8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6:19.939"/>
    </inkml:context>
    <inkml:brush xml:id="br0">
      <inkml:brushProperty name="width" value="0.05" units="cm"/>
      <inkml:brushProperty name="height" value="0.05" units="cm"/>
      <inkml:brushProperty name="color" value="#F6630D"/>
    </inkml:brush>
  </inkml:definitions>
  <inkml:trace contextRef="#ctx0" brushRef="#br0">483 250 24575,'2'-1'0,"1"0"0,-1 1 0,1-1 0,-1 0 0,1 0 0,-1 0 0,0 0 0,1-1 0,-1 1 0,0-1 0,0 1 0,0-1 0,0 0 0,0 0 0,0 0 0,-1 0 0,1 0 0,2-4 0,1-2 0,0 0 0,0 0 0,5-16 0,-8 20 0,-1 0 0,1 0 0,-1-1 0,0 1 0,0 0 0,-1-1 0,1 1 0,-1-1 0,0 1 0,0 0 0,-1-1 0,1 1 0,-1 0 0,0-1 0,0 1 0,-1 0 0,1 0 0,-1 0 0,0 0 0,0 0 0,0 0 0,0 0 0,-1 0 0,-4-4 0,1 2 0,0 0 0,-1 1 0,1 0 0,-1 1 0,0 0 0,0 0 0,0 0 0,-1 1 0,0 0 0,1 0 0,-1 1 0,-13-3 0,-1 2 0,0 0 0,0 2 0,0 0 0,0 2 0,0 0 0,0 1 0,0 1 0,0 2 0,0 0 0,1 1 0,0 1 0,0 1 0,1 0 0,0 2 0,-24 15 0,39-22 0,1 0 0,-1 1 0,1-1 0,0 1 0,0 0 0,0 0 0,1 0 0,-1 0 0,1 1 0,0-1 0,0 1 0,0 0 0,1 0 0,0 0 0,0 0 0,0 1 0,-1 6 0,2-6 0,1 0 0,0 0 0,0 0 0,1 0 0,0 0 0,0 0 0,0 0 0,1 0 0,0 0 0,0-1 0,0 1 0,1-1 0,0 0 0,0 1 0,7 7 0,6 8 0,2-1 0,0-1 0,1 0 0,1-2 0,1 0 0,33 20 0,147 73 0,-178-98 0,13 6 0,33 16 0,93 62 0,-156-92 0,0 1 0,0 0 0,-1 0 0,0 0 0,1 0 0,-2 1 0,8 10 0,-11-14 0,0 0 0,0-1 0,0 1 0,0 0 0,0 0 0,-1 0 0,1 0 0,-1 1 0,0-1 0,1 0 0,-1 0 0,0 0 0,0 0 0,0 0 0,-1 0 0,1 0 0,0 0 0,-1 0 0,0 0 0,1 0 0,-1 0 0,0 0 0,0 0 0,0 0 0,0 0 0,0 0 0,0-1 0,-1 1 0,1 0 0,-3 1 0,-2 3 0,-1-1 0,1-1 0,-1 1 0,0-1 0,0 0 0,-1 0 0,1-1 0,-1 0 0,-15 3 0,-79 12 0,82-15 0,-26 3-227,0-2-1,-1-2 1,0-2-1,1-2 1,-76-12-1,73 2-6598</inkml:trace>
</inkml:ink>
</file>

<file path=ppt/ink/ink8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6:20.296"/>
    </inkml:context>
    <inkml:brush xml:id="br0">
      <inkml:brushProperty name="width" value="0.05" units="cm"/>
      <inkml:brushProperty name="height" value="0.05" units="cm"/>
      <inkml:brushProperty name="color" value="#F6630D"/>
    </inkml:brush>
  </inkml:definitions>
  <inkml:trace contextRef="#ctx0" brushRef="#br0">1 22 24575,'8'-4'0,"0"1"0,0 0 0,0 0 0,0 1 0,0 0 0,1 0 0,-1 1 0,1 0 0,10 1 0,-15 0 0,0 0 0,0 0 0,0 1 0,0 0 0,0 0 0,0 0 0,0 0 0,-1 0 0,1 1 0,0 0 0,-1-1 0,1 1 0,-1 1 0,0-1 0,1 0 0,-1 1 0,0 0 0,-1 0 0,1 0 0,0 0 0,2 5 0,6 15 0,-1 2 0,-1-1 0,-1 1 0,-1 0 0,-1 1 0,3 38 0,2 3 0,5 6 40,4-2 0,36 90 0,75 131-1525,-116-260-5341</inkml:trace>
</inkml:ink>
</file>

<file path=ppt/ink/ink8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6:20.653"/>
    </inkml:context>
    <inkml:brush xml:id="br0">
      <inkml:brushProperty name="width" value="0.05" units="cm"/>
      <inkml:brushProperty name="height" value="0.05" units="cm"/>
      <inkml:brushProperty name="color" value="#F6630D"/>
    </inkml:brush>
  </inkml:definitions>
  <inkml:trace contextRef="#ctx0" brushRef="#br0">45 255 24575,'0'-9'0,"0"-18"0,0-12 0,0-5 0,5 0 0,5 8 0,7 10 0,5 9 0,3 8 0,6 5 0,8 9 0,6 2 0,5 6 0,3 4 0,-7 0-8191</inkml:trace>
  <inkml:trace contextRef="#ctx0" brushRef="#br0" timeOffset="1">18 419 24575,'-9'0'0,"1"5"0,7 1 0,18 0 0,19-2 0,18 0 0,18 2 0,11 2 0,10 3 0,3-1 0,-15-1-8191</inkml:trace>
</inkml:ink>
</file>

<file path=ppt/ink/ink8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6:21.367"/>
    </inkml:context>
    <inkml:brush xml:id="br0">
      <inkml:brushProperty name="width" value="0.05" units="cm"/>
      <inkml:brushProperty name="height" value="0.05" units="cm"/>
      <inkml:brushProperty name="color" value="#F6630D"/>
    </inkml:brush>
  </inkml:definitions>
  <inkml:trace contextRef="#ctx0" brushRef="#br0">1916 224 24575,'1'0'0,"0"0"0,0-1 0,0 1 0,0 0 0,0-1 0,0 1 0,0-1 0,0 1 0,0-1 0,0 0 0,0 1 0,0-1 0,-1 0 0,1 1 0,0-1 0,0 0 0,-1 0 0,1 0 0,-1 0 0,1 0 0,-1 0 0,1 0 0,-1 0 0,1 0 0,-1 0 0,0 0 0,0 0 0,1 0 0,-1 0 0,0 0 0,0 0 0,0 0 0,0 0 0,0 0 0,0 0 0,-1-2 0,1-1 0,0 0 0,-1 1 0,1-1 0,-1 0 0,0 0 0,0 1 0,0-1 0,0 0 0,-4-4 0,2 3 0,-1 1 0,0 1 0,0-1 0,0 0 0,-1 1 0,1 0 0,-1 0 0,0 0 0,0 1 0,0 0 0,0-1 0,0 2 0,0-1 0,-10-1 0,-3 0 0,0 0 0,0 2 0,-25 0 0,-20 4-61,1 3-1,0 3 0,0 3 0,1 2 1,-107 40-1,62-11-61,2 5-1,-128 81 1,148-77 123,3 4 0,2 3 0,2 4 0,-131 141 0,169-158 0,2 2 0,2 1 0,-47 91 0,62-100 0,3 1 0,1 0 0,2 1 0,2 1 0,-11 74 0,20-87 0,1 1 0,1 0 0,2-1 0,1 1 0,2 0 0,0-1 0,2 0 0,2 0 0,0-1 0,2 0 0,2 0 0,0-1 0,2 0 0,0-2 0,2 1 0,2-2 0,0 0 0,1-1 0,38 36 0,-16-23-58,1-2 0,2-1 1,1-3-1,2-1 1,1-3-1,1-2 0,102 37 1,-68-35-36,2-4 1,0-3 0,2-4 0,113 6 0,-98-19-48,0-3 0,0-5 1,-1-5-1,165-37 0,-153 19-34,-1-6-1,-2-5 0,190-94 1,-207 81 174,-2-3 0,-3-4 0,-2-4 0,93-88 0,-119 93 0,-2-3 0,-3-2 0,-3-3 0,-3-1 0,76-138 0,-105 164 11,-1 0 0,-3-1 1,-1 0-1,-2-2 0,-2 1 1,-1-2-1,3-48 0,-11 66-4,-2 0-1,0 0 1,-2 0-1,-1 0 1,-1 0-1,-1 1 1,-2-1-1,0 1 1,-2 1-1,-1-1 0,-1 1 1,-1 1-1,-15-24 1,6 19-3,-1 1 0,-1 2 0,-1 0 0,-1 1 0,-2 1 0,0 2 1,-2 0-1,0 2 0,-1 1 0,-43-19 0,2 6-60,0 4-1,-2 2 1,-130-26-1,76 29-478,0 5-1,-203-1 0,168 21-2989</inkml:trace>
</inkml:ink>
</file>

<file path=ppt/ink/ink8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6:21.823"/>
    </inkml:context>
    <inkml:brush xml:id="br0">
      <inkml:brushProperty name="width" value="0.05" units="cm"/>
      <inkml:brushProperty name="height" value="0.05" units="cm"/>
      <inkml:brushProperty name="color" value="#F6630D"/>
    </inkml:brush>
  </inkml:definitions>
  <inkml:trace contextRef="#ctx0" brushRef="#br0">520 161 24575,'3'-3'0,"-1"1"0,0-1 0,0 1 0,0-1 0,0 0 0,0 0 0,-1 0 0,1 0 0,-1 0 0,0-1 0,0 1 0,0 0 0,0-1 0,0 1 0,-1 0 0,0-1 0,0 1 0,0-1 0,0 1 0,0 0 0,-1-1 0,1 1 0,-1-1 0,0 1 0,0 0 0,0 0 0,0 0 0,-3-5 0,1 4 0,1-1 0,-1 1 0,0 0 0,0 0 0,-1 0 0,1 0 0,-1 1 0,0-1 0,0 1 0,0 0 0,0 0 0,0 0 0,-1 1 0,0 0 0,1 0 0,-1 0 0,0 0 0,-6-1 0,-7 1 0,1 1 0,-1 0 0,1 1 0,-1 2 0,1-1 0,-1 2 0,1 0 0,-28 10 0,16-4 0,1 2 0,0 1 0,1 2 0,-31 20 0,50-29 0,0 1 0,1 0 0,-1 0 0,1 0 0,0 1 0,1 0 0,0 1 0,0 0 0,0 0 0,1 0 0,0 0 0,-6 16 0,9-18 0,0 0 0,1-1 0,0 1 0,0 0 0,0 0 0,1 0 0,0 0 0,0 0 0,0 0 0,1 0 0,0 0 0,0 0 0,1-1 0,-1 1 0,1 0 0,0-1 0,1 1 0,0-1 0,-1 0 0,2 0 0,5 8 0,3 3 0,2-1 0,0-1 0,1 0 0,0-1 0,21 14 0,89 49 0,11 8 0,-130-80 0,0 0 0,-1 1 0,1 0 0,-1 1 0,0-1 0,6 10 0,-10-14 0,0 0 0,0 1 0,0-1 0,-1 1 0,1-1 0,-1 1 0,1-1 0,-1 1 0,1-1 0,-1 1 0,0 0 0,1-1 0,-1 1 0,0-1 0,0 1 0,-1 0 0,1-1 0,0 1 0,0-1 0,-1 1 0,1-1 0,-1 1 0,1-1 0,-1 1 0,0-1 0,1 1 0,-1-1 0,0 0 0,0 1 0,0-1 0,0 0 0,0 0 0,-1 0 0,1 0 0,-1 1 0,-6 4 0,-1-2 0,1 1 0,-1-1 0,1 0 0,-1-1 0,0 0 0,-1-1 0,1 1 0,0-2 0,-16 2 0,-16-1 0,-42-2 0,76 0 0,-55-4-1365,7-3-5461</inkml:trace>
</inkml:ink>
</file>

<file path=ppt/ink/ink8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6:22.179"/>
    </inkml:context>
    <inkml:brush xml:id="br0">
      <inkml:brushProperty name="width" value="0.05" units="cm"/>
      <inkml:brushProperty name="height" value="0.05" units="cm"/>
      <inkml:brushProperty name="color" value="#F6630D"/>
    </inkml:brush>
  </inkml:definitions>
  <inkml:trace contextRef="#ctx0" brushRef="#br0">178 1 24575,'4'0'0,"3"4"0,-2 7 0,0 10 0,-2 7 0,-5 7 0,-3 8 0,-5 9 0,-1 7 0,-4 1 0,-3 0 0,-3 0 0,1-2 0,0-6 0,-1-2 0,-2-5 0,3-6 0,5-9-8191</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8:55:00.453"/>
    </inkml:context>
    <inkml:brush xml:id="br0">
      <inkml:brushProperty name="width" value="0.05" units="cm"/>
      <inkml:brushProperty name="height" value="0.05" units="cm"/>
      <inkml:brushProperty name="color" value="#F6630D"/>
    </inkml:brush>
  </inkml:definitions>
  <inkml:trace contextRef="#ctx0" brushRef="#br0">84 256 24575,'0'89'0,"-2"11"0,4-1 0,20 122 0,-22-217 0,1 1 0,0-1 0,0 1 0,0-1 0,1 0 0,-1 0 0,1 1 0,4 6 0,-6-11 0,0 0 0,0 0 0,1 0 0,-1 0 0,0 1 0,0-1 0,0 0 0,0 0 0,0 0 0,0 0 0,0 0 0,1 1 0,-1-1 0,0 0 0,0 0 0,0 0 0,0 0 0,0 0 0,1 0 0,-1 0 0,0 0 0,0 0 0,0 0 0,0 0 0,1 0 0,-1 0 0,0 0 0,0 0 0,0 0 0,1 0 0,-1 0 0,0 0 0,0 0 0,0 0 0,0 0 0,1 0 0,-1 0 0,0 0 0,0 0 0,0 0 0,0 0 0,0 0 0,1 0 0,-1 0 0,0-1 0,3-9 0,-2-14 0,-21-107 0,0-3 0,15 84 0,3-1 0,6-75 0,-2 108 0,0 1 0,2-1 0,0 1 0,0 0 0,2 0 0,0 1 0,1-1 0,0 1 0,2 1 0,17-27 0,-20 36 0,0-1 0,0 1 0,1 0 0,0 0 0,0 1 0,0 0 0,0 0 0,1 1 0,0 0 0,0 0 0,0 0 0,1 1 0,-1 1 0,1 0 0,-1 0 0,1 0 0,0 1 0,0 0 0,-1 1 0,1 0 0,0 0 0,0 1 0,0 0 0,0 1 0,-1 0 0,1 0 0,-1 1 0,0 0 0,9 4 0,-9-3 0,1 0 0,-1 0 0,0 1 0,-1 0 0,1 0 0,-1 1 0,0 0 0,0 0 0,-1 0 0,0 1 0,0 0 0,0 0 0,-1 1 0,0 0 0,-1 0 0,1 0 0,-2 0 0,1 1 0,-1-1 0,0 1 0,-1 0 0,0 0 0,-1 0 0,1 0 0,-2 0 0,1 0 0,-3 18 0,1-18 0,-2-1 0,1 0 0,-1 0 0,0 0 0,-1 0 0,0 0 0,0-1 0,-1 1 0,0-1 0,0 0 0,-1-1 0,0 1 0,0-1 0,0 0 0,-1-1 0,1 1 0,-1-1 0,-1-1 0,1 1 0,-12 3 0,-5 4 0,0-2 0,-1-2 0,0 0 0,0-1 0,-38 5 0,38-9 40,-1 0 0,-41-2 0,59-2-154,0 1 0,0-1-1,0 0 1,0-1 0,0 0 0,0 0-1,0-1 1,1 0 0,-1 0 0,1-1-1,0 0 1,-8-5 0,-2-8-6712</inkml:trace>
</inkml:ink>
</file>

<file path=ppt/ink/ink8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6:22.555"/>
    </inkml:context>
    <inkml:brush xml:id="br0">
      <inkml:brushProperty name="width" value="0.05" units="cm"/>
      <inkml:brushProperty name="height" value="0.05" units="cm"/>
      <inkml:brushProperty name="color" value="#F6630D"/>
    </inkml:brush>
  </inkml:definitions>
  <inkml:trace contextRef="#ctx0" brushRef="#br0">1 47 24575,'1'-2'0,"1"-1"0,0 1 0,0 1 0,1-1 0,-1 0 0,0 0 0,1 1 0,-1-1 0,1 1 0,4-2 0,-6 3 0,0 0 0,0 0 0,0 0 0,-1 0 0,1 1 0,0-1 0,0 0 0,0 0 0,0 1 0,0-1 0,-1 1 0,1-1 0,0 0 0,0 1 0,0 0 0,-1-1 0,1 1 0,0-1 0,-1 1 0,1 0 0,-1-1 0,1 1 0,-1 0 0,1 0 0,-1-1 0,1 1 0,-1 0 0,0 0 0,1 0 0,-1 0 0,0 0 0,0 0 0,0-1 0,1 1 0,-1 0 0,0 0 0,0 1 0,3 17 0,-1 1 0,-1-1 0,-1 30 0,-1-33 0,1 1 0,0-1 0,1 0 0,1 0 0,5 21 0,-5-32 0,0 0 0,0 0 0,1 0 0,0 0 0,-1 0 0,2 0 0,-1-1 0,0 1 0,1-1 0,0 0 0,0 0 0,0 0 0,0-1 0,1 0 0,0 1 0,-1-2 0,1 1 0,0 0 0,10 2 0,-8-2 0,0 0 0,0-1 0,1-1 0,-1 1 0,1-1 0,0 0 0,-1-1 0,1 0 0,0 0 0,-1 0 0,1-1 0,-1 0 0,14-5 0,-9 2 0,-1-1 0,0 0 0,0 0 0,0-2 0,-1 1 0,0-1 0,18-16 0,-2-3 0,-2-2 0,0-1 0,-2 0 0,31-54 0,-32 45 0,-13 22 0,1 1 0,13-18 0,-22 33 0,0 0 0,0 0 0,0 0 0,0 0 0,0-1 0,0 1 0,0 0 0,0 0 0,0 0 0,0 0 0,0 0 0,0 0 0,1 0 0,-1-1 0,0 1 0,0 0 0,0 0 0,0 0 0,0 0 0,0 0 0,0 0 0,0 0 0,0 0 0,1 0 0,-1 0 0,0 0 0,0-1 0,0 1 0,0 0 0,0 0 0,0 0 0,0 0 0,1 0 0,-1 0 0,0 0 0,0 0 0,0 0 0,0 0 0,0 0 0,0 0 0,1 0 0,-1 0 0,0 0 0,0 0 0,0 1 0,0-1 0,0 0 0,0 0 0,0 0 0,1 0 0,-1 0 0,0 0 0,0 0 0,0 0 0,0 0 0,0 0 0,0 0 0,0 1 0,0-1 0,0 0 0,0 0 0,0 0 0,0 0 0,1 0 0,-1 0 0,0 1 0,0 13 0,-5 21 0,-78 264-574,71-260-217,-19 61-6035</inkml:trace>
</inkml:ink>
</file>

<file path=ppt/ink/ink8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6:28.906"/>
    </inkml:context>
    <inkml:brush xml:id="br0">
      <inkml:brushProperty name="width" value="0.05" units="cm"/>
      <inkml:brushProperty name="height" value="0.05" units="cm"/>
      <inkml:brushProperty name="color" value="#F6630D"/>
    </inkml:brush>
  </inkml:definitions>
  <inkml:trace contextRef="#ctx0" brushRef="#br0">13767 138 24575,'0'0'0,"-1"0"0,1 0 0,-1 0 0,0 0 0,1-1 0,-1 1 0,1 0 0,-1 0 0,1 0 0,-1 0 0,0-1 0,1 1 0,-1 0 0,1-1 0,-1 1 0,1 0 0,0-1 0,-1 1 0,1-1 0,-1 1 0,1 0 0,0-1 0,-1 1 0,1-1 0,0 1 0,-1-1 0,1 0 0,0 1 0,0-1 0,-1 0 0,-1-23 0,2 22 0,1 0 0,-1 0 0,0 0 0,0 0 0,-1 0 0,1 0 0,0 0 0,-1 0 0,1 0 0,-1 0 0,0 0 0,1 0 0,-1 0 0,-2-3 0,-3 2 0,0 0 0,0 0 0,0 1 0,-1 0 0,1 0 0,-1 0 0,1 1 0,-1 0 0,0 0 0,1 1 0,-1 0 0,-8 1 0,-20-3 0,-324-22 0,182 15 0,-753-6 0,918 15 0,1-1 0,-1 1 0,1 1 0,0 0 0,0 0 0,-11 4 0,20-4 0,0-1 0,0 1 0,0-1 0,0 1 0,1 0 0,-1 0 0,0 0 0,1 0 0,-1 0 0,0 1 0,1-1 0,0 0 0,-1 1 0,1-1 0,0 1 0,-1-1 0,1 1 0,0 0 0,0 0 0,1-1 0,-1 1 0,0 0 0,0 0 0,1 0 0,-1 0 0,1 0 0,0 0 0,0 0 0,-1-1 0,1 1 0,0 0 0,1 0 0,-1 0 0,1 4 0,9 73 0,0 156 0,-25 82 0,4-143 0,-24 258 0,15-293 0,-41 148 0,35-183 0,-18 65 0,44-167 0,0-1 0,-1 1 0,1 0 0,-1 0 0,0 0 0,0 0 0,0 0 0,0-1 0,0 1 0,0 0 0,0-1 0,0 1 0,-1-1 0,1 1 0,0-1 0,-1 0 0,1 1 0,-1-1 0,0 0 0,1 0 0,-1 0 0,0 0 0,0-1 0,0 1 0,-3 1 0,0-2 0,0 0 0,-1-1 0,1 1 0,0-1 0,-1 0 0,1 0 0,0-1 0,-9-3 0,-23-7 0,-2 2 0,-67-9 0,-84 3 0,101 9 0,-1566-118-744,172 61 744,461 29 0,-512 16 623,1007 21-502,-455-2-121,893 3 0,-127 19 0,186-16 0,-47 16 0,57-15 0,-1-1 0,0-1 0,0 0 0,-39 2 0,27-5 0,-46 9 0,45-5 0,-45 1 0,-272-7 0,334-1 0,1-1 0,-25-5 0,30 4 0,0 1 0,0 0 0,0 1 0,0 0 0,-1 1 0,1 0 0,-17 3 0,-36 8 0,39-7 0,0 0 0,0 2 0,1 1 0,-33 13 0,50-17 0,1-1 0,-1 0 0,0 0 0,1-1 0,-1 0 0,0 0 0,0 0 0,0-1 0,-8-1 0,-63-11 0,45 6 0,39 7 0,-1-1 0,-1 0 0,0 0 0,0 1 0,1 0 0,-1 0 0,0 0 0,0 0 0,0 1 0,0 0 0,0-1 0,0 1 0,0 1 0,-1-1 0,1 1 0,-1-1 0,0 1 0,6 6 0,-2 6 0,0 0 0,-1 0 0,-1 1 0,-1 0 0,0 0 0,-1 0 0,1 29 0,2 278 0,-9-181 0,1-27 0,5 130 0,4-209 0,-5-29 0,0 0 0,-1 0 0,0 1 0,0-1 0,-1 0 0,0 10 0,0-15 0,-1 0 0,1 0 0,-1 0 0,0 0 0,1-1 0,-1 1 0,0 0 0,0-1 0,0 1 0,0-1 0,0 1 0,0-1 0,-1 1 0,1-1 0,0 0 0,-1 1 0,1-1 0,-1 0 0,0 0 0,1 0 0,-1 0 0,0-1 0,1 1 0,-1 0 0,0-1 0,0 1 0,0-1 0,0 1 0,-2-1 0,-17 3 0,0-2 0,-34-1 0,-17 1 0,-392 73 0,231-31 0,-814 97 0,925-128 0,-304 13 0,449-25-455,0-1 0,28-4 0,-31-1-6371</inkml:trace>
</inkml:ink>
</file>

<file path=ppt/ink/ink8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6:29.307"/>
    </inkml:context>
    <inkml:brush xml:id="br0">
      <inkml:brushProperty name="width" value="0.05" units="cm"/>
      <inkml:brushProperty name="height" value="0.05" units="cm"/>
      <inkml:brushProperty name="color" value="#F6630D"/>
    </inkml:brush>
  </inkml:definitions>
  <inkml:trace contextRef="#ctx0" brushRef="#br0">429 24 24575,'22'-17'0,"-14"10"0,-21 15 0,-169 93 0,88-52 0,-65 27 0,158-76 0,1 0 0,-1 1 0,0-1 0,1 0 0,-1 0 0,1 1 0,-1-1 0,1 0 0,-1 1 0,1-1 0,0 1 0,-1-1 0,1 1 0,-1-1 0,1 1 0,0-1 0,-1 1 0,1-1 0,0 1 0,0-1 0,-1 1 0,1-1 0,0 1 0,0 0 0,0-1 0,0 1 0,0-1 0,0 1 0,0 0 0,0-1 0,0 1 0,0-1 0,0 1 0,0 0 0,0-1 0,0 1 0,1-1 0,-1 1 0,0-1 0,0 1 0,1-1 0,-1 1 0,0-1 0,1 1 0,-1-1 0,1 1 0,-1-1 0,0 1 0,1-1 0,-1 0 0,1 1 0,-1-1 0,1 0 0,-1 1 0,1-1 0,0 0 0,-1 0 0,1 1 0,0-1 0,46 20 0,-37-17 0,330 138-1365,-265-106-5461</inkml:trace>
</inkml:ink>
</file>

<file path=ppt/ink/ink8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6:31.682"/>
    </inkml:context>
    <inkml:brush xml:id="br0">
      <inkml:brushProperty name="width" value="0.05" units="cm"/>
      <inkml:brushProperty name="height" value="0.05" units="cm"/>
      <inkml:brushProperty name="color" value="#F6630D"/>
    </inkml:brush>
  </inkml:definitions>
  <inkml:trace contextRef="#ctx0" brushRef="#br0">13123 2295 24575,'373'0'0,"-405"1"0,-49 10 0,-18 1 0,-633-18 11,-1-52-991,303 20-398,103 12 1172,-2542-180-1891,2827 204 2102,-929-49 1892,-1 31 243,907 20-1802,-45 3-248,0-6 0,-157-23 0,207 15-90,-103-22 0,137 26 0,0-1 0,0-2 0,1 0 0,-26-15 0,42 19 0,0 0 0,1-1 0,-1 1 0,1-1 0,1-1 0,0 0 0,0 0 0,0 0 0,1-1 0,0 0 0,1 0 0,0-1 0,0 1 0,1-1 0,-4-15 0,-1-12 0,1 0 0,2 0 0,-1-40 0,1 22 0,-7-88 0,3 30 0,-26-125 0,13 143 0,-1-9 0,-18-150 0,40 220 0,0-1 0,2 1 0,2-1 0,1 1 0,2-1 0,1 1 0,2 1 0,17-50 0,-17 62 0,14-41 0,-22 62 0,0 0 0,0-1 0,0 1 0,0 0 0,0 0 0,0 0 0,1 0 0,-1 0 0,0 0 0,0 0 0,0-1 0,0 1 0,0 0 0,0 0 0,0 0 0,0 0 0,0 0 0,0 0 0,0-1 0,0 1 0,0 0 0,0 0 0,0 0 0,0 0 0,0 0 0,0-1 0,0 1 0,0 0 0,0 0 0,0 0 0,0 0 0,0 0 0,0 0 0,0-1 0,0 1 0,0 0 0,-1 0 0,1 0 0,0 0 0,0 0 0,0 0 0,0 0 0,0 0 0,0-1 0,0 1 0,0 0 0,-1 0 0,1 0 0,0 0 0,0 0 0,0 0 0,0 0 0,0 0 0,-1 0 0,1 0 0,0 0 0,0 0 0,0 0 0,0 0 0,0 0 0,0 0 0,-1 0 0,1 0 0,0 0 0,0 0 0,0 0 0,0 0 0,-13 11 0,-18 21 0,28-28 0,-10 12 0,-1-1 0,-1 0 0,0-1 0,-1 0 0,0-1 0,-1-1 0,-1-1 0,0 0 0,0-2 0,-36 14 0,-29 2 0,-152 24 0,-92-10 0,245-30 0,-863 62 0,64-7 0,394-18 0,-445 48 0,786-71 0,127-18 0,0 1 0,1 0 0,0 1 0,0 1 0,-25 15 0,13-8 0,1-1 0,-2-2 0,1-1 0,-2-1 0,-46 8 0,69-17 0,0 0 0,0-1 0,0 0 0,0 0 0,0-1 0,0 0 0,-15-4 0,15 2 0,-1 1 0,0 1 0,0 0 0,0 0 0,-19 2 0,-10 6-39,29-4-151,0-1 1,-1 0 0,1-1-1,0 0 1,0-1-1,-20-1 1,12-4-6637</inkml:trace>
</inkml:ink>
</file>

<file path=ppt/ink/ink8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6:32.072"/>
    </inkml:context>
    <inkml:brush xml:id="br0">
      <inkml:brushProperty name="width" value="0.05" units="cm"/>
      <inkml:brushProperty name="height" value="0.05" units="cm"/>
      <inkml:brushProperty name="color" value="#F6630D"/>
    </inkml:brush>
  </inkml:definitions>
  <inkml:trace contextRef="#ctx0" brushRef="#br0">490 9 24575,'5'-9'0,"-12"10"0,-21 10 0,22-8 0,-192 99 0,32-13 0,138-77 0,19-9 0,0 1 0,0 0 0,1 0 0,-14 10 0,21-14 0,1 0 0,0 0 0,-1 1 0,1-1 0,0 0 0,0 0 0,-1 1 0,1-1 0,0 0 0,0 1 0,-1-1 0,1 0 0,0 1 0,0-1 0,0 0 0,0 1 0,0-1 0,0 1 0,-1-1 0,1 0 0,0 1 0,0-1 0,0 1 0,0-1 0,0 0 0,0 1 0,1-1 0,-1 0 0,0 1 0,0-1 0,0 1 0,0-1 0,0 0 0,0 1 0,1-1 0,13 13 0,30 8 0,-38-18 0,79 38-455,-2 3 0,136 97 0,-155-94-6371</inkml:trace>
</inkml:ink>
</file>

<file path=ppt/ink/ink8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6:33.976"/>
    </inkml:context>
    <inkml:brush xml:id="br0">
      <inkml:brushProperty name="width" value="0.05" units="cm"/>
      <inkml:brushProperty name="height" value="0.05" units="cm"/>
      <inkml:brushProperty name="color" value="#F6630D"/>
    </inkml:brush>
  </inkml:definitions>
  <inkml:trace contextRef="#ctx0" brushRef="#br0">1 7 24575,'0'-5'0,"4"4"0,2 6 0,0 7 0,-1 6 0,-2 4 0,-1 9 0,4 7 0,1 8 0,-1-1 0,-2 2 0,-1-2 0,4 0 0,0-2 0,0-5 0,-3-8-8191</inkml:trace>
</inkml:ink>
</file>

<file path=ppt/ink/ink8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6:34.379"/>
    </inkml:context>
    <inkml:brush xml:id="br0">
      <inkml:brushProperty name="width" value="0.05" units="cm"/>
      <inkml:brushProperty name="height" value="0.05" units="cm"/>
      <inkml:brushProperty name="color" value="#F6630D"/>
    </inkml:brush>
  </inkml:definitions>
  <inkml:trace contextRef="#ctx0" brushRef="#br0">42 34 24575,'-5'-5'0,"-1"-6"0,-5-1 0,0 7 0,2 7 0</inkml:trace>
</inkml:ink>
</file>

<file path=ppt/ink/ink8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6:34.719"/>
    </inkml:context>
    <inkml:brush xml:id="br0">
      <inkml:brushProperty name="width" value="0.05" units="cm"/>
      <inkml:brushProperty name="height" value="0.05" units="cm"/>
      <inkml:brushProperty name="color" value="#F6630D"/>
    </inkml:brush>
  </inkml:definitions>
  <inkml:trace contextRef="#ctx0" brushRef="#br0">100 336 24575,'2'43'0,"1"-1"0,3 1 0,1-1 0,21 68 0,36 149 0,-86-340 0,-22-218 0,34 199 0,3-102 0,7 190 0,1 1 0,0-1 0,0 0 0,1 1 0,1-1 0,0 1 0,0 0 0,9-18 0,-9 25 0,-1-1 0,1 0 0,1 1 0,-1 0 0,1-1 0,0 1 0,-1 1 0,2-1 0,-1 1 0,0-1 0,1 1 0,0 0 0,-1 1 0,1-1 0,0 1 0,1 0 0,-1 0 0,0 1 0,0-1 0,7 0 0,8 0-151,-1 0-1,1 1 0,0 1 0,0 1 1,-1 1-1,1 0 0,0 2 1,18 5-1,5 5-6674</inkml:trace>
  <inkml:trace contextRef="#ctx0" brushRef="#br0" timeOffset="0.78">73 473 24575,'-9'0'0,"-8"4"0,-6 3 0,6-2 0,10 0 0,12-1 0,13-2 0,14-1 0,10-5 0,7-3 0,5 1 0,7 1 0,-6 2-8191</inkml:trace>
</inkml:ink>
</file>

<file path=ppt/ink/ink8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6:35.132"/>
    </inkml:context>
    <inkml:brush xml:id="br0">
      <inkml:brushProperty name="width" value="0.05" units="cm"/>
      <inkml:brushProperty name="height" value="0.05" units="cm"/>
      <inkml:brushProperty name="color" value="#F6630D"/>
    </inkml:brush>
  </inkml:definitions>
  <inkml:trace contextRef="#ctx0" brushRef="#br0">38 10 24575,'-17'-5'0,"3"0"0,13 6 0,1 0 0,-1-1 0,1 1 0,-1-1 0,1 1 0,-1-1 0,1 1 0,-1 0 0,1-1 0,0 1 0,-1 0 0,1 0 0,0-1 0,0 1 0,0 0 0,0 0 0,-1-1 0,1 1 0,0 0 0,0 0 0,0-1 0,0 1 0,1 0 0,-1 0 0,0 0 0,3 25 0,1 0 0,1 0 0,1 0 0,1-1 0,13 30 0,-6-17 0,9 44 0,-18-56-682,2 44-1,-6-44-6143</inkml:trace>
</inkml:ink>
</file>

<file path=ppt/ink/ink8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6:36.046"/>
    </inkml:context>
    <inkml:brush xml:id="br0">
      <inkml:brushProperty name="width" value="0.05" units="cm"/>
      <inkml:brushProperty name="height" value="0.05" units="cm"/>
      <inkml:brushProperty name="color" value="#F6630D"/>
    </inkml:brush>
  </inkml:definitions>
  <inkml:trace contextRef="#ctx0" brushRef="#br0">56 163 24575,'0'0'0,"0"0"0,0-1 0,0 1 0,0 0 0,1-1 0,-1 1 0,0 0 0,0-1 0,0 1 0,0 0 0,0-1 0,0 1 0,0 0 0,0-1 0,-1 1 0,1 0 0,0-1 0,0 1 0,0 0 0,0-1 0,0 1 0,-1 0 0,1-1 0,0 1 0,0 0 0,0 0 0,-1-1 0,1 1 0,0 0 0,0 0 0,-1-1 0,1 1 0,0 0 0,-1 0 0,1 0 0,0 0 0,-1-1 0,-11 11 0,-6 19 0,14-18 0,0 0 0,0 0 0,2 1 0,-1-1 0,1 1 0,1-1 0,0 1 0,1 0 0,0-1 0,1 1 0,3 14 0,-4-21 0,2 0 0,-1 0 0,1 0 0,0-1 0,0 1 0,0 0 0,0-1 0,1 1 0,0-1 0,0 0 0,0 0 0,0 0 0,1 0 0,0-1 0,-1 0 0,1 1 0,1-1 0,-1 0 0,0-1 0,1 1 0,-1-1 0,1 0 0,0 0 0,0 0 0,-1-1 0,1 0 0,8 1 0,-5-1 0,1 0 0,-1-1 0,0 0 0,0 0 0,0-1 0,1 0 0,-1-1 0,0 0 0,0 0 0,-1-1 0,1 1 0,0-2 0,12-7 0,-17 9 0,1 0 0,-1 0 0,0-1 0,0 0 0,0 1 0,0-1 0,0 0 0,-1-1 0,1 1 0,-1 0 0,0-1 0,0 1 0,0-1 0,0 0 0,-1 1 0,1-1 0,-1 0 0,0 0 0,-1 0 0,1 0 0,0 0 0,-1 0 0,0 0 0,0-1 0,0 1 0,-1 0 0,1 0 0,-1 0 0,-2-6 0,0 4 0,0-1 0,0 1 0,0-1 0,-1 1 0,0 0 0,-1 0 0,1 1 0,-1 0 0,0-1 0,0 1 0,-8-5 0,-11-8 0,-33-19 0,51 33 0,-4-1 0,-17-13 0,27 18 0,-1 0 0,1 0 0,0-1 0,0 1 0,0 0 0,0 0 0,-1 0 0,1 0 0,0-1 0,0 1 0,0 0 0,0 0 0,0 0 0,0 0 0,0-1 0,0 1 0,0 0 0,0 0 0,0 0 0,0-1 0,-1 1 0,1 0 0,0 0 0,0 0 0,1-1 0,-1 1 0,0 0 0,0 0 0,0 0 0,0-1 0,0 1 0,0 0 0,0 0 0,0 0 0,0 0 0,0-1 0,0 1 0,0 0 0,1 0 0,-1 0 0,18-4 0,112-12 0,0 0 0,-128 16 0,0 1 0,0-1 0,-1 0 0,1 0 0,0 1 0,0-1 0,-1 1 0,1-1 0,0 1 0,-1 0 0,1 0 0,0 0 0,-1 0 0,1 0 0,-1 0 0,0 0 0,1 0 0,-1 1 0,0-1 0,0 0 0,0 1 0,0-1 0,0 1 0,0 0 0,1 2 0,3 6 0,-1 0 0,-1 1 0,4 14 0,1 5 0,-3-18 0,0 0 0,0-1 0,1 1 0,1-1 0,0-1 0,0 1 0,1-1 0,0 0 0,1-1 0,18 16 0,-22-21 0,1 0 0,1 0 0,-1 0 0,0-1 0,1 0 0,0 0 0,0-1 0,-1 0 0,1 0 0,1-1 0,-1 0 0,0 0 0,0 0 0,0-1 0,1 0 0,-1 0 0,0-1 0,0 0 0,0-1 0,12-3 0,-9 2 0,-1-1 0,1-1 0,-1 0 0,1 0 0,-2-1 0,1 0 0,0 0 0,-1-1 0,-1 0 0,1 0 0,12-17 0,-1-2 0,-2-2 0,22-42 0,-25 51 0,-14 19 0,1 0 0,-1 0 0,0 0 0,0 0 0,1-1 0,-1 1 0,0 0 0,1 0 0,-1 0 0,0 0 0,1 0 0,-1 0 0,0 0 0,0 0 0,1 0 0,-1 0 0,0 0 0,1 0 0,-1 0 0,0 1 0,0-1 0,1 0 0,-1 0 0,0 0 0,1 0 0,-1 0 0,0 1 0,0-1 0,0 0 0,1 0 0,-1 0 0,0 1 0,0-1 0,0 0 0,1 0 0,-1 1 0,2 4 0,0-1 0,0 1 0,0 0 0,-1 0 0,2 9 0,2 8 0,-3-16 0,0 1 0,1 0 0,0 0 0,0-1 0,1 0 0,0 1 0,0-1 0,0-1 0,1 1 0,0-1 0,0 1 0,0-1 0,0-1 0,1 1 0,0-1 0,0 0 0,0 0 0,1-1 0,-1 0 0,1 0 0,0 0 0,0-1 0,0 0 0,0 0 0,0-1 0,0 0 0,0 0 0,1-1 0,-1 0 0,0 0 0,0-1 0,1 0 0,-1 0 0,0 0 0,0-1 0,0 0 0,0-1 0,-1 1 0,1-1 0,0-1 0,-1 1 0,8-6 0,-4 1 0,-1 0 0,0-1 0,0 0 0,-1 0 0,0-1 0,0 0 0,-1 0 0,-1-1 0,0 1 0,0-2 0,8-22 0,-12 28 0,-1 1 0,1-1 0,-1 0 0,-1 0 0,1 0 0,-1 1 0,0-1 0,0 0 0,0 0 0,-1 0 0,0 0 0,-2-5 0,1 7 0,1-1 0,-1 1 0,0 1 0,-1-1 0,1 0 0,-1 0 0,0 1 0,0 0 0,0-1 0,0 1 0,0 0 0,-1 1 0,1-1 0,-1 0 0,0 1 0,0 0 0,-6-3 0,1 2-170,0 0-1,0 0 0,-1 1 1,1 0-1,0 1 0,-1 0 1,-15 1-1,-21 2-6655</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8:55:01.497"/>
    </inkml:context>
    <inkml:brush xml:id="br0">
      <inkml:brushProperty name="width" value="0.05" units="cm"/>
      <inkml:brushProperty name="height" value="0.05" units="cm"/>
      <inkml:brushProperty name="color" value="#F6630D"/>
    </inkml:brush>
  </inkml:definitions>
  <inkml:trace contextRef="#ctx0" brushRef="#br0">3 81 24575,'1'-7'0,"0"1"0,1 0 0,0 0 0,1 0 0,-1 0 0,1 0 0,0 1 0,1-1 0,-1 1 0,1 0 0,9-10 0,-13 15 0,0 0 0,0 0 0,0 0 0,1-1 0,-1 1 0,0 0 0,1 0 0,-1 0 0,0 0 0,0 0 0,1 0 0,-1 0 0,0 0 0,1 0 0,-1 0 0,0 0 0,1 0 0,-1 0 0,0 0 0,0 0 0,1 0 0,-1 0 0,0 0 0,1 0 0,-1 0 0,0 0 0,0 0 0,1 1 0,-1-1 0,0 0 0,0 0 0,1 0 0,-1 1 0,0-1 0,0 0 0,1 0 0,-1 0 0,0 1 0,0-1 0,0 0 0,0 1 0,0-1 0,1 0 0,-1 0 0,0 1 0,0-1 0,0 0 0,0 1 0,0-1 0,0 0 0,0 0 0,0 1 0,0-1 0,0 0 0,0 1 0,0-1 0,2 21 0,-6 36 0,-15 76 0,0 2 0,4 545 0,17-455 0,-2-200 0,9 200 0,-6-196 0,1 0 0,2-1 0,1 1 0,1-2 0,20 46 0,-27-70-124,0 0 0,1 0 0,0 0 0,-1-1 0,1 1 0,0 0-1,0-1 1,0 0 0,1 1 0,2 1 0,5 1-6702</inkml:trace>
</inkml:ink>
</file>

<file path=ppt/ink/ink8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6:36.967"/>
    </inkml:context>
    <inkml:brush xml:id="br0">
      <inkml:brushProperty name="width" value="0.05" units="cm"/>
      <inkml:brushProperty name="height" value="0.05" units="cm"/>
      <inkml:brushProperty name="color" value="#F6630D"/>
    </inkml:brush>
  </inkml:definitions>
  <inkml:trace contextRef="#ctx0" brushRef="#br0">218 297 24575,'2'-2'0,"0"0"0,0 0 0,0-1 0,0 1 0,-1-1 0,1 1 0,-1-1 0,0 0 0,1 1 0,-1-1 0,-1 0 0,1 0 0,0 0 0,-1 0 0,1 0 0,-1 0 0,0 1 0,0-1 0,0 0 0,0 0 0,-1 0 0,1 0 0,-1 0 0,0 0 0,-1-3 0,2 4 0,-1 0 0,-1 0 0,1 0 0,0 1 0,0-1 0,-1 0 0,1 1 0,-1-1 0,1 1 0,-1-1 0,0 1 0,0 0 0,1-1 0,-1 1 0,0 0 0,0 0 0,0 0 0,0 1 0,-1-1 0,1 0 0,0 1 0,0 0 0,0-1 0,0 1 0,0 0 0,-1 0 0,1 0 0,0 0 0,0 1 0,0-1 0,-1 0 0,1 1 0,0 0 0,-2 0 0,-5 3 0,0 0 0,1 1 0,0-1 0,0 2 0,0-1 0,0 1 0,1 0 0,0 1 0,0-1 0,1 1 0,0 1 0,0-1 0,0 1 0,1 0 0,-5 10 0,2-2 0,1 0 0,0 0 0,1 0 0,1 1 0,0 0 0,1 0 0,-2 26 0,5-35 0,1 0 0,0 0 0,0 0 0,1 0 0,0-1 0,0 1 0,1 0 0,0 0 0,0-1 0,1 1 0,0-1 0,1 1 0,-1-1 0,1 0 0,1-1 0,-1 1 0,7 6 0,-4-6 0,0 0 0,1 0 0,0-1 0,1-1 0,-1 1 0,1-1 0,0 0 0,1-1 0,-1 0 0,1-1 0,-1 0 0,1 0 0,11 1 0,-3-1 0,1-1 0,0-1 0,0-1 0,0 0 0,-1-2 0,1 0 0,0-1 0,-1 0 0,0-2 0,0 0 0,0-1 0,0-1 0,22-12 0,-28 12 0,0 0 0,0-1 0,-1 0 0,0-1 0,-1 0 0,0-1 0,0 0 0,-1 0 0,0-1 0,-1 0 0,0-1 0,-1 0 0,0 0 0,-1 0 0,0-1 0,-1 0 0,-1 0 0,5-23 0,-6 19 0,-1 1 0,-1-1 0,0 0 0,-2 0 0,0 1 0,-1-1 0,0 0 0,-1 1 0,-1-1 0,-1 1 0,0 0 0,-1 0 0,-9-16 0,9 21 0,-1 0 0,0 0 0,0 1 0,-1 0 0,-1 0 0,0 0 0,0 1 0,0 1 0,-1 0 0,-1 0 0,1 1 0,-1 0 0,0 1 0,-1 0 0,0 1 0,0 0 0,-21-6 0,25 10-151,0 0-1,1 0 0,-1 0 0,0 1 1,0 0-1,0 0 0,1 1 1,-15 3-1,-11 6-6674</inkml:trace>
</inkml:ink>
</file>

<file path=ppt/ink/ink8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6:38.247"/>
    </inkml:context>
    <inkml:brush xml:id="br0">
      <inkml:brushProperty name="width" value="0.05" units="cm"/>
      <inkml:brushProperty name="height" value="0.05" units="cm"/>
      <inkml:brushProperty name="color" value="#F6630D"/>
    </inkml:brush>
  </inkml:definitions>
  <inkml:trace contextRef="#ctx0" brushRef="#br0">163 63 24575,'5'-5'0,"6"-6"0,1-5 0,-6-1 0,-4 7 0,-7 6 0,-8 8 0,-5 3 0,-5 6 0,-3 4 0,-2 5 0,4 3 0,1 6 0,5 3 0,5 5 0,5-5-8191</inkml:trace>
</inkml:ink>
</file>

<file path=ppt/ink/ink8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6:38.934"/>
    </inkml:context>
    <inkml:brush xml:id="br0">
      <inkml:brushProperty name="width" value="0.05" units="cm"/>
      <inkml:brushProperty name="height" value="0.05" units="cm"/>
      <inkml:brushProperty name="color" value="#F6630D"/>
    </inkml:brush>
  </inkml:definitions>
  <inkml:trace contextRef="#ctx0" brushRef="#br0">3 1 24575,'0'0'0,"0"0"0,0 0 0,0 1 0,0-1 0,1 0 0,-1 0 0,0 0 0,0 0 0,0 0 0,0 0 0,0 1 0,0-1 0,0 0 0,0 0 0,0 0 0,1 0 0,-1 1 0,0-1 0,0 0 0,0 0 0,0 0 0,0 0 0,0 1 0,0-1 0,0 0 0,0 0 0,0 0 0,0 0 0,0 1 0,0-1 0,-1 0 0,1 0 0,0 0 0,0 0 0,0 0 0,0 1 0,0-1 0,0 0 0,0 0 0,0 0 0,0 0 0,-1 0 0,1 0 0,0 1 0,0-1 0,0 0 0,0 0 0,0 0 0,-1 0 0,1 0 0,0 0 0,0 0 0,0 0 0,0 0 0,-1 0 0,1 0 0,0 0 0,0 0 0,16 10 0,11-5 0,0-1 0,0-1 0,0-1 0,0-1 0,28-3 0,1 0 0,157-12 132,-60 1-1629,-123 11-5329</inkml:trace>
</inkml:ink>
</file>

<file path=ppt/ink/ink8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6:40.008"/>
    </inkml:context>
    <inkml:brush xml:id="br0">
      <inkml:brushProperty name="width" value="0.05" units="cm"/>
      <inkml:brushProperty name="height" value="0.05" units="cm"/>
      <inkml:brushProperty name="color" value="#F6630D"/>
    </inkml:brush>
  </inkml:definitions>
  <inkml:trace contextRef="#ctx0" brushRef="#br0">243 226 24575,'1'-14'0,"-1"10"0,0 0 0,1 0 0,-1 0 0,-1 0 0,1 0 0,0 0 0,-3-6 0,3 10 0,0-1 0,0 1 0,-1-1 0,1 0 0,0 1 0,-1-1 0,1 1 0,-1-1 0,1 1 0,-1-1 0,1 1 0,-1-1 0,1 1 0,-1 0 0,1-1 0,-1 1 0,0 0 0,1-1 0,-1 1 0,0 0 0,-1-1 0,0 1 0,1 0 0,-1 0 0,0 0 0,1 0 0,-1 1 0,0-1 0,1 0 0,-1 1 0,1-1 0,-1 1 0,-1 1 0,-7 3 0,0 0 0,0 1 0,1 0 0,0 1 0,0 0 0,1 1 0,0 0 0,0 0 0,-6 9 0,0 1 0,2 1 0,0 0 0,-15 32 0,18-30 0,1 1 0,0-1 0,2 1 0,1 1 0,0-1 0,2 1 0,1 0 0,0 0 0,2-1 0,1 1 0,0 0 0,8 35 0,-4-39 0,0 0 0,1-1 0,0 1 0,2-1 0,0-1 0,1 0 0,1 0 0,1-1 0,0 0 0,1 0 0,0-2 0,1 1 0,1-2 0,1 0 0,18 13 0,-11-12 0,0-1 0,1-1 0,1-1 0,0-1 0,1-2 0,-1 0 0,2-1 0,-1-2 0,1-1 0,-1 0 0,1-2 0,0-1 0,27-3 0,-10-1 0,-1-2 0,1-1 0,-1-3 0,0-1 0,-1-3 0,-1 0 0,45-23 0,-57 22 0,-1-2 0,-1 0 0,0-1 0,-2-2 0,0-1 0,0 0 0,-2-2 0,-1-1 0,-1 0 0,33-51 0,-42 56 0,0-1 0,-2 0 0,0-1 0,-1 0 0,-1 0 0,-1 0 0,0-1 0,-2 0 0,-1 0 0,0-1 0,-1 1 0,-2-1 0,0 1 0,-1 0 0,-2-1 0,-7-33 0,6 40 0,0 1 0,-1 0 0,-1 0 0,0 0 0,-1 0 0,-1 1 0,0 1 0,-1-1 0,0 1 0,0 0 0,-21-18 0,14 17 0,0 1 0,-1 1 0,0 0 0,0 1 0,-1 1 0,-1 1 0,1 1 0,-21-6 0,-9 2 0,-1 2 0,0 2 0,0 2 0,0 2 0,-1 2 0,-70 9 0,-64 21-1365,111-11-5461</inkml:trace>
</inkml:ink>
</file>

<file path=ppt/ink/ink8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6:40.516"/>
    </inkml:context>
    <inkml:brush xml:id="br0">
      <inkml:brushProperty name="width" value="0.05" units="cm"/>
      <inkml:brushProperty name="height" value="0.05" units="cm"/>
      <inkml:brushProperty name="color" value="#F6630D"/>
    </inkml:brush>
  </inkml:definitions>
  <inkml:trace contextRef="#ctx0" brushRef="#br0">261 161 24575,'0'-10'0,"0"0"0,-1 0 0,0 0 0,0 0 0,-1 0 0,0 0 0,-1 1 0,-7-17 0,8 22 0,0 0 0,-1 0 0,0 1 0,1-1 0,-1 1 0,0 0 0,-1-1 0,1 1 0,-1 1 0,1-1 0,-1 0 0,0 1 0,0 0 0,0 0 0,0 0 0,0 0 0,0 1 0,-1 0 0,1-1 0,0 2 0,-9-2 0,6 2 0,0 0 0,1 1 0,-1 0 0,0 0 0,1 1 0,-1-1 0,1 1 0,0 1 0,0-1 0,-1 1 0,1 0 0,1 1 0,-1-1 0,1 1 0,-1 0 0,1 1 0,0-1 0,0 1 0,-4 6 0,6-8 0,0 0 0,0 0 0,1 1 0,-1-1 0,1 1 0,0 0 0,0 0 0,0-1 0,0 1 0,1 1 0,-1-1 0,1 0 0,0 0 0,0 0 0,1 1 0,-1-1 0,1 0 0,0 1 0,0-1 0,1 0 0,-1 1 0,1-1 0,0 0 0,0 0 0,1 0 0,-1 0 0,1 1 0,-1-2 0,1 1 0,3 4 0,2 1 0,1-1 0,0 0 0,0-1 0,0 0 0,1 0 0,13 7 0,63 31 0,-36-20 0,-28-14 0,-12-7 0,0 0 0,0 1 0,-1 0 0,1 0 0,-1 1 0,-1 0 0,1 1 0,-1 0 0,7 7 0,-13-13 0,-1 1 0,1-1 0,0 0 0,-1 0 0,1 1 0,-1-1 0,1 0 0,-1 0 0,1 1 0,-1-1 0,0 1 0,0-1 0,0 0 0,0 1 0,0-1 0,0 0 0,0 1 0,0-1 0,-1 1 0,1-1 0,0 0 0,-1 1 0,0 0 0,-1 1 0,1 0 0,-1-1 0,0 1 0,0-1 0,0 0 0,-1 0 0,1 0 0,0 0 0,-1 0 0,-2 2 0,-5 1 0,1 0 0,-1 0 0,0-1 0,-21 6 0,-44 0-1365,39-8-5461</inkml:trace>
</inkml:ink>
</file>

<file path=ppt/ink/ink8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6:40.908"/>
    </inkml:context>
    <inkml:brush xml:id="br0">
      <inkml:brushProperty name="width" value="0.05" units="cm"/>
      <inkml:brushProperty name="height" value="0.05" units="cm"/>
      <inkml:brushProperty name="color" value="#F6630D"/>
    </inkml:brush>
  </inkml:definitions>
  <inkml:trace contextRef="#ctx0" brushRef="#br0">0 291 24575,'3'-3'0,"0"0"0,0 0 0,1 0 0,-1 1 0,1-1 0,-1 1 0,1 0 0,0 0 0,0 0 0,0 0 0,0 1 0,0-1 0,5 0 0,-7 2 0,0 0 0,1 0 0,-1 1 0,0-1 0,0 0 0,1 1 0,-1 0 0,0-1 0,0 1 0,0 0 0,1 0 0,-1 0 0,0 0 0,0 1 0,-1-1 0,1 1 0,0-1 0,0 1 0,-1-1 0,1 1 0,-1 0 0,1 0 0,-1 0 0,0 0 0,2 2 0,8 19 0,-1 0 0,-1 0 0,-1 1 0,0 0 0,3 25 0,-4-17 0,6 22 0,-3-10 0,15 43 0,-24-85 0,-1-1 0,1 1 0,-1 0 0,1-1 0,0 1 0,0 0 0,0-1 0,0 1 0,0-1 0,0 0 0,0 1 0,0-1 0,2 2 0,-3-3 0,1-1 0,-1 1 0,0 0 0,1 0 0,-1 0 0,0 0 0,1 0 0,-1-1 0,0 1 0,1 0 0,-1 0 0,0-1 0,1 1 0,-1 0 0,0-1 0,0 1 0,1 0 0,-1 0 0,0-1 0,0 1 0,0-1 0,0 1 0,1 0 0,-1-1 0,0 1 0,0 0 0,0-1 0,0 1 0,0-1 0,0 1 0,0 0 0,0-1 0,0 0 0,1-8 0,0 1 0,0-1 0,-2-17 0,-1 9 0,-17-248 0,18 224 0,3 0 0,1 0 0,2 0 0,15-59 0,-18 92 0,1-1 0,0 1 0,1-1 0,0 1 0,0 0 0,8-9 0,-12 15 0,1 1 0,0 0 0,0-1 0,0 1 0,0 0 0,0 0 0,0 0 0,0 0 0,1 0 0,-1 0 0,0 0 0,1 0 0,-1 1 0,0-1 0,1 0 0,-1 1 0,1-1 0,-1 1 0,1 0 0,-1-1 0,1 1 0,-1 0 0,1 0 0,-1 0 0,1 0 0,-1 0 0,1 0 0,0 0 0,-1 1 0,1-1 0,-1 1 0,1-1 0,-1 1 0,0-1 0,1 1 0,-1 0 0,0 0 0,1-1 0,-1 1 0,0 0 0,0 0 0,0 1 0,0-1 0,2 2 0,14 21-1365,-4 3-5461</inkml:trace>
</inkml:ink>
</file>

<file path=ppt/ink/ink8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6:41.318"/>
    </inkml:context>
    <inkml:brush xml:id="br0">
      <inkml:brushProperty name="width" value="0.05" units="cm"/>
      <inkml:brushProperty name="height" value="0.05" units="cm"/>
      <inkml:brushProperty name="color" value="#F6630D"/>
    </inkml:brush>
  </inkml:definitions>
  <inkml:trace contextRef="#ctx0" brushRef="#br0">13 196 24575,'0'-5'0,"-5"-6"0,-1-6 0,5-4 0,7 1 0,7-1 0,7-1 0,4 3 0,7 0 0,8 3 0,6 5 0,1 3 0,1 4 0,-7 2-8191</inkml:trace>
</inkml:ink>
</file>

<file path=ppt/ink/ink8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6:42.263"/>
    </inkml:context>
    <inkml:brush xml:id="br0">
      <inkml:brushProperty name="width" value="0.05" units="cm"/>
      <inkml:brushProperty name="height" value="0.05" units="cm"/>
      <inkml:brushProperty name="color" value="#F6630D"/>
    </inkml:brush>
  </inkml:definitions>
  <inkml:trace contextRef="#ctx0" brushRef="#br0">24 0 24575,'-5'0'0,"-6"5"0,4 1 0,7 0 0,9-1 0,7-2 0,10-1 0,5-1 0,3 0 0,-1-1 0,0-1 0,-3 1 0,0 0 0,-2 0 0,0 0 0,0-1 0,-6 1-8191</inkml:trace>
</inkml:ink>
</file>

<file path=ppt/ink/ink8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6:42.887"/>
    </inkml:context>
    <inkml:brush xml:id="br0">
      <inkml:brushProperty name="width" value="0.05" units="cm"/>
      <inkml:brushProperty name="height" value="0.05" units="cm"/>
      <inkml:brushProperty name="color" value="#F6630D"/>
    </inkml:brush>
  </inkml:definitions>
  <inkml:trace contextRef="#ctx0" brushRef="#br0">443 170 24575,'0'-3'0,"0"0"0,0 1 0,0-1 0,0 0 0,-1 1 0,1-1 0,-1 1 0,1-1 0,-1 0 0,0 1 0,0-1 0,0 1 0,-1 0 0,1-1 0,-1 1 0,1 0 0,-3-2 0,3 2 0,-1 1 0,0 0 0,0 0 0,0 0 0,0 0 0,0 0 0,0 0 0,0 0 0,-1 0 0,1 1 0,0 0 0,0-1 0,0 1 0,-1 0 0,1 0 0,-3 0 0,-5 1 0,1 1 0,-1 0 0,1 1 0,-1 0 0,1 0 0,0 1 0,-16 10 0,1-1 0,0 2 0,2 1 0,0 1 0,1 0 0,1 2 0,0 1 0,-22 28 0,29-30 0,2-1 0,0 2 0,0-1 0,2 2 0,1-1 0,0 1 0,1 0 0,1 1 0,1-1 0,-2 25 0,3-11 0,2-1 0,1 0 0,2 1 0,1-1 0,1 0 0,2 0 0,2 0 0,11 35 0,-10-44 0,1-1 0,1 0 0,1-1 0,2 0 0,0-1 0,1 0 0,0-1 0,2 0 0,1-2 0,0 0 0,31 25 0,-25-26 0,1-1 0,0-1 0,1-1 0,1-2 0,0 0 0,1-2 0,0 0 0,33 6 0,-25-9 0,0-2 0,0-1 0,1-2 0,-1-1 0,1-2 0,48-7 0,-49 2 0,0-1 0,-1-2 0,0-1 0,-1-2 0,0-1 0,43-24 0,-51 22 0,-1 0 0,-1-2 0,0 0 0,-1-2 0,-1 0 0,-1-1 0,-1-1 0,20-28 0,-20 21 0,-2-1 0,-1-1 0,-1 0 0,-2 0 0,-1-2 0,-1 1 0,-2-2 0,-1 1 0,-2-1 0,-1 0 0,-2 0 0,0-45 0,-4 53 0,-1 1 0,-1 0 0,-1 0 0,-2 0 0,0 0 0,-1 1 0,-17-37 0,15 42 0,-1 1 0,-1 0 0,0 0 0,-1 1 0,-1 0 0,-1 1 0,0 1 0,-1 0 0,-31-23 0,16 19 0,0 0 0,-1 3 0,0 0 0,-2 2 0,1 2 0,-1 0 0,-1 3 0,-47-7 0,16 7 0,0 3 0,0 3 0,-100 10 0,116-2-682,-69 17-1,55-6-6143</inkml:trace>
</inkml:ink>
</file>

<file path=ppt/ink/ink8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6:44.158"/>
    </inkml:context>
    <inkml:brush xml:id="br0">
      <inkml:brushProperty name="width" value="0.05" units="cm"/>
      <inkml:brushProperty name="height" value="0.05" units="cm"/>
      <inkml:brushProperty name="color" value="#F6630D"/>
    </inkml:brush>
  </inkml:definitions>
  <inkml:trace contextRef="#ctx0" brushRef="#br0">0 145 24575,'0'3'0,"0"-1"0,0 1 0,0-1 0,1 1 0,-1 0 0,1-1 0,-1 1 0,1-1 0,0 1 0,0-1 0,0 0 0,0 1 0,0-1 0,1 0 0,-1 0 0,1 0 0,-1 0 0,1 0 0,0 0 0,0 0 0,0 0 0,0-1 0,0 1 0,0-1 0,0 1 0,0-1 0,1 0 0,-1 0 0,1 0 0,-1 0 0,1-1 0,-1 1 0,1-1 0,-1 1 0,1-1 0,-1 0 0,1 0 0,-1 0 0,1 0 0,0 0 0,-1-1 0,1 1 0,-1-1 0,1 0 0,-1 1 0,1-1 0,-1 0 0,0-1 0,1 1 0,-1 0 0,0-1 0,0 1 0,3-4 0,7-9 0,-2 0 0,0-1 0,8-16 0,-11 17 0,1 1 0,1 0 0,19-24 0,-27 37 0,-1-1 0,1 0 0,-1 0 0,1 1 0,-1-1 0,1 0 0,0 1 0,-1-1 0,1 0 0,0 1 0,0-1 0,-1 1 0,1 0 0,0-1 0,0 1 0,0-1 0,0 1 0,0 0 0,0 0 0,-1 0 0,1-1 0,0 1 0,0 0 0,0 0 0,0 0 0,0 0 0,0 1 0,0-1 0,0 0 0,0 0 0,0 0 0,-1 1 0,1-1 0,0 0 0,0 1 0,0-1 0,0 1 0,-1-1 0,1 1 0,0-1 0,-1 1 0,1 0 0,0-1 0,-1 1 0,1 0 0,-1 0 0,1-1 0,-1 1 0,1 0 0,-1 0 0,1 0 0,-1 0 0,0-1 0,1 3 0,2 7 0,1 0 0,-2 0 0,4 21 0,-4-20 0,1 5 0,16 66 0,-17-75 0,0 0 0,1 0 0,0 0 0,0-1 0,1 1 0,0-1 0,0 0 0,0 0 0,6 5 0,-9-10 0,0 0 0,0-1 0,0 1 0,0 0 0,0-1 0,0 1 0,0-1 0,0 1 0,0-1 0,0 0 0,1 1 0,-1-1 0,0 0 0,0 0 0,0 0 0,1 0 0,-1 0 0,0 0 0,0 0 0,0 0 0,1-1 0,-1 1 0,0 0 0,0-1 0,0 1 0,0 0 0,0-1 0,0 0 0,0 1 0,0-1 0,0 0 0,0 1 0,0-1 0,0 0 0,0 0 0,1-1 0,4-5 0,1 0 0,-1 0 0,8-14 0,-9 13 0,52-87 0,-41 66 0,0 2 0,32-42 0,-47 68 0,-1 0 0,1 0 0,-1 0 0,1 1 0,-1-1 0,1 0 0,0 0 0,-1 1 0,1-1 0,0 0 0,0 1 0,-1-1 0,1 1 0,0-1 0,0 1 0,0-1 0,0 1 0,0 0 0,0-1 0,-1 1 0,1 0 0,0 0 0,0-1 0,0 1 0,0 0 0,0 0 0,0 0 0,0 0 0,0 1 0,0-1 0,0 0 0,0 0 0,0 1 0,0-1 0,0 0 0,0 1 0,-1-1 0,1 1 0,0-1 0,0 1 0,0-1 0,-1 1 0,1-1 0,0 1 0,0 0 0,-1 0 0,1-1 0,-1 1 0,1 0 0,-1 0 0,1 1 0,4 6 0,-1 0 0,-1 1 0,1-1 0,2 14 0,-2-10 0,-1-3 0,1 5 0,0-1 0,12 22 0,-14-32 0,-1-1 0,0 0 0,1 1 0,-1-1 0,1 0 0,0 0 0,0 0 0,0 0 0,0 0 0,0 0 0,0 0 0,0-1 0,1 1 0,-1-1 0,1 0 0,-1 1 0,1-1 0,-1-1 0,1 1 0,4 1 0,-5-2 0,0 0 0,0-1 0,1 1 0,-1-1 0,0 1 0,0-1 0,0 0 0,0 1 0,0-1 0,1 0 0,-2 0 0,1-1 0,0 1 0,0 0 0,0-1 0,-1 1 0,1-1 0,0 1 0,-1-1 0,3-3 0,26-45 0,-21 32 0,-5 11 0,0 0 0,1 0 0,0 0 0,0 1 0,10-10 0,-14 15 0,0 0 0,0 0 0,0 0 0,0 0 0,0 1 0,1-1 0,-1 0 0,0 1 0,0-1 0,0 1 0,1-1 0,-1 1 0,0-1 0,1 1 0,-1 0 0,0 0 0,1 0 0,-1 0 0,0 0 0,1 0 0,-1 0 0,0 0 0,1 0 0,-1 1 0,0-1 0,1 1 0,-1-1 0,0 1 0,0-1 0,1 1 0,-1 0 0,0-1 0,0 1 0,0 0 0,0 0 0,0 0 0,0 0 0,0 0 0,0 0 0,-1 0 0,1 0 0,0 0 0,0 0 0,0 3 0,5 8-21,-1 1 0,0 1-1,-1-1 1,0 1-1,-1-1 1,-1 1 0,1 16-1,2 3-1172,1 8-5632</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8:55:01.840"/>
    </inkml:context>
    <inkml:brush xml:id="br0">
      <inkml:brushProperty name="width" value="0.05" units="cm"/>
      <inkml:brushProperty name="height" value="0.05" units="cm"/>
      <inkml:brushProperty name="color" value="#F6630D"/>
    </inkml:brush>
  </inkml:definitions>
  <inkml:trace contextRef="#ctx0" brushRef="#br0">58 1 24575,'-6'0'0,"1"0"0,0 1 0,0-1 0,0 1 0,-1 0 0,-9 4 0,15-5 0,-1 0 0,0 0 0,1 1 0,-1-1 0,0 1 0,1-1 0,-1 0 0,1 1 0,-1-1 0,1 1 0,-1-1 0,1 1 0,-1 0 0,1-1 0,-1 1 0,1 0 0,0-1 0,-1 1 0,1 0 0,0-1 0,0 1 0,-1 1 0,1-1 0,1 1 0,-1-1 0,0 1 0,1-1 0,-1 0 0,1 1 0,-1-1 0,1 0 0,-1 1 0,1-1 0,0 0 0,0 0 0,0 0 0,0 1 0,0-1 0,1 1 0,22 19 0,0-1 0,0-1 0,2-1 0,29 15 0,5 3 0,-28-15-116,-11-5-133,1-2-1,1-1 0,0 0 0,45 16 0,-42-23-6576</inkml:trace>
</inkml:ink>
</file>

<file path=ppt/ink/ink8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6:45.076"/>
    </inkml:context>
    <inkml:brush xml:id="br0">
      <inkml:brushProperty name="width" value="0.05" units="cm"/>
      <inkml:brushProperty name="height" value="0.05" units="cm"/>
      <inkml:brushProperty name="color" value="#F6630D"/>
    </inkml:brush>
  </inkml:definitions>
  <inkml:trace contextRef="#ctx0" brushRef="#br0">0 7 24575,'0'-5'0,"0"4"0,0 6 0,0 7 0,5 6 0,2 10 0,-1 3 0,-1 3 0,-2 4 0,4 0 0,0 3 0,0-1 0,-3 3 0,-1-2 0,-1 1 0,-1-6-8191</inkml:trace>
</inkml:ink>
</file>

<file path=ppt/ink/ink8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6:46.462"/>
    </inkml:context>
    <inkml:brush xml:id="br0">
      <inkml:brushProperty name="width" value="0.05" units="cm"/>
      <inkml:brushProperty name="height" value="0.05" units="cm"/>
      <inkml:brushProperty name="color" value="#F6630D"/>
    </inkml:brush>
  </inkml:definitions>
  <inkml:trace contextRef="#ctx0" brushRef="#br0">999 201 24575,'0'-4'0,"0"0"0,0 0 0,0 0 0,0 0 0,-1 0 0,0 0 0,0 0 0,0 0 0,0 0 0,0 0 0,-1 0 0,0 0 0,1 1 0,-1-1 0,-1 1 0,1-1 0,-1 1 0,1 0 0,-1 0 0,0 0 0,0 0 0,0 1 0,0-1 0,-1 1 0,1 0 0,-1 0 0,1 0 0,-1 0 0,0 0 0,0 1 0,0 0 0,0 0 0,0 0 0,0 0 0,-7 0 0,-2 0 0,1 1 0,-1 0 0,0 1 0,1 1 0,-1 0 0,1 0 0,-23 8 0,-83 40 0,56-20 0,2 3 0,2 3 0,0 3 0,-72 63 0,97-72 0,2 0 0,1 2 0,1 2 0,2 0 0,1 2 0,2 1 0,2 1 0,-18 41 0,33-62 0,0-1 0,2 2 0,0-1 0,1 1 0,1-1 0,0 1 0,1 0 0,1 0 0,1 0 0,3 29 0,0-32 0,0 0 0,1-1 0,0 1 0,1-1 0,1 0 0,1 0 0,-1-1 0,2 0 0,0 0 0,1 0 0,0-1 0,0-1 0,13 12 0,-2-4 0,2-1 0,0 0 0,1-2 0,0 0 0,2-2 0,37 17 0,-25-16 0,0-2 0,1-2 0,0-1 0,47 6 0,-25-10 0,0-2 0,1-3 0,-1-2 0,0-3 0,1-3 0,62-15 0,-72 10 0,0-3 0,-2-2 0,1-2 0,-2-3 0,-1-1 0,0-3 0,-2-1 0,-2-3 0,0-1 0,64-62 0,-80 65 0,-1-1 0,-1 0 0,-2-2 0,-2-1 0,0-1 0,24-55 0,-33 59 0,-1-1 0,-1 0 0,-2 0 0,-2 0 0,0-1 0,-2 0 0,-1-1 0,-3-53 0,0 67 0,-2 1 0,0-1 0,-1 1 0,-1 0 0,-1 0 0,0 0 0,-1 1 0,0-1 0,-2 1 0,0 1 0,-1 0 0,0 0 0,-1 0 0,-1 1 0,0 1 0,-1 0 0,0 1 0,-1 0 0,-1 0 0,0 2 0,0 0 0,-1 0 0,-17-7 0,-1 2 0,0 2 0,-1 1 0,-1 2 0,0 2 0,-71-9 0,39 12 0,-1 3 0,-83 8 0,114-3-341,1 1 0,1 2-1,-62 19 1,52-8-6485</inkml:trace>
</inkml:ink>
</file>

<file path=ppt/ink/ink8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6:47.630"/>
    </inkml:context>
    <inkml:brush xml:id="br0">
      <inkml:brushProperty name="width" value="0.05" units="cm"/>
      <inkml:brushProperty name="height" value="0.05" units="cm"/>
      <inkml:brushProperty name="color" value="#F6630D"/>
    </inkml:brush>
  </inkml:definitions>
  <inkml:trace contextRef="#ctx0" brushRef="#br0">0 585 24575,'2'0'0,"1"0"0,-1 0 0,1 1 0,-1-1 0,0 1 0,0-1 0,1 1 0,-1 0 0,0 0 0,0 0 0,0 0 0,0 0 0,0 1 0,0-1 0,0 1 0,0-1 0,-1 1 0,3 1 0,23 40 0,-24-37 0,0 0 0,1 0 0,0 0 0,0 0 0,0-1 0,8 9 0,-11-13 0,0 0 0,1-1 0,-1 1 0,0 0 0,1 0 0,-1-1 0,1 1 0,-1 0 0,1-1 0,-1 1 0,1-1 0,-1 0 0,1 0 0,-1 0 0,1 1 0,0-1 0,-1-1 0,1 1 0,-1 0 0,3-1 0,-1 0 0,1 0 0,-1 0 0,0-1 0,0 0 0,0 1 0,0-1 0,-1 0 0,1 0 0,3-3 0,4-6 0,-1 0 0,0 0 0,11-19 0,-19 28 0,98-185 0,-81 149 0,-17 36 0,-1 1 0,1-1 0,0 1 0,0-1 0,0 1 0,0-1 0,0 1 0,0 0 0,0 0 0,0-1 0,0 1 0,1 0 0,-1 0 0,1 0 0,-1 0 0,2-1 0,-2 2 0,0 0 0,0 1 0,0-1 0,-1 0 0,1 0 0,0 0 0,0 1 0,-1-1 0,1 0 0,0 1 0,0-1 0,-1 0 0,1 1 0,0-1 0,-1 1 0,1-1 0,0 1 0,-1 0 0,1-1 0,-1 1 0,1 0 0,-1-1 0,0 1 0,1 0 0,-1-1 0,1 1 0,-1 0 0,0 0 0,0 0 0,0-1 0,1 1 0,-1 0 0,0 1 0,3 9 0,-1-5 0,0 0 0,0-1 0,0 1 0,0-1 0,1 1 0,3 4 0,-5-9 0,0 0 0,0 0 0,0 0 0,0 0 0,0 0 0,0 0 0,1 0 0,-1 0 0,0 0 0,1-1 0,-1 1 0,0 0 0,1-1 0,-1 1 0,1-1 0,-1 0 0,1 1 0,-1-1 0,1 0 0,-1 0 0,1 0 0,-1 0 0,1 0 0,-1 0 0,1-1 0,-1 1 0,1 0 0,2-2 0,4-1 0,-1 0 0,0-1 0,0 1 0,0-2 0,0 1 0,-1-1 0,1 0 0,7-8 0,45-54 0,-20 20 0,-32 40 0,-5 4 0,1-1 0,0 0 0,0 1 0,0 0 0,1 0 0,-1 0 0,1 0 0,0 0 0,0 1 0,0-1 0,0 1 0,0 0 0,0 1 0,1-1 0,-1 1 0,1 0 0,-1 0 0,1 0 0,7 0 0,-6 0 0,0 0 0,1 0 0,-1 0 0,0-1 0,0 0 0,0 0 0,0 0 0,0-1 0,-1 0 0,1 0 0,-1 0 0,0-1 0,1 0 0,-2 0 0,1 0 0,0-1 0,4-5 0,8-12 0,-1 0 0,24-43 0,-5 7 0,-35 57 3,1 0 0,0-1-1,-1 1 1,1 0 0,0 0-1,0-1 1,0 1 0,0 0 0,0 0-1,0 0 1,0 0 0,0 0-1,1 0 1,-1 0 0,0 1-1,1-1 1,-1 0 0,0 1 0,1-1-1,-1 1 1,1-1 0,-1 1-1,1 0 1,-1 0 0,1 0-1,-1-1 1,1 1 0,-1 1 0,0-1-1,1 0 1,-1 0 0,1 0-1,-1 1 1,1-1 0,-1 1-1,3 0 1,1 3-138,0 0-1,0 1 0,0-1 1,0 1-1,-1 0 1,7 10-1,-5-8-380,8 10-6310</inkml:trace>
</inkml:ink>
</file>

<file path=ppt/ink/ink8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6:48.001"/>
    </inkml:context>
    <inkml:brush xml:id="br0">
      <inkml:brushProperty name="width" value="0.05" units="cm"/>
      <inkml:brushProperty name="height" value="0.05" units="cm"/>
      <inkml:brushProperty name="color" value="#F6630D"/>
    </inkml:brush>
  </inkml:definitions>
  <inkml:trace contextRef="#ctx0" brushRef="#br0">24 209 24575,'-1'0'0,"0"1"0,0-1 0,1 0 0,-1 0 0,0 0 0,0 0 0,0-1 0,0 1 0,0 0 0,1 0 0,-1 0 0,0-1 0,0 1 0,0 0 0,1-1 0,-1 1 0,0-1 0,0 1 0,1-1 0,-1 1 0,0-1 0,1 1 0,-1-1 0,1 0 0,-1 1 0,1-1 0,-1 0 0,1 0 0,-1 1 0,1-1 0,0 0 0,-1 0 0,1 0 0,0 1 0,0-1 0,0 0 0,-1 0 0,1 0 0,0 0 0,0 0 0,0 1 0,0-1 0,1 0 0,-1 0 0,0 0 0,0 0 0,0 1 0,1-1 0,-1 0 0,0 0 0,1 0 0,-1 1 0,1-1 0,-1 0 0,1 0 0,-1 1 0,1-1 0,-1 1 0,1-1 0,1-1 0,22-15 0,2 2 0,-1 0 0,2 1 0,0 2 0,33-11 0,61-30 0,-113 49 0,-3 0 0,0 1 0,1 1 0,-1-1 0,1 1 0,10-3 0,-15 5 0,1 0 0,-1 0 0,0 0 0,1 0 0,-1 0 0,0 0 0,1 0 0,-1 0 0,1 1 0,-1-1 0,0 0 0,0 1 0,1-1 0,-1 1 0,0-1 0,0 1 0,1 0 0,-1 0 0,0 0 0,0-1 0,0 1 0,0 0 0,0 0 0,0 0 0,-1 0 0,1 1 0,0-1 0,0 0 0,-1 0 0,2 3 0,7 20 0,-1 0 0,-1 0 0,-1 1 0,3 28 0,3 10 0,-1-11-1365,-2-5-5461</inkml:trace>
</inkml:ink>
</file>

<file path=ppt/ink/ink8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6:48.812"/>
    </inkml:context>
    <inkml:brush xml:id="br0">
      <inkml:brushProperty name="width" value="0.05" units="cm"/>
      <inkml:brushProperty name="height" value="0.05" units="cm"/>
      <inkml:brushProperty name="color" value="#F6630D"/>
    </inkml:brush>
  </inkml:definitions>
  <inkml:trace contextRef="#ctx0" brushRef="#br0">0 52 24575,'714'-16'0,"-392"7"0,-114 5 0,-153 2 0,87-15 0,-130 14-1365</inkml:trace>
</inkml:ink>
</file>

<file path=ppt/ink/ink8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6:49.714"/>
    </inkml:context>
    <inkml:brush xml:id="br0">
      <inkml:brushProperty name="width" value="0.05" units="cm"/>
      <inkml:brushProperty name="height" value="0.05" units="cm"/>
      <inkml:brushProperty name="color" value="#F6630D"/>
    </inkml:brush>
  </inkml:definitions>
  <inkml:trace contextRef="#ctx0" brushRef="#br0">233 123 24575,'0'-1'0,"0"0"0,0 0 0,0 0 0,0 0 0,0 0 0,0 0 0,0 0 0,0 0 0,-1 0 0,1 0 0,0 0 0,-1 0 0,1 0 0,-1 1 0,1-1 0,-1 0 0,1 0 0,-2-1 0,1 1 0,1 1 0,-1 0 0,1 0 0,-1 0 0,0-1 0,1 1 0,-1 0 0,0 0 0,1 0 0,-1 0 0,1 0 0,-1 0 0,0 0 0,1 0 0,-1 0 0,0 0 0,1 1 0,-1-1 0,1 0 0,-1 0 0,0 1 0,0-1 0,-3 3 0,-1 0 0,1 0 0,0 0 0,0 0 0,1 0 0,-6 7 0,-8 11 0,1 2 0,0-1 0,2 2 0,1 0 0,1 1 0,-15 45 0,11-19 0,2 0 0,-10 83 0,19-96 0,2 0 0,2 0 0,1 1 0,2-1 0,2 0 0,1 0 0,2 0 0,20 60 0,-19-75 0,1-1 0,0 0 0,2-1 0,1 0 0,1-1 0,0 0 0,2-1 0,0 0 0,1-1 0,1-1 0,0-1 0,1 0 0,1-1 0,1-1 0,20 11 0,-7-9 0,1-1 0,0-2 0,1-1 0,0-2 0,1-2 0,0 0 0,0-3 0,0-1 0,1-2 0,36-2 0,-19-3 0,-1-2 0,0-2 0,0-3 0,-1-2 0,0-2 0,61-26 0,-84 27 0,-1 0 0,0-2 0,-1-1 0,-1-2 0,-1 0 0,0-1 0,-1-2 0,-2 0 0,0-2 0,-1 0 0,-1-1 0,-1-1 0,-2-1 0,0-1 0,-2 0 0,-1-1 0,-1-1 0,-1 0 0,10-44 0,-13 36 0,-2 0 0,-1-1 0,-3 0 0,0 0 0,-3 0 0,-1 0 0,-2 0 0,-15-72 0,14 91 0,-2-1 0,0 1 0,-2 1 0,0-1 0,0 1 0,-2 0 0,0 1 0,-1 0 0,-1 1 0,-1 0 0,0 1 0,-1 0 0,0 1 0,-1 1 0,-1 0 0,0 1 0,-1 1 0,-27-14 0,13 12 0,-1 0 0,0 3 0,-1 0 0,0 2 0,-1 2 0,-36-3 0,-20 4 0,-96 5 0,111 6-341,0 2 0,0 4-1,-106 31 1,136-30-6485</inkml:trace>
</inkml:ink>
</file>

<file path=ppt/ink/ink8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6:50.213"/>
    </inkml:context>
    <inkml:brush xml:id="br0">
      <inkml:brushProperty name="width" value="0.05" units="cm"/>
      <inkml:brushProperty name="height" value="0.05" units="cm"/>
      <inkml:brushProperty name="color" value="#F6630D"/>
    </inkml:brush>
  </inkml:definitions>
  <inkml:trace contextRef="#ctx0" brushRef="#br0">187 58 24575,'1'-1'0,"0"0"0,0 0 0,0 0 0,0 0 0,0 0 0,0 0 0,0 0 0,1 0 0,-1 0 0,0 1 0,0-1 0,1 1 0,-1-1 0,1 1 0,-1-1 0,1 1 0,-1 0 0,0-1 0,1 1 0,-1 0 0,1 0 0,-1 0 0,1 0 0,-1 1 0,1-1 0,-1 0 0,1 0 0,-1 1 0,0-1 0,1 1 0,-1 0 0,0-1 0,1 1 0,-1 0 0,0 0 0,0 0 0,1-1 0,-1 1 0,0 1 0,0-1 0,0 0 0,0 0 0,-1 0 0,1 0 0,0 1 0,1 2 0,2 2 0,-1 1 0,1 0 0,-1 0 0,-1 0 0,1 0 0,-1 1 0,2 13 0,-4-16 0,0 1 0,1-1 0,-2 0 0,1 1 0,0-1 0,-1 0 0,0 0 0,-1 1 0,1-1 0,-1 0 0,0 0 0,0 0 0,0 0 0,-1-1 0,0 1 0,1-1 0,-2 1 0,1-1 0,0 0 0,-1 0 0,0-1 0,0 1 0,-5 3 0,4-4 0,0 0 0,0-1 0,-1 1 0,1-1 0,-1 0 0,0 0 0,0-1 0,0 1 0,1-1 0,-1-1 0,0 1 0,0-1 0,0 0 0,0 0 0,0-1 0,0 0 0,0 0 0,0 0 0,0-1 0,-8-3 0,8 3 0,0-1 0,0 0 0,1 0 0,-1 0 0,1-1 0,0 1 0,0-1 0,0-1 0,0 1 0,1-1 0,0 0 0,0 0 0,0 0 0,0 0 0,-3-8 0,5 9 0,1 0 0,-1-1 0,1 1 0,0 0 0,0 0 0,1-1 0,-1 1 0,1 0 0,0-1 0,0 1 0,0 0 0,1-1 0,0 1 0,0 0 0,0 0 0,0-1 0,0 1 0,1 0 0,0 0 0,0 1 0,0-1 0,0 0 0,4-4 0,0 0-91,1 1 0,0 0 0,0 0 0,0 1 0,1-1 0,0 2 0,0-1 0,0 1 0,1 1 0,0-1 0,0 1 0,0 1 0,0 0 0,14-3 0,2 2-6735</inkml:trace>
</inkml:ink>
</file>

<file path=ppt/ink/ink8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6:50.618"/>
    </inkml:context>
    <inkml:brush xml:id="br0">
      <inkml:brushProperty name="width" value="0.05" units="cm"/>
      <inkml:brushProperty name="height" value="0.05" units="cm"/>
      <inkml:brushProperty name="color" value="#F6630D"/>
    </inkml:brush>
  </inkml:definitions>
  <inkml:trace contextRef="#ctx0" brushRef="#br0">0 350 24575,'0'-4'0,"0"-7"0,5-6 0,6-4 0,10 1 0,6-1 0,9-1 0,6-2 0,6-1 0,4-6 0,3 3 0,0 1 0,1 0 0,-4 6 0,-7 5 0,-6 1 0,-15 4 0,-11 3-8191</inkml:trace>
</inkml:ink>
</file>

<file path=ppt/ink/ink8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6:50.961"/>
    </inkml:context>
    <inkml:brush xml:id="br0">
      <inkml:brushProperty name="width" value="0.05" units="cm"/>
      <inkml:brushProperty name="height" value="0.05" units="cm"/>
      <inkml:brushProperty name="color" value="#F6630D"/>
    </inkml:brush>
  </inkml:definitions>
  <inkml:trace contextRef="#ctx0" brushRef="#br0">0 26 24575,'1'-1'0,"0"0"0,-1-1 0,1 1 0,0 0 0,-1-1 0,1 1 0,0 0 0,0 0 0,0 0 0,0 0 0,0 0 0,0 0 0,1 0 0,-1 0 0,0 1 0,0-1 0,1 0 0,-1 1 0,0-1 0,1 1 0,-1-1 0,1 1 0,-1-1 0,0 1 0,1 0 0,-1 0 0,3 0 0,41-4 0,-35 5 0,0 0 0,0 1 0,0 0 0,-1 0 0,1 1 0,-1 0 0,15 7 0,-19-8 0,0 1 0,0 0 0,0 0 0,-1 0 0,1 1 0,-1-1 0,0 1 0,1 0 0,-2 0 0,1 0 0,0 1 0,-1 0 0,0-1 0,4 9 0,-7-11 0,1-1 0,0 1 0,-1 0 0,1-1 0,-1 1 0,0 0 0,1 0 0,-1-1 0,0 1 0,0 0 0,0 0 0,0-1 0,-1 1 0,1 0 0,0 0 0,-1-1 0,1 1 0,-1 0 0,0-1 0,1 1 0,-3 2 0,1-2 0,0 1 0,0-1 0,0-1 0,0 1 0,0 0 0,-1 0 0,1-1 0,-1 1 0,1-1 0,-1 0 0,0 0 0,-3 1 0,0 0 0,1 0 0,-1-1 0,0 0 0,0-1 0,0 1 0,1-1 0,-1 0 0,0 0 0,0-1 0,0 0 0,1 0 0,-11-3 0,13 2 9,1 1 1,-1-1-1,0 0 0,0 1 0,1-1 1,0-1-1,-1 1 0,1 0 0,0-1 0,0 1 1,0-1-1,-3-4 0,5 6-64,-1-1 0,0 1 0,1-1 0,-1 1 0,1-1 0,-1 1 0,1-1 0,0 0 0,0 1 0,0-1 0,0 1 0,0-1 0,0 0 0,0 1 0,0-1 0,1 0 0,-1 1 0,0-1 0,1 1 0,0-1 0,-1 1 0,1-1 0,0 1 0,0-1 0,0 1 0,1-2 0,11-10-6771</inkml:trace>
</inkml:ink>
</file>

<file path=ppt/ink/ink8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6:51.320"/>
    </inkml:context>
    <inkml:brush xml:id="br0">
      <inkml:brushProperty name="width" value="0.05" units="cm"/>
      <inkml:brushProperty name="height" value="0.05" units="cm"/>
      <inkml:brushProperty name="color" value="#F6630D"/>
    </inkml:brush>
  </inkml:definitions>
  <inkml:trace contextRef="#ctx0" brushRef="#br0">0 1 24575,'5'0'0,"6"4"0,5 7 0,6 2 0,7 2 0,9 4 0,7 3 0,5 3 0,8 1 0,3-3 0,1-2 0,-1-3 0,-6-5 0,-8-5 0,-12-4-8191</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8:55:02.183"/>
    </inkml:context>
    <inkml:brush xml:id="br0">
      <inkml:brushProperty name="width" value="0.05" units="cm"/>
      <inkml:brushProperty name="height" value="0.05" units="cm"/>
      <inkml:brushProperty name="color" value="#F6630D"/>
    </inkml:brush>
  </inkml:definitions>
  <inkml:trace contextRef="#ctx0" brushRef="#br0">454 1 24575,'-5'0'0,"-5"0"0,-7 4 0,-4 7 0,-9 6 0,-7 4 0,-4 4 0,-2 2 0,-5 1 0,2 1 0,5-1 0,-1 1 0,2-1 0,8-5-8191</inkml:trace>
</inkml:ink>
</file>

<file path=ppt/ink/ink8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6:51.677"/>
    </inkml:context>
    <inkml:brush xml:id="br0">
      <inkml:brushProperty name="width" value="0.05" units="cm"/>
      <inkml:brushProperty name="height" value="0.05" units="cm"/>
      <inkml:brushProperty name="color" value="#F6630D"/>
    </inkml:brush>
  </inkml:definitions>
  <inkml:trace contextRef="#ctx0" brushRef="#br0">0 161 24575,'11'-11'0,"14"-14"0,-24 24 0,0 0 0,0 0 0,0 0 0,1 1 0,-1-1 0,0 0 0,1 0 0,-1 1 0,1-1 0,-1 1 0,1-1 0,-1 1 0,1 0 0,-1-1 0,1 1 0,2 0 0,-3 0 0,-1 1 0,1-1 0,-1 0 0,1 0 0,-1 1 0,1-1 0,-1 0 0,0 1 0,1-1 0,-1 1 0,1-1 0,-1 0 0,0 1 0,1-1 0,-1 1 0,0-1 0,0 1 0,0-1 0,1 1 0,-1-1 0,0 1 0,0 0 0,0-1 0,0 1 0,0-1 0,0 1 0,0-1 0,0 1 0,0-1 0,0 1 0,0 0 0,0-1 0,0 1 0,0-1 0,-1 1 0,-5 22 0,5-21 0,-4 10 0,1 1 0,0 0 0,1 0 0,0 0 0,-1 26 0,4-36 0,0 0 0,0 0 0,1-1 0,-1 1 0,1 0 0,-1-1 0,1 1 0,0 0 0,0-1 0,0 1 0,0-1 0,0 1 0,1-1 0,-1 0 0,1 0 0,-1 1 0,1-1 0,0 0 0,0 0 0,0-1 0,0 1 0,0 0 0,1-1 0,-1 1 0,0-1 0,1 0 0,-1 1 0,1-1 0,0-1 0,-1 1 0,1 0 0,0-1 0,-1 1 0,1-1 0,0 0 0,3 0 0,1 1 0,0-1 0,0-1 0,0 1 0,1-1 0,-1-1 0,0 1 0,-1-1 0,1 0 0,0-1 0,0 0 0,-1 0 0,0 0 0,0-1 0,0 0 0,0 0 0,0 0 0,-1-1 0,1 0 0,-1 0 0,-1 0 0,1-1 0,-1 1 0,0-1 0,0 0 0,0-1 0,-1 1 0,0 0 0,-1-1 0,1 0 0,-1 0 0,0 0 0,-1 0 0,0 0 0,0 0 0,0 0 0,-1 0 0,0 0 0,0 0 0,-3-14 0,1 12 0,0 1 0,0 0 0,-1 0 0,0 0 0,0 0 0,-1 1 0,0-1 0,0 1 0,-1 0 0,0 0 0,-10-11 0,12 15 0,1 1 0,-1-1 0,0 1 0,0 0 0,1 0 0,-1 0 0,-1 1 0,1-1 0,0 1 0,0-1 0,0 1 0,-1 0 0,1 0 0,-1 1 0,1-1 0,-1 1 0,1-1 0,-1 1 0,1 0 0,-1 0 0,1 1 0,-1-1 0,1 1 0,-1 0 0,1 0 0,0 0 0,-1 0 0,1 1 0,0-1 0,-6 4 0,5-1-114,-1-1 1,1 1-1,0 0 0,0 1 0,0-1 1,0 1-1,1 0 0,-1-1 0,1 2 1,1-1-1,-4 6 0,-3 12-6712</inkml:trace>
</inkml:ink>
</file>

<file path=ppt/ink/ink8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6:52.206"/>
    </inkml:context>
    <inkml:brush xml:id="br0">
      <inkml:brushProperty name="width" value="0.05" units="cm"/>
      <inkml:brushProperty name="height" value="0.05" units="cm"/>
      <inkml:brushProperty name="color" value="#F6630D"/>
    </inkml:brush>
  </inkml:definitions>
  <inkml:trace contextRef="#ctx0" brushRef="#br0">1 18 24575,'356'11'0,"121"10"0,-329-23 0,181-26 0,-299 22 120,-16 0-321,-13 6 170,-1 0 1,0 0-1,0 0 1,0-1-1,1 1 1,-1 0-1,0 0 0,0 0 1,0 0-1,0 0 1,1 0-1,-1-1 1,0 1-1,0 0 0,0 0 1,0 0-1,0 0 1,0-1-1,0 1 1,1 0-1,-1 0 0,0 0 1,0-1-1,0 1 1,0 0-1,0 0 1,0 0-1,0-1 0,0 1 1,0 0-1,0 0 1,0 0-1,0-1 1,0 1-1,0 0 0,0 0 1,0 0-1,0-1 1,-1 1-1,1 0 1,0 0-1</inkml:trace>
</inkml:ink>
</file>

<file path=ppt/ink/ink8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6:52.953"/>
    </inkml:context>
    <inkml:brush xml:id="br0">
      <inkml:brushProperty name="width" value="0.05" units="cm"/>
      <inkml:brushProperty name="height" value="0.05" units="cm"/>
      <inkml:brushProperty name="color" value="#F6630D"/>
    </inkml:brush>
  </inkml:definitions>
  <inkml:trace contextRef="#ctx0" brushRef="#br0">640 255 24575,'2'-1'0,"-1"-1"0,0 1 0,0-1 0,0 1 0,0-1 0,0 0 0,0 0 0,0 1 0,-1-1 0,1 0 0,-1 0 0,1 0 0,-1 0 0,1 0 0,-1 0 0,0 0 0,0 0 0,0 0 0,0 0 0,-1 0 0,1 1 0,0-1 0,-1 0 0,1 0 0,-1 0 0,0 0 0,0 0 0,0 1 0,0-1 0,0 0 0,0 1 0,0-1 0,0 1 0,-2-3 0,-1 0 0,0 0 0,1 0 0,-1 1 0,0-1 0,-1 1 0,1 0 0,0 0 0,-1 1 0,0-1 0,0 1 0,-8-3 0,2 3 0,0 1 0,0 1 0,1-1 0,-1 2 0,0 0 0,0 0 0,0 1 0,1 0 0,-1 1 0,1 0 0,0 0 0,0 1 0,0 1 0,0 0 0,-12 8 0,-7 6 0,1 1 0,1 1 0,-39 39 0,39-31 0,2 0 0,1 1 0,1 2 0,2 0 0,1 2 0,-28 63 0,36-68 0,1 1 0,1 0 0,2 1 0,1 0 0,2 0 0,1 1 0,1-1 0,2 56 0,3-67 0,1 1 0,1-1 0,0 0 0,2-1 0,0 1 0,1-1 0,1 0 0,1-1 0,1 0 0,0 0 0,1-1 0,1 0 0,1-1 0,26 27 0,-17-23 0,1-2 0,1 0 0,1-1 0,0-1 0,1-1 0,1-2 0,0 0 0,0-2 0,48 12 0,-13-8 0,0-3 0,1-3 0,0-3 0,102-3 0,-80-7 0,-1-4 0,161-37 0,-166 24 0,-2-4 0,0-3 0,123-64 0,-151 65 0,-2-2 0,0-2 0,-2-2 0,-2-2 0,-1-2 0,47-53 0,-67 64 0,-1-1 0,-2-1 0,0-1 0,-2 0 0,-1-1 0,-2-1 0,-1 0 0,15-53 0,-24 67 0,0-1 0,-1 0 0,-1 0 0,-1 1 0,0-1 0,-1 0 0,-1 0 0,-1 0 0,0 0 0,-2 0 0,0 1 0,0 0 0,-2-1 0,0 2 0,-1-1 0,-1 1 0,-17-28 0,12 27 0,-1 0 0,0 0 0,-2 1 0,1 1 0,-2 1 0,-34-24 0,24 21 0,-1 2 0,-1 1 0,0 1 0,-36-11 0,2 7 0,0 3 0,0 3 0,-1 3 0,-73-1 0,47 7 40,0 5 0,-132 19 0,162-11-337,1 2 0,0 2 0,1 3 0,-88 41 0,96-33-6529</inkml:trace>
</inkml:ink>
</file>

<file path=ppt/ink/ink8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6:53.436"/>
    </inkml:context>
    <inkml:brush xml:id="br0">
      <inkml:brushProperty name="width" value="0.05" units="cm"/>
      <inkml:brushProperty name="height" value="0.05" units="cm"/>
      <inkml:brushProperty name="color" value="#F6630D"/>
    </inkml:brush>
  </inkml:definitions>
  <inkml:trace contextRef="#ctx0" brushRef="#br0">242 335 24575,'7'-5'0,"0"-1"0,1 1 0,-1 0 0,1 1 0,0 0 0,0 0 0,13-3 0,31-18 0,-44 19 0,-1 0 0,1-1 0,-1 0 0,0-1 0,0 1 0,-1-1 0,0-1 0,-1 1 0,0-1 0,0 0 0,-1 0 0,6-18 0,-8 23 0,-1 0 0,0 0 0,0 0 0,0 0 0,0 0 0,-1 0 0,1 0 0,-1 0 0,0 0 0,-1 0 0,1 0 0,-1 0 0,1 0 0,-1 0 0,-1 0 0,1 0 0,0 0 0,-1 0 0,0 0 0,0 1 0,0-1 0,0 1 0,-1 0 0,1-1 0,-1 1 0,0 0 0,0 0 0,0 1 0,0-1 0,0 1 0,-1-1 0,1 1 0,-7-3 0,-4 0 0,-1 0 0,0 1 0,0 0 0,0 1 0,0 1 0,-27-1 0,-93 7 0,135-4 0,-16 1 0,0 0 0,0 2 0,-30 8 0,43-10 0,0 0 0,0 0 0,0 1 0,0-1 0,0 1 0,1 0 0,-1-1 0,0 1 0,1 0 0,0 1 0,-4 3 0,5-4 0,0 0 0,0-1 0,0 1 0,0 0 0,1-1 0,-1 1 0,1 0 0,-1 0 0,1 0 0,0 0 0,0-1 0,0 1 0,0 0 0,0 0 0,0 0 0,0 0 0,1 0 0,-1-1 0,1 1 0,-1 0 0,1 0 0,1 1 0,1 5 0,2 0 0,-1 0 0,1-1 0,0 0 0,0 0 0,1 0 0,8 7 0,52 41 0,-30-27 0,-4-1 0,-6-7 0,-1 1 0,0 2 0,-2 0 0,37 47 0,-57-65 0,0 0 0,-1-1 0,1 1 0,-1 0 0,0 0 0,0 1 0,-1-1 0,1 0 0,-1 0 0,0 1 0,-1-1 0,1 8 0,-2-10 0,1 0 0,-1 1 0,1-1 0,-1 0 0,0 0 0,0 0 0,-1 0 0,1 0 0,0-1 0,-1 1 0,0 0 0,0-1 0,0 1 0,0-1 0,0 1 0,0-1 0,0 0 0,-1 0 0,1 0 0,-1 0 0,0-1 0,-5 3 0,-4 2 14,-1-1-1,0-1 0,0 0 0,0-1 1,0 0-1,0-1 0,-1 0 1,-18-1-1,-1-2-508,-1-1 0,-39-7 0,35 2-6331</inkml:trace>
</inkml:ink>
</file>

<file path=ppt/ink/ink8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6:53.827"/>
    </inkml:context>
    <inkml:brush xml:id="br0">
      <inkml:brushProperty name="width" value="0.05" units="cm"/>
      <inkml:brushProperty name="height" value="0.05" units="cm"/>
      <inkml:brushProperty name="color" value="#F6630D"/>
    </inkml:brush>
  </inkml:definitions>
  <inkml:trace contextRef="#ctx0" brushRef="#br0">83 0 24575,'1'0'0,"0"0"0,0 0 0,0 1 0,0-1 0,-1 0 0,1 1 0,0-1 0,0 0 0,0 1 0,-1-1 0,1 1 0,0-1 0,-1 1 0,1-1 0,0 1 0,-1 0 0,1-1 0,-1 1 0,1 0 0,-1-1 0,1 1 0,-1 0 0,0 0 0,1-1 0,-1 1 0,0 0 0,1 0 0,-1 0 0,0 0 0,0-1 0,0 1 0,0 0 0,0 0 0,0 0 0,0 0 0,0 1 0,-4 33 0,-3-5 0,-15 35 0,1 0 0,6-3-273,3 1 0,3 1 0,2 0 0,4 122 0,3-161-6553</inkml:trace>
</inkml:ink>
</file>

<file path=ppt/ink/ink8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6:54.219"/>
    </inkml:context>
    <inkml:brush xml:id="br0">
      <inkml:brushProperty name="width" value="0.05" units="cm"/>
      <inkml:brushProperty name="height" value="0.05" units="cm"/>
      <inkml:brushProperty name="color" value="#F6630D"/>
    </inkml:brush>
  </inkml:definitions>
  <inkml:trace contextRef="#ctx0" brushRef="#br0">0 93 24575,'5'-11'0,"-1"0"0,-1-1 0,1 1 0,1-17 0,-1 8 0,0 129 0,-3-97 0,0 0 0,1-1 0,1 1 0,0-1 0,0 0 0,10 21 0,-12-30 0,0 1 0,0-1 0,0 0 0,1 1 0,-1-1 0,0 0 0,1 0 0,0 0 0,-1 0 0,1-1 0,0 1 0,0 0 0,0-1 0,0 1 0,0-1 0,0 0 0,1 1 0,-1-1 0,0 0 0,1 0 0,-1-1 0,1 1 0,-1 0 0,1-1 0,-1 0 0,1 1 0,-1-1 0,1 0 0,-1 0 0,1-1 0,0 1 0,-1 0 0,1-1 0,-1 0 0,0 1 0,1-1 0,2-2 0,3-1 0,-1 0 0,0 0 0,0-1 0,0 0 0,-1 0 0,0-1 0,0 0 0,0 0 0,-1 0 0,8-12 0,1-4 0,21-49 0,-6 12 0,-23 53 0,-4 14 0,-4 18 0,-38 264-1365,33-225-5461</inkml:trace>
</inkml:ink>
</file>

<file path=ppt/ink/ink8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6:54.576"/>
    </inkml:context>
    <inkml:brush xml:id="br0">
      <inkml:brushProperty name="width" value="0.05" units="cm"/>
      <inkml:brushProperty name="height" value="0.05" units="cm"/>
      <inkml:brushProperty name="color" value="#F6630D"/>
    </inkml:brush>
  </inkml:definitions>
  <inkml:trace contextRef="#ctx0" brushRef="#br0">0 1 24575,'165'11'0,"-8"2"0,-102-11 0,361-2 0,-381-7 120,-26 1-321,-10 5 147,1 1 1,0-1-1,-1 1 1,1 0-1,0-1 1,-1 1-1,1-1 1,-1 1-1,1-1 1,-1 1-1,1 0 1,-1-1-1,1 1 1,-1 0-1,1 0 1,-1-1-1,1 1 1,-1 0-1,0 0 1,1 0-1,-1 0 1,1 0-1,-2 0 1,-14-4-6773</inkml:trace>
</inkml:ink>
</file>

<file path=ppt/ink/ink8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6:54.932"/>
    </inkml:context>
    <inkml:brush xml:id="br0">
      <inkml:brushProperty name="width" value="0.05" units="cm"/>
      <inkml:brushProperty name="height" value="0.05" units="cm"/>
      <inkml:brushProperty name="color" value="#F6630D"/>
    </inkml:brush>
  </inkml:definitions>
  <inkml:trace contextRef="#ctx0" brushRef="#br0">140 164 24575,'0'-1'0,"0"1"0,0-1 0,0 0 0,0 1 0,0-1 0,0 0 0,0 1 0,0-1 0,-1 0 0,1 1 0,0-1 0,0 0 0,-1 1 0,1-1 0,0 0 0,-1 1 0,1-1 0,-1 1 0,1-1 0,-1 1 0,1-1 0,-1 1 0,1-1 0,-1 1 0,1 0 0,-1-1 0,0 1 0,1 0 0,-1-1 0,1 1 0,-1 0 0,0 0 0,1 0 0,-1 0 0,0-1 0,0 1 0,1 0 0,-1 0 0,0 0 0,1 0 0,-1 1 0,0-1 0,1 0 0,-1 0 0,0 0 0,1 0 0,-1 1 0,0-1 0,1 0 0,-1 1 0,0 0 0,-3 0 0,0 1 0,1 0 0,-1-1 0,1 2 0,-1-1 0,1 0 0,-5 5 0,0 4 0,0 1 0,0-1 0,1 1 0,1 0 0,0 1 0,1 0 0,0 0 0,1 0 0,-3 18 0,0 6 0,2 0 0,0 46 0,5-72 0,0 1 0,1-1 0,1 1 0,0-1 0,0 1 0,1-1 0,0 0 0,1 0 0,8 15 0,-11-22 0,1 0 0,1 0 0,-1-1 0,1 1 0,-1-1 0,1 1 0,0-1 0,0 0 0,0 0 0,1 0 0,-1-1 0,1 1 0,-1-1 0,1 0 0,0 0 0,0 0 0,0 0 0,0-1 0,0 0 0,1 0 0,-1 0 0,0 0 0,0 0 0,1-1 0,-1 0 0,1 0 0,-1 0 0,5-1 0,-2-1 0,0 0 0,1 0 0,-1-1 0,0 0 0,0 0 0,0-1 0,-1 0 0,1 0 0,-1 0 0,0-1 0,0 0 0,0 0 0,-1-1 0,0 1 0,0-1 0,0 0 0,4-8 0,1-2 0,-1-1 0,-1 0 0,0-1 0,-1 0 0,9-32 0,-11 25 0,-1 0 0,0 0 0,-2 0 0,-1-1 0,-1 1 0,-4-28 0,2 37 0,0 0 0,-2-1 0,0 1 0,0 1 0,-2-1 0,0 0 0,0 1 0,-1 1 0,-1-1 0,-14-18 0,20 30 6,-1 0 0,1-1-1,-1 1 1,0 0 0,0 1-1,-1-1 1,1 0 0,0 1 0,-1 0-1,0 0 1,1 0 0,-1 0-1,0 0 1,0 1 0,0 0-1,0 0 1,0 0 0,0 0 0,0 1-1,-9-1 1,8 2-93,0 0-1,0 0 1,0 0 0,0 1-1,0 0 1,0 0 0,0 0-1,0 1 1,1-1-1,0 1 1,-1 0 0,1 0-1,0 1 1,0-1 0,1 1-1,-4 4 1,-11 15-6739</inkml:trace>
</inkml:ink>
</file>

<file path=ppt/ink/ink8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6:55.493"/>
    </inkml:context>
    <inkml:brush xml:id="br0">
      <inkml:brushProperty name="width" value="0.05" units="cm"/>
      <inkml:brushProperty name="height" value="0.05" units="cm"/>
      <inkml:brushProperty name="color" value="#F6630D"/>
    </inkml:brush>
  </inkml:definitions>
  <inkml:trace contextRef="#ctx0" brushRef="#br0">347 273 24575,'-1'-8'0,"0"-1"0,0 1 0,0 0 0,-1-1 0,0 1 0,-1 0 0,0 0 0,0 1 0,-5-9 0,7 13 0,0 1 0,0 0 0,0 0 0,-1 0 0,1 0 0,-1 0 0,1 0 0,-1 0 0,0 0 0,0 1 0,0-1 0,0 1 0,0-1 0,0 1 0,0 0 0,0 0 0,0 0 0,-1 0 0,1 0 0,0 0 0,-1 1 0,1-1 0,-1 1 0,1-1 0,-1 1 0,1 0 0,-1 0 0,1 0 0,-1 1 0,1-1 0,-1 1 0,1-1 0,0 1 0,-5 1 0,6-1 0,-1 0 0,0 0 0,0 0 0,0 0 0,1 0 0,-1 0 0,1 0 0,-1 1 0,1-1 0,-1 0 0,1 1 0,0 0 0,0-1 0,0 1 0,0 0 0,0-1 0,0 1 0,0 0 0,0 0 0,1 0 0,-1 0 0,1 0 0,-1 0 0,1 0 0,0 0 0,0 0 0,0 0 0,0 0 0,0 0 0,0 0 0,0 0 0,1 0 0,-1 0 0,1-1 0,0 1 0,-1 0 0,1 0 0,0 0 0,0 0 0,0-1 0,0 1 0,0 0 0,1-1 0,-1 1 0,0-1 0,1 0 0,-1 1 0,1-1 0,0 0 0,-1 0 0,1 0 0,0 0 0,0 0 0,-1 0 0,1 0 0,0-1 0,0 1 0,0-1 0,0 1 0,3-1 0,0 0 0,0 0 0,1 0 0,-1 0 0,0-1 0,0 0 0,1 0 0,-1 0 0,0-1 0,0 0 0,0 0 0,0 0 0,-1 0 0,1-1 0,-1 0 0,1 0 0,-1 0 0,0 0 0,0-1 0,0 0 0,-1 0 0,1 0 0,-1 0 0,0 0 0,0-1 0,0 1 0,-1-1 0,4-7 0,-4 7 0,0 0 0,0-1 0,-1 1 0,1 0 0,-1 0 0,-1-1 0,1 1 0,-1-1 0,1 1 0,-1 0 0,-1-1 0,0-6 0,0 8 0,0 0 0,-1 1 0,1-1 0,0 1 0,-1-1 0,0 1 0,0-1 0,0 1 0,0 0 0,-1 0 0,1 0 0,-1 0 0,0 0 0,0 1 0,0-1 0,0 1 0,0 0 0,-5-3 0,0 1 0,-1 0 0,0 0 0,0 1 0,0 1 0,0-1 0,0 1 0,0 1 0,0 0 0,-1 0 0,1 1 0,-1 0 0,1 1 0,0 0 0,-1 0 0,1 1 0,0 0 0,0 0 0,0 1 0,0 1 0,1-1 0,-1 2 0,1-1 0,0 1 0,0 0 0,0 1 0,-9 8 0,8-6 0,1-1 0,0 2 0,0-1 0,1 1 0,0 0 0,0 1 0,1 0 0,0 0 0,1 0 0,0 0 0,1 1 0,0 0 0,1 0 0,0 0 0,1 0 0,0 1 0,0-1 0,1 1 0,1-1 0,0 1 0,2 14 0,1-13-80,0-1 0,0 1-1,1-1 1,1 0 0,0-1-1,0 1 1,1-1 0,1 0-1,0 0 1,1-1 0,-1 0 0,2 0-1,0-1 1,0 0 0,0-1-1,12 9 1,12 3-6746</inkml:trace>
</inkml:ink>
</file>

<file path=ppt/ink/ink8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6:55.917"/>
    </inkml:context>
    <inkml:brush xml:id="br0">
      <inkml:brushProperty name="width" value="0.05" units="cm"/>
      <inkml:brushProperty name="height" value="0.05" units="cm"/>
      <inkml:brushProperty name="color" value="#F6630D"/>
    </inkml:brush>
  </inkml:definitions>
  <inkml:trace contextRef="#ctx0" brushRef="#br0">40 114 24575,'1'-41'0,"-1"-17"0,0 43 0,-1 18 0,-26 181 0,21-154 0,4-25 0,1 1 0,0-1 0,0 0 0,0 1 0,1-1 0,0 1 0,0 7 0,0-12 0,0-1 0,1 0 0,-1 1 0,0-1 0,0 0 0,0 1 0,0-1 0,1 0 0,-1 1 0,0-1 0,0 0 0,0 0 0,1 1 0,-1-1 0,0 0 0,1 0 0,-1 1 0,0-1 0,1 0 0,-1 0 0,0 0 0,1 1 0,-1-1 0,0 0 0,1 0 0,-1 0 0,0 0 0,1 0 0,-1 0 0,1 0 0,-1 0 0,0 0 0,1 0 0,-1 0 0,0 0 0,1 0 0,-1 0 0,0 0 0,1 0 0,-1-1 0,1 1 0,-1 0 0,0 0 0,1 0 0,-1 0 0,0-1 0,0 1 0,1 0 0,-1 0 0,0-1 0,1 1 0,-1 0 0,0-1 0,0 1 0,1-1 0,16-15 0,0-5 0,5-6 0,34-31 0,-49 51 0,1 0 0,0 1 0,0 0 0,1 1 0,0 0 0,0 0 0,0 1 0,0 0 0,12-3 0,-18 6 0,-1 0 0,1 1 0,-1 0 0,0 0 0,1-1 0,-1 1 0,1 0 0,-1 1 0,1-1 0,-1 0 0,1 1 0,-1 0 0,0-1 0,1 1 0,-1 0 0,0 0 0,0 0 0,1 1 0,-1-1 0,0 0 0,0 1 0,0-1 0,-1 1 0,1 0 0,0 0 0,-1 0 0,1 0 0,-1 0 0,1 0 0,-1 0 0,0 0 0,2 4 0,2 9 0,0-1 0,0 1 0,-1 0 0,2 21 0,1-1 0,-5-28-80,0 0 0,0 0-1,1 0 1,0-1 0,1 1-1,-1-1 1,1 0 0,1 0-1,-1 0 1,1 0 0,0-1 0,0 0-1,1 0 1,-1 0 0,1-1-1,6 4 1,16 8-6746</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8:55:02.542"/>
    </inkml:context>
    <inkml:brush xml:id="br0">
      <inkml:brushProperty name="width" value="0.05" units="cm"/>
      <inkml:brushProperty name="height" value="0.05" units="cm"/>
      <inkml:brushProperty name="color" value="#F6630D"/>
    </inkml:brush>
  </inkml:definitions>
  <inkml:trace contextRef="#ctx0" brushRef="#br0">378 20 24575,'-17'0'0,"0"1"0,0 1 0,0 1 0,0 0 0,1 1 0,0 1 0,0 1 0,0 0 0,0 1 0,1 0 0,0 1 0,1 1 0,-1 1 0,2 0 0,0 0 0,0 2 0,0-1 0,2 2 0,0-1 0,0 2 0,1-1 0,1 1 0,-12 24 0,13-23 0,5-10 0,0 0 0,1-1 0,0 1 0,0 0 0,0 0 0,0 1 0,1-1 0,0 0 0,0 1 0,0-1 0,1 8 0,0-13 0,0 0 0,0 1 0,0-1 0,0 0 0,0 1 0,0-1 0,0 0 0,0 1 0,0-1 0,0 0 0,0 0 0,0 1 0,1-1 0,-1 0 0,0 1 0,0-1 0,0 0 0,1 0 0,-1 0 0,0 1 0,0-1 0,1 0 0,-1 0 0,0 0 0,0 1 0,1-1 0,-1 0 0,0 0 0,0 0 0,1 0 0,-1 0 0,0 0 0,1 0 0,-1 0 0,1 0 0,12-5 0,14-19 0,-25 21 0,8-6 0,149-139 0,-133 126 0,1 2 0,1 1 0,1 1 0,43-20 0,-62 34 0,0 0 0,0 1 0,0 0 0,0 0 0,0 1 0,0 1 0,1 0 0,-1 0 0,1 1 0,-1 0 0,1 1 0,14 2 0,-13 0 0,0 1 0,-1 0 0,0 1 0,0 0 0,0 0 0,-1 1 0,1 0 0,-1 1 0,-1 0 0,15 14 0,12 18-312,-2 0 0,-1 3 0,41 70 0,-71-109 195,36 58-6709</inkml:trace>
</inkml:ink>
</file>

<file path=ppt/ink/ink8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6:56.258"/>
    </inkml:context>
    <inkml:brush xml:id="br0">
      <inkml:brushProperty name="width" value="0.05" units="cm"/>
      <inkml:brushProperty name="height" value="0.05" units="cm"/>
      <inkml:brushProperty name="color" value="#F6630D"/>
    </inkml:brush>
  </inkml:definitions>
  <inkml:trace contextRef="#ctx0" brushRef="#br0">167 639 24575,'21'-21'0,"-1"-1"0,-1 0 0,-1-2 0,26-42 0,-39 57 0,0 0 0,-1-1 0,0 1 0,-1-1 0,0 0 0,0 0 0,-1 0 0,0 0 0,-1-1 0,0 1 0,-1 0 0,0-1 0,0 1 0,-1 0 0,-1-1 0,-4-18 0,5 26 0,1 0 0,-1 0 0,0 0 0,-1 0 0,1 0 0,0 1 0,-1-1 0,0 0 0,1 1 0,-1-1 0,0 1 0,0-1 0,-1 1 0,1 0 0,0 0 0,-1 0 0,1 0 0,-1 0 0,0 1 0,1-1 0,-1 1 0,0 0 0,0 0 0,0 0 0,0 0 0,0 0 0,0 0 0,0 1 0,0 0 0,-1-1 0,1 1 0,0 1 0,0-1 0,0 0 0,0 1 0,-6 1 0,-1 1 0,1 1 0,-1-1 0,1 2 0,1-1 0,-1 1 0,0 1 0,1 0 0,0 0 0,1 0 0,-12 12 0,5-1 0,1-1 0,0 2 0,2 0 0,-16 30 0,21-35 0,0 0 0,1 0 0,1 0 0,0 1 0,1-1 0,0 1 0,-1 28 0,3-39 0,1 0 0,0-1 0,0 1 0,0 0 0,1-1 0,-1 1 0,1 0 0,-1-1 0,1 1 0,0-1 0,0 1 0,0-1 0,0 1 0,0-1 0,1 1 0,-1-1 0,1 0 0,0 0 0,-1 0 0,1 0 0,0 0 0,0 0 0,0-1 0,0 1 0,1 0 0,-1-1 0,0 0 0,1 0 0,-1 1 0,1-1 0,-1-1 0,6 2 0,-2-1 0,1-1 0,-1 1 0,0-1 0,1-1 0,-1 1 0,1-1 0,-1-1 0,0 1 0,1-1 0,-1 0 0,0 0 0,9-6 0,10-6 0,-1-1 0,0-1 0,-1-1 0,-1-1 0,-1-1 0,-1-1 0,0-1 0,32-45 0,-24 23 0,-1-2 0,-3 0 0,-2-2 0,19-53 0,-40 96 0,17-52 0,-17 51 0,0 1 0,0-1 0,-1 1 0,0-1 0,0 1 0,0-1 0,0 0 0,-1 1 0,1-1 0,-3-5 0,3 10 0,0-1 0,0 1 0,0 0 0,0-1 0,0 1 0,0 0 0,0-1 0,0 1 0,-1 0 0,1-1 0,0 1 0,0 0 0,0-1 0,-1 1 0,1 0 0,0 0 0,0-1 0,-1 1 0,1 0 0,0 0 0,-1-1 0,1 1 0,0 0 0,-1 0 0,1 0 0,0 0 0,-1 0 0,1-1 0,0 1 0,-1 0 0,1 0 0,0 0 0,-1 0 0,1 0 0,-1 0 0,-12 10 0,-6 21 0,8-2 0,1 1 0,2 0 0,1 1 0,1 0 0,-3 47 0,5-43 0,-12 143-1365,11-100-5461</inkml:trace>
</inkml:ink>
</file>

<file path=ppt/ink/ink8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7:11.833"/>
    </inkml:context>
    <inkml:brush xml:id="br0">
      <inkml:brushProperty name="width" value="0.05" units="cm"/>
      <inkml:brushProperty name="height" value="0.05" units="cm"/>
      <inkml:brushProperty name="color" value="#F6630D"/>
    </inkml:brush>
  </inkml:definitions>
  <inkml:trace contextRef="#ctx0" brushRef="#br0">325 82 24575,'0'-2'0,"0"0"0,0 0 0,0 0 0,0 0 0,-1 1 0,1-1 0,0 0 0,-1 0 0,1 0 0,-1 0 0,0 0 0,1 1 0,-1-1 0,0 0 0,0 1 0,0-1 0,-1 0 0,1 1 0,0 0 0,0-1 0,-1 1 0,-2-2 0,2 2 0,-1 0 0,1 0 0,-1 0 0,0 0 0,1 0 0,-1 1 0,0-1 0,0 1 0,1 0 0,-1 0 0,0 0 0,0 0 0,-5 2 0,-2 0 0,0 1 0,0 0 0,0 0 0,0 1 0,1 1 0,-1 0 0,-10 7 0,5 0 0,1 0 0,0 1 0,1 0 0,0 1 0,1 1 0,1 0 0,0 1 0,1 0 0,1 0 0,1 1 0,0 1 0,1-1 0,0 1 0,2 0 0,0 0 0,1 1 0,1 0 0,-1 34 0,4-38 0,0 1 0,1 0 0,1 0 0,1-1 0,0 1 0,1-1 0,0 0 0,2 0 0,-1 0 0,9 14 0,-7-17 0,0-1 0,1 0 0,0 0 0,1-1 0,0 0 0,0-1 0,1 0 0,0 0 0,1-1 0,0-1 0,0 0 0,23 11 0,-15-10 0,0-2 0,0 0 0,1-1 0,-1 0 0,1-2 0,0-1 0,0 0 0,0-1 0,0-1 0,1-1 0,-1-1 0,0-1 0,-1-1 0,1 0 0,-1-2 0,1 0 0,26-13 0,-31 12 0,-1 0 0,0-1 0,0 0 0,-1-2 0,0 1 0,0-1 0,-1-1 0,-1 0 0,0-1 0,-1 0 0,0-1 0,0 0 0,-2-1 0,1 1 0,-2-2 0,0 1 0,-1-1 0,0 0 0,-1 0 0,-1-1 0,0 1 0,2-23 0,-5 19 0,-1-1 0,-1 1 0,-1-1 0,-1 1 0,0-1 0,-2 1 0,0 0 0,-1 0 0,0 1 0,-17-32 0,16 37 0,0 1 0,-1-1 0,0 1 0,-1 1 0,0-1 0,-1 2 0,0-1 0,-1 1 0,0 1 0,0 0 0,-1 0 0,0 1 0,-1 1 0,0 0 0,-15-6 0,-16 4-1365,7 8-5461</inkml:trace>
</inkml:ink>
</file>

<file path=ppt/ink/ink8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7:12.396"/>
    </inkml:context>
    <inkml:brush xml:id="br0">
      <inkml:brushProperty name="width" value="0.05" units="cm"/>
      <inkml:brushProperty name="height" value="0.05" units="cm"/>
      <inkml:brushProperty name="color" value="#F6630D"/>
    </inkml:brush>
  </inkml:definitions>
  <inkml:trace contextRef="#ctx0" brushRef="#br0">82 1 24575,'0'5'0,"0"5"0,0 7 0,0 5 0,-5 3 0,-1 6 0,0 3 0,-3 5 0,-1 5 0,2 5 0,3-2 0,1 0 0,-3-2 0,0-1 0,0-2 0,3-4 0,1-8-8191</inkml:trace>
</inkml:ink>
</file>

<file path=ppt/ink/ink8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7:13.092"/>
    </inkml:context>
    <inkml:brush xml:id="br0">
      <inkml:brushProperty name="width" value="0.05" units="cm"/>
      <inkml:brushProperty name="height" value="0.05" units="cm"/>
      <inkml:brushProperty name="color" value="#F6630D"/>
    </inkml:brush>
  </inkml:definitions>
  <inkml:trace contextRef="#ctx0" brushRef="#br0">569 30 24575,'-82'22'0,"29"-11"0,1 2 0,-59 24 0,88-28 0,1 1 0,0 1 0,1 1 0,0 1 0,1 1 0,1 0 0,-22 21 0,33-26 0,0 0 0,0 0 0,1 1 0,0 0 0,1 1 0,0-1 0,1 1 0,0 0 0,0 0 0,1 1 0,1-1 0,0 1 0,1 0 0,0 0 0,0 0 0,2 0 0,-1 0 0,2 1 0,-1-1 0,2 0 0,-1 0 0,2 0 0,4 16 0,-1-11 0,1 0 0,0 0 0,1-1 0,0 1 0,2-2 0,0 0 0,0 0 0,1 0 0,1-2 0,1 1 0,0-2 0,0 1 0,1-2 0,1 0 0,16 10 0,-2-7 0,-1 0 0,2-2 0,-1-1 0,2-1 0,-1-2 0,1-1 0,0-1 0,1-2 0,0-1 0,-1-2 0,46-3 0,-32-2 0,-1-2 0,0-2 0,-1-2 0,0-1 0,0-3 0,-2-1 0,65-34 0,-85 37 0,0 0 0,-1-1 0,0-1 0,-1-1 0,-1-1 0,0-1 0,-1 0 0,25-35 0,-34 41 0,0-1 0,-1 0 0,-1-1 0,0 1 0,-1-1 0,0 0 0,-1-1 0,0 1 0,-1-1 0,-1 0 0,0 0 0,-1 0 0,0 0 0,-1 0 0,-1 0 0,-3-20 0,1 19 7,-1 1-1,-1-1 0,0 0 0,-1 1 1,0 0-1,-1 1 0,-1-1 1,0 1-1,-1 1 0,-1 0 1,1 0-1,-2 0 0,0 2 0,0-1 1,-1 1-1,0 1 0,0 0 1,-15-7-1,6 4-141,-1 2 0,0 0 0,0 1 0,-1 2 0,0 0 0,0 1 0,-1 2 0,1 0 0,-1 2 0,-45 0 0,12 6-6691</inkml:trace>
</inkml:ink>
</file>

<file path=ppt/ink/ink8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7:14.882"/>
    </inkml:context>
    <inkml:brush xml:id="br0">
      <inkml:brushProperty name="width" value="0.05" units="cm"/>
      <inkml:brushProperty name="height" value="0.05" units="cm"/>
      <inkml:brushProperty name="color" value="#F6630D"/>
    </inkml:brush>
  </inkml:definitions>
  <inkml:trace contextRef="#ctx0" brushRef="#br0">0 1 24575,'0'4'0,"0"7"0,5 6 0,1 9 0,1 5 0,-3 6 0,0 2 0,-2 3 0,-1 5 0,4 2 0,2 3 0,-2 2 0,0 1 0,-2-5 0,-1-10-8191</inkml:trace>
</inkml:ink>
</file>

<file path=ppt/ink/ink8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7:15.571"/>
    </inkml:context>
    <inkml:brush xml:id="br0">
      <inkml:brushProperty name="width" value="0.05" units="cm"/>
      <inkml:brushProperty name="height" value="0.05" units="cm"/>
      <inkml:brushProperty name="color" value="#F6630D"/>
    </inkml:brush>
  </inkml:definitions>
  <inkml:trace contextRef="#ctx0" brushRef="#br0">562 164 24575,'-6'0'0,"0"-1"0,0 0 0,0-1 0,0 0 0,-8-3 0,-20-5 0,16 7 0,0 1 0,0 1 0,0 1 0,1 0 0,-1 1 0,0 1 0,-31 7 0,35-4 0,1-1 0,0 2 0,0-1 0,0 2 0,1 0 0,0 0 0,1 1 0,-1 1 0,1 0 0,-14 15 0,7-5 0,0 2 0,2 0 0,0 1 0,1 0 0,1 1 0,1 1 0,2 0 0,-16 43 0,24-54 0,0-1 0,0 1 0,1-1 0,1 1 0,0 0 0,1 0 0,0-1 0,5 25 0,-3-27 0,0-1 0,1 1 0,1 0 0,0-1 0,0 0 0,1 0 0,0 0 0,1-1 0,-1 1 0,2-1 0,-1 0 0,11 9 0,-1-4 0,0 0 0,1-1 0,0-1 0,1-1 0,0 0 0,0-1 0,1-1 0,1-1 0,-1-1 0,1 0 0,0-1 0,26 2 0,2-2 0,0-3 0,0-1 0,-1-3 0,56-8 0,-70 6 0,-1-2 0,0-2 0,-1 0 0,1-3 0,-2 0 0,1-2 0,-2-1 0,53-33 0,-68 37 0,0-1 0,-1 0 0,0 0 0,-1-1 0,0-1 0,-1 0 0,0 0 0,-1-2 0,-1 1 0,0-1 0,-1 0 0,-1-1 0,0 0 0,-1 0 0,0 0 0,-2-1 0,0 0 0,3-25 0,-6 22 0,-1-1 0,-1 1 0,0-1 0,-2 1 0,0 0 0,-1 0 0,-1 0 0,-15-36 0,15 42 0,-2 1 0,1 0 0,-2 0 0,0 1 0,0 0 0,-1 0 0,0 1 0,-1 0 0,-1 1 0,1 0 0,-2 1 0,1 0 0,-15-8 0,5 6-91,-1 2 0,0 1 0,-1 0 0,1 2 0,-1 0 0,0 2 0,-1 1 0,1 0 0,-1 2 0,1 0 0,-1 2 0,0 1 0,1 1 0,-27 6 0,-2 3-6735</inkml:trace>
</inkml:ink>
</file>

<file path=ppt/ink/ink8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7:17.501"/>
    </inkml:context>
    <inkml:brush xml:id="br0">
      <inkml:brushProperty name="width" value="0.05" units="cm"/>
      <inkml:brushProperty name="height" value="0.05" units="cm"/>
      <inkml:brushProperty name="color" value="#F6630D"/>
    </inkml:brush>
  </inkml:definitions>
  <inkml:trace contextRef="#ctx0" brushRef="#br0">29 7 24575,'-4'0'0,"-3"-4"0,2 2 0,0 7 0,2 7 0,0 6 0,2 9 0,1 10 0,0 12 0,0 11 0,0 11 0,1 1 0,-1 3 0,5 3 0,1-13-8191</inkml:trace>
</inkml:ink>
</file>

<file path=ppt/ink/ink8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7:18.188"/>
    </inkml:context>
    <inkml:brush xml:id="br0">
      <inkml:brushProperty name="width" value="0.05" units="cm"/>
      <inkml:brushProperty name="height" value="0.05" units="cm"/>
      <inkml:brushProperty name="color" value="#F6630D"/>
    </inkml:brush>
  </inkml:definitions>
  <inkml:trace contextRef="#ctx0" brushRef="#br0">696 250 24575,'-34'-8'0,"9"0"0,-1 4 0,0 2 0,0 1 0,0 0 0,0 2 0,-1 2 0,1 0 0,1 1 0,-1 2 0,1 1 0,-1 0 0,2 2 0,0 1 0,0 1 0,0 1 0,2 1 0,-1 1 0,2 1 0,0 1 0,1 1 0,0 0 0,2 2 0,0 0 0,1 1 0,-15 23 0,26-33 0,0 0 0,1 0 0,0 1 0,1-1 0,0 1 0,0 0 0,1 0 0,1 0 0,0 1 0,-1 21 0,3-25 0,1 1 0,0-1 0,0 0 0,1 1 0,0-1 0,0 0 0,1 0 0,0 0 0,0 0 0,1-1 0,0 1 0,0-1 0,1 0 0,0 0 0,9 10 0,3-2 0,0 0 0,1 0 0,0-2 0,1 0 0,1-2 0,0 0 0,0-1 0,40 13 0,-10-7 0,1-2 0,90 12 0,-74-17 0,1-3 0,-1-3 0,1-3 0,-1-3 0,1-3 0,105-23 0,-141 20 0,0-1 0,-1-1 0,-1-1 0,0-2 0,0-2 0,44-29 0,-55 30 0,0-1 0,-1 0 0,0-1 0,-2-1 0,0-1 0,-1 0 0,-1-1 0,0-1 0,19-41 0,-25 44 0,0-1 0,-2-1 0,0 1 0,-1-1 0,-1 0 0,-1 0 0,0 0 0,-2-1 0,0 1 0,-5-40 0,2 45 0,-1 1 0,0 0 0,-1 0 0,-1 0 0,0 0 0,-1 1 0,-1-1 0,0 2 0,0-1 0,-1 1 0,-1 0 0,0 0 0,-1 1 0,0 1 0,-23-19 0,13 15 0,0 1 0,-1 1 0,0 1 0,-1 1 0,-1 1 0,1 1 0,-1 1 0,-1 1 0,1 1 0,-32-2 0,2 2 0,0 3 0,0 2 0,-85 11 0,-63 29-1365,122-17-5461</inkml:trace>
</inkml:ink>
</file>

<file path=ppt/ink/ink8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7:19.460"/>
    </inkml:context>
    <inkml:brush xml:id="br0">
      <inkml:brushProperty name="width" value="0.05" units="cm"/>
      <inkml:brushProperty name="height" value="0.05" units="cm"/>
      <inkml:brushProperty name="color" value="#F6630D"/>
    </inkml:brush>
  </inkml:definitions>
  <inkml:trace contextRef="#ctx0" brushRef="#br0">1 23 24575,'0'-5'0,"0"-6"0,0 4 0,0 7 0,0 9 0,0 7 0,0 6 0,0 8 0,0 3 0,0 2 0,0 3 0,0 1 0,0-3 0,0-2 0,0-2 0,0-7-8191</inkml:trace>
</inkml:ink>
</file>

<file path=ppt/ink/ink8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7:21.060"/>
    </inkml:context>
    <inkml:brush xml:id="br0">
      <inkml:brushProperty name="width" value="0.05" units="cm"/>
      <inkml:brushProperty name="height" value="0.05" units="cm"/>
      <inkml:brushProperty name="color" value="#F6630D"/>
    </inkml:brush>
  </inkml:definitions>
  <inkml:trace contextRef="#ctx0" brushRef="#br0">406 59 24575,'14'-11'0,"-12"9"0,0 1 0,0-1 0,0 1 0,-1-1 0,1 0 0,0 1 0,-1-1 0,1 0 0,1-4 0,-50 60 0,5-9 0,-2-2 0,-83 62 0,54-46 0,38-33 0,26-21 0,0 1 0,1 0 0,0 1 0,0 0 0,1 0 0,-10 13 0,16-19 0,1 0 0,-1 0 0,1 1 0,-1-1 0,1 0 0,-1 0 0,1 1 0,0-1 0,-1 0 0,1 1 0,0-1 0,0 0 0,0 1 0,0-1 0,1 0 0,-1 1 0,0-1 0,0 0 0,1 1 0,-1-1 0,1 0 0,-1 1 0,1-1 0,-1 0 0,1 0 0,0 0 0,0 0 0,0 0 0,0 0 0,-1 0 0,1 0 0,0 0 0,1 0 0,1 1 0,4 4 0,1-1 0,0 0 0,16 7 0,-18-9 0,192 97 0,90 42 0,-277-137 0,0-1 0,0 0 0,0-1 0,1 0 0,-1-1 0,1 0 0,0-1 0,21 0 0,-27-1 0,1-1 0,-1 0 0,1 0 0,-1-1 0,0 1 0,1-1 0,-1-1 0,0 1 0,0-1 0,-1 0 0,1 0 0,-1-1 0,1 1 0,-1-1 0,0-1 0,0 1 0,6-8 0,-7 6 0,0-1 0,0 1 0,-1-1 0,0 0 0,0 1 0,0-1 0,-1 0 0,0-1 0,-1 1 0,0 0 0,0-1 0,0 1 0,-1 0 0,0-1 0,0 1 0,-2-8 0,-3-15 0,-1 1 0,-15-46 0,17 62 0,-9-33 0,-3 0 0,-2 2 0,-2 0 0,-1 1 0,-29-42 0,47 81 0,0 0 0,-1 1 0,0-1 0,1 0 0,-2 1 0,-6-5 0,0 0 0,17 8 0,0-1 0,-1 0 0,1-1 0,0 1 0,-1-1 0,1-1 0,7-3 0,-12 5 0,0 0 0,-1 1 0,1-1 0,0 0 0,-1 0 0,1 1 0,-1-1 0,1 0 0,-1 0 0,0 0 0,1 0 0,-1 0 0,0 0 0,0 1 0,1-1 0,-1 0 0,0 0 0,0 0 0,0 0 0,0 0 0,0 0 0,0 0 0,-1 0 0,1 0 0,0 0 0,0 0 0,-1 0 0,1 0 0,0 0 0,-1 1 0,1-1 0,-1 0 0,1 0 0,-1 0 0,0 1 0,1-1 0,-1 0 0,0 1 0,1-1 0,-1 0 0,0 1 0,0-1 0,1 1 0,-1-1 0,0 1 0,-1-1 0,-4-2 0,1-1 0,-1 1 0,0 1 0,0-1 0,-9-2 0,-40-3-1365,30 7-5461</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8:55:07.305"/>
    </inkml:context>
    <inkml:brush xml:id="br0">
      <inkml:brushProperty name="width" value="0.05" units="cm"/>
      <inkml:brushProperty name="height" value="0.05" units="cm"/>
      <inkml:brushProperty name="color" value="#F6630D"/>
    </inkml:brush>
  </inkml:definitions>
  <inkml:trace contextRef="#ctx0" brushRef="#br0">2 1 24575,'-2'0'0,"12"0"0,32 0 0,62 0 0,1323 33-1230,-141 67 1035,-1270-98 195,-5-2 0,-1 1 0,1 1 0,-1 0 0,0 0 0,13 5 0,-23-7 5,0 0 1,0 0-1,0 1 1,-1-1 0,1 0-1,0 0 1,0 0 0,0 0-1,0 0 1,0 0 0,0 0-1,-1 0 1,1 1-1,0-1 1,0 0 0,0 0-1,0 0 1,0 0 0,0 0-1,0 1 1,0-1 0,0 0-1,0 0 1,0 0-1,0 0 1,0 1 0,0-1-1,0 0 1,0 0 0,0 0-1,0 0 1,0 1 0,0-1-1,0 0 1,0 0 0,0 0-1,0 0 1,0 1-1,0-1 1,0 0 0,0 0-1,0 0 1,0 0 0,0 0-1,1 0 1,-1 1 0,0-1-1,0 0 1,0 0-1,0 0 1,0 0 0,0 0-1,1 0 1,-1 0 0,0 0-1,0 1 1,0-1 0,0 0-1,0 0 1,1 0-1,-1 0 1,0 0 0,-16 3 653,-66 2-1648,35-5-5802</inkml:trace>
</inkml:ink>
</file>

<file path=ppt/ink/ink8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7:21.684"/>
    </inkml:context>
    <inkml:brush xml:id="br0">
      <inkml:brushProperty name="width" value="0.05" units="cm"/>
      <inkml:brushProperty name="height" value="0.05" units="cm"/>
      <inkml:brushProperty name="color" value="#F6630D"/>
    </inkml:brush>
  </inkml:definitions>
  <inkml:trace contextRef="#ctx0" brushRef="#br0">1 0 24575,'0'1'0,"0"0"0,1 0 0,-1 0 0,0 0 0,1 0 0,-1 0 0,1 0 0,0 0 0,-1-1 0,1 1 0,0 0 0,-1 0 0,1-1 0,0 1 0,0 0 0,0-1 0,-1 1 0,1 0 0,0-1 0,0 0 0,0 1 0,0-1 0,0 1 0,2-1 0,33 9 0,-25-6 0,35 6 0,0-1 0,66 1 0,98-7 0,-118-3 0,729 0-1365,-833 1-5461</inkml:trace>
</inkml:ink>
</file>

<file path=ppt/ink/ink8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7:22.057"/>
    </inkml:context>
    <inkml:brush xml:id="br0">
      <inkml:brushProperty name="width" value="0.05" units="cm"/>
      <inkml:brushProperty name="height" value="0.05" units="cm"/>
      <inkml:brushProperty name="color" value="#F6630D"/>
    </inkml:brush>
  </inkml:definitions>
  <inkml:trace contextRef="#ctx0" brushRef="#br0">18 1 24575,'0'4'0,"0"7"0,0 6 0,0 4 0,0 4 0,0 7 0,0 7 0,0 1 0,0 4 0,-5 3 0,-1 3 0,0-6-8191</inkml:trace>
</inkml:ink>
</file>

<file path=ppt/ink/ink8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7:22.448"/>
    </inkml:context>
    <inkml:brush xml:id="br0">
      <inkml:brushProperty name="width" value="0.05" units="cm"/>
      <inkml:brushProperty name="height" value="0.05" units="cm"/>
      <inkml:brushProperty name="color" value="#F6630D"/>
    </inkml:brush>
  </inkml:definitions>
  <inkml:trace contextRef="#ctx0" brushRef="#br0">1 7 24575,'4'0'0,"2"-5"0,0 3 0,-1 7 0,-2 7 0,-1 6 0,-1 5 0,0 7 0,-1 4 0,0 5 0,-1 5 0,1 0 0,0 2 0,0-3 0,0-8-8191</inkml:trace>
</inkml:ink>
</file>

<file path=ppt/ink/ink8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7:22.974"/>
    </inkml:context>
    <inkml:brush xml:id="br0">
      <inkml:brushProperty name="width" value="0.05" units="cm"/>
      <inkml:brushProperty name="height" value="0.05" units="cm"/>
      <inkml:brushProperty name="color" value="#F6630D"/>
    </inkml:brush>
  </inkml:definitions>
  <inkml:trace contextRef="#ctx0" brushRef="#br0">320 199 24575,'-3'-1'0,"-1"1"0,1-1 0,-1 0 0,1-1 0,0 1 0,-1 0 0,-3-3 0,-20-7 0,19 10 0,-1 0 0,1 0 0,0 1 0,-1 0 0,1 1 0,0 0 0,-1 0 0,1 1 0,0 0 0,0 0 0,0 1 0,0 0 0,1 0 0,-1 1 0,1 0 0,-12 9 0,8-5 0,0 1 0,0 1 0,1 0 0,1 0 0,-1 1 0,2 0 0,0 1 0,0 0 0,-7 15 0,13-24 0,0 1 0,0 0 0,1 0 0,0-1 0,0 1 0,0 0 0,0 0 0,0 0 0,1 0 0,0 0 0,-1 0 0,2 0 0,-1 1 0,0-1 0,1 0 0,0 0 0,0 0 0,0-1 0,0 1 0,4 7 0,-2-6 0,0-1 0,1 1 0,-1-1 0,1 0 0,0 0 0,0 0 0,1 0 0,-1-1 0,1 0 0,-1 0 0,1 0 0,0 0 0,0-1 0,10 3 0,5 1 0,1-1 0,1-1 0,-1-1 0,0 0 0,1-2 0,-1-1 0,1 0 0,-1-2 0,1 0 0,-1-2 0,0 0 0,0-1 0,0-1 0,28-13 0,-35 13 0,0-1 0,-1-1 0,1 0 0,-1 0 0,-1-2 0,0 0 0,0 0 0,-1-1 0,11-13 0,-15 14 0,0 1 0,-1-1 0,0 0 0,-1 0 0,0 0 0,-1-1 0,0 0 0,0 0 0,-2 0 0,1 0 0,-1 0 0,-1-1 0,1-14 0,-2 18-44,-1-1 0,0 1 0,0 0 0,-1-1 0,0 1 0,-1 0 0,0 0 0,0 0 0,0 0 0,-1 1 0,0-1 0,-1 1 0,1 0 0,-1 0 0,-1 1 0,1 0 0,-1 0 0,-1 0-1,1 0 1,-1 1 0,1 0 0,-2 0 0,1 1 0,0 0 0,-1 0 0,0 1 0,0 0 0,0 0 0,0 1 0,-12-2 0,-5 2-6782</inkml:trace>
</inkml:ink>
</file>

<file path=ppt/ink/ink8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7:23.550"/>
    </inkml:context>
    <inkml:brush xml:id="br0">
      <inkml:brushProperty name="width" value="0.05" units="cm"/>
      <inkml:brushProperty name="height" value="0.05" units="cm"/>
      <inkml:brushProperty name="color" value="#F6630D"/>
    </inkml:brush>
  </inkml:definitions>
  <inkml:trace contextRef="#ctx0" brushRef="#br0">134 108 24575,'0'0'0,"-1"-1"0,1 1 0,-1 0 0,1 0 0,0 0 0,-1 0 0,1-1 0,0 1 0,-1 0 0,1 0 0,0 0 0,-1-1 0,1 1 0,0 0 0,0-1 0,-1 1 0,1 0 0,0-1 0,0 1 0,0 0 0,0-1 0,-1 1 0,1 0 0,0-1 0,0 1 0,0 0 0,0-1 0,0 1 0,0-1 0,0 1 0,0 0 0,0-1 0,0 1 0,0-1 0,0 1 0,0 0 0,0-1 0,0 1 0,1 0 0,-1-1 0,0 1 0,0-1 0,0 1 0,0 0 0,1 0 0,-1-1 0,0 1 0,0 0 0,1-1 0,-1 1 0,1-1 0,-7 3 0,1-1 0,-1 1 0,1 0 0,0 1 0,-1-1 0,1 1 0,0 0 0,1 0 0,-1 0 0,0 1 0,1 0 0,0 0 0,0 0 0,0 0 0,1 0 0,-1 1 0,-4 8 0,2-3 0,0 0 0,1 1 0,0 0 0,1 0 0,0 0 0,0 0 0,-2 21 0,5-28 0,0 0 0,1 0 0,0 0 0,-1 0 0,2 1 0,-1-1 0,0 0 0,1 0 0,0 0 0,0 0 0,0 0 0,0 0 0,1 0 0,0 0 0,0-1 0,0 1 0,0 0 0,0-1 0,1 0 0,-1 1 0,1-1 0,0 0 0,0 0 0,0-1 0,0 1 0,1-1 0,-1 1 0,1-1 0,0 0 0,-1 0 0,1-1 0,0 1 0,0-1 0,0 0 0,6 1 0,4 1 0,1-1 0,-1-1 0,0-1 0,0 0 0,0 0 0,1-2 0,-1 1 0,0-2 0,17-5 0,-8 1 0,-1-1 0,-1-1 0,1-1 0,-1 0 0,-1-2 0,36-27 0,-47 32 0,-1 1 0,-1-2 0,0 1 0,0-1 0,0 0 0,-1 0 0,0-1 0,0 0 0,-1 0 0,0 0 0,-1 0 0,0-1 0,0 0 0,-1 0 0,-1 0 0,0 0 0,2-18 0,-4 24 4,0 0-1,0 0 0,0 0 1,0 0-1,-1 1 0,0-1 1,1 0-1,-1 0 0,-1 1 1,1-1-1,-1 1 0,1-1 0,-1 1 1,0-1-1,0 1 0,0 0 1,-1 0-1,1 0 0,-1 0 1,0 1-1,0-1 0,0 1 1,0-1-1,0 1 0,0 0 1,-1 0-1,1 1 0,-1-1 1,1 1-1,-1-1 0,0 1 1,1 0-1,-1 0 0,0 1 1,-5-1-1,-7 0-215,0 0 0,-1 1 0,1 0-1,-1 2 1,1 0 0,-31 8 0,5 2-6614</inkml:trace>
</inkml:ink>
</file>

<file path=ppt/ink/ink8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7:24.248"/>
    </inkml:context>
    <inkml:brush xml:id="br0">
      <inkml:brushProperty name="width" value="0.05" units="cm"/>
      <inkml:brushProperty name="height" value="0.05" units="cm"/>
      <inkml:brushProperty name="color" value="#F6630D"/>
    </inkml:brush>
  </inkml:definitions>
  <inkml:trace contextRef="#ctx0" brushRef="#br0">295 136 24575,'5'0'0,"0"-1"0,0 1 0,0-1 0,0-1 0,0 1 0,-1-1 0,1 0 0,0 0 0,-1 0 0,1 0 0,-1-1 0,0 0 0,8-6 0,-9 6 0,-1 1 0,1 0 0,-1-1 0,0 1 0,0-1 0,0 0 0,0 0 0,0 0 0,0 0 0,-1 0 0,0 0 0,1 0 0,-1-1 0,0 1 0,0 0 0,-1-1 0,1 1 0,-1 0 0,0-1 0,0 1 0,0-4 0,-1 5 0,1 0 0,-1 0 0,1 0 0,-1 0 0,0 0 0,0 1 0,0-1 0,0 0 0,0 1 0,-1-1 0,1 1 0,0-1 0,-1 1 0,1 0 0,-1-1 0,1 1 0,-1 0 0,0 0 0,1 0 0,-1 0 0,0 1 0,0-1 0,0 0 0,0 1 0,1-1 0,-1 1 0,0 0 0,0-1 0,0 1 0,0 0 0,0 0 0,-2 1 0,-6-1 0,1 0 0,-1 2 0,1-1 0,0 1 0,-13 4 0,2 1 0,1 2 0,0 0 0,0 0 0,1 2 0,0 1 0,0 0 0,2 1 0,0 0 0,0 2 0,1 0 0,-21 28 0,30-34 0,0 0 0,0 0 0,1 0 0,1 1 0,-1 0 0,2 0 0,-1 0 0,1 0 0,1 1 0,-3 19 0,5-21 0,0-1 0,1 1 0,0-1 0,0 1 0,1-1 0,0 0 0,0 0 0,1 0 0,0 0 0,1 0 0,-1 0 0,2-1 0,-1 0 0,1 1 0,7 7 0,-2-4 9,1 0 1,0-1-1,1 0 0,0-1 0,0-1 1,1 1-1,0-2 0,1 0 0,0-1 0,0 0 1,0-1-1,27 6 0,-5-3-306,0-2 0,1-2 0,0-1 0,39-2 0,3-5-6529</inkml:trace>
</inkml:ink>
</file>

<file path=ppt/ink/ink8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7:25.105"/>
    </inkml:context>
    <inkml:brush xml:id="br0">
      <inkml:brushProperty name="width" value="0.05" units="cm"/>
      <inkml:brushProperty name="height" value="0.05" units="cm"/>
      <inkml:brushProperty name="color" value="#F6630D"/>
    </inkml:brush>
  </inkml:definitions>
  <inkml:trace contextRef="#ctx0" brushRef="#br0">29 0 24575,'-17'418'0,"13"-384"0,1-16 0,1 0 0,0 0 0,1 0 0,1 0 0,1 0 0,3 22 0,3-28 0,0-19 0,4-28 0,-8 26 0,5-22 0,-6 21 0,0 1 0,0 0 0,1 1 0,5-11 0,-7 17 0,0 0 0,0 0 0,0 0 0,0 1 0,1-1 0,-1 0 0,0 1 0,1-1 0,0 1 0,-1 0 0,1-1 0,0 1 0,-1 0 0,1 0 0,0 0 0,0 0 0,0 1 0,0-1 0,0 0 0,0 1 0,0-1 0,0 1 0,3 0 0,-2-1 0,1 1 0,-1-1 0,0 0 0,0 0 0,0 0 0,1 0 0,-1-1 0,0 1 0,0-1 0,-1 0 0,1 0 0,0 0 0,-1 0 0,1 0 0,-1-1 0,0 1 0,1-1 0,-1 0 0,0 1 0,2-6 0,5-7 0,-1-2 0,11-30 0,1-1 0,-19 45 0,0 1 0,1-1 0,-1 1 0,1-1 0,0 1 0,-1-1 0,1 1 0,0 0 0,1 0 0,-1 0 0,3-2 0,-5 4 0,1 0 0,-1 0 0,1 0 0,-1 0 0,1-1 0,-1 1 0,1 0 0,-1 0 0,1 0 0,-1 0 0,1 0 0,-1 0 0,1 1 0,-1-1 0,1 0 0,-1 0 0,0 0 0,1 0 0,-1 0 0,1 1 0,-1-1 0,1 0 0,-1 1 0,1-1 0,-1 1 0,13 20 0,9 35 0,-8-16 0,20 38 0,-28-67 0,0 0 0,1 0 0,0-1 0,1 0 0,0 0 0,1 0 0,17 14 0,-23-21 0,-1-1 0,1 0 0,0 0 0,0 0 0,0-1 0,0 1 0,0-1 0,0 0 0,0 0 0,0 0 0,1 0 0,-1 0 0,0-1 0,1 1 0,-1-1 0,0 0 0,1 0 0,-1 0 0,1 0 0,-1-1 0,0 0 0,1 1 0,-1-1 0,5-2 0,-3 0 0,-1 0 0,1 0 0,0-1 0,-1 1 0,0-1 0,0 0 0,0 0 0,0 0 0,-1-1 0,1 0 0,-1 1 0,0-1 0,-1 0 0,3-6 0,6-20 0,-1 1 0,-1-1 0,-2 0 0,-1-1 0,-2 0 0,0 0 0,-3 0 0,-1 0 0,-3-34 0,2 60-170,0-1-1,0 1 0,0 0 1,-1 0-1,1 0 0,-1 0 1,-5-10-1,-6-3-6655</inkml:trace>
</inkml:ink>
</file>

<file path=ppt/ink/ink8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9:26.408"/>
    </inkml:context>
    <inkml:brush xml:id="br0">
      <inkml:brushProperty name="width" value="0.05" units="cm"/>
      <inkml:brushProperty name="height" value="0.05" units="cm"/>
      <inkml:brushProperty name="color" value="#F6630D"/>
    </inkml:brush>
  </inkml:definitions>
  <inkml:trace contextRef="#ctx0" brushRef="#br0">937 243 24575,'9'-8'0,"1"1"0,0 0 0,1 0 0,0 1 0,23-10 0,14-8 0,-33 16 0,-1-2 0,24-19 0,-35 27 0,0-1 0,0 1 0,-1-1 0,1 0 0,-1 0 0,1 0 0,-1-1 0,0 1 0,0 0 0,0-1 0,-1 0 0,1 1 0,-1-1 0,0 0 0,0 0 0,0 1 0,0-9 0,-1 9 0,-1 1 0,1 0 0,-1-1 0,0 1 0,0 0 0,0-1 0,0 1 0,-1 0 0,1 0 0,0 0 0,-1 0 0,0 0 0,1 0 0,-1 1 0,0-1 0,0 1 0,0-1 0,0 1 0,0-1 0,0 1 0,0 0 0,-1 0 0,1 0 0,0 0 0,-1 1 0,1-1 0,0 1 0,-6-1 0,-7-2 0,-1 1 0,1 1 0,-21 1 0,-31 3 0,0 3 0,-105 23 0,-125 57 0,233-63 0,-66 35 0,101-43 0,0 2 0,1 1 0,1 1 0,-32 29 0,53-42 0,-1 0 0,1 0 0,0 1 0,1 0 0,0 0 0,0 1 0,0-1 0,1 1 0,0 0 0,0 1 0,-4 15 0,7-18 0,0-1 0,1 1 0,0 0 0,0-1 0,0 1 0,0-1 0,1 1 0,0 0 0,0-1 0,1 1 0,0-1 0,0 0 0,0 0 0,0 1 0,1-1 0,-1-1 0,1 1 0,1 0 0,6 7 0,4 3 0,0-2 0,0 0 0,2-1 0,-1 0 0,2-1 0,20 10 0,113 49 0,-111-53 0,62 25 0,-34-16 0,-1 3 0,-1 3 0,77 51 0,-135-78 0,0 0 0,0 1 0,0 0 0,-1 0 0,0 0 0,0 1 0,-1 0 0,1 0 0,5 11 0,-10-15 0,0 0 0,0 0 0,0 0 0,0 0 0,0 1 0,-1-1 0,1 0 0,-1 0 0,0 0 0,0 1 0,0-1 0,-1 0 0,1 0 0,-1 0 0,1 0 0,-1 1 0,0-1 0,0 0 0,-1 0 0,1-1 0,0 1 0,-1 0 0,0 0 0,0-1 0,0 1 0,0-1 0,0 1 0,-4 2 0,-7 7 0,-1-1 0,-1-1 0,1-1 0,-1 0 0,-1 0 0,0-2 0,-22 8 0,-124 33 0,157-47 0,-58 15-227,-2-3-1,1-2 1,-2-4-1,1-2 1,-72-5-1,84-5-6598</inkml:trace>
</inkml:ink>
</file>

<file path=ppt/ink/ink8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9:26.835"/>
    </inkml:context>
    <inkml:brush xml:id="br0">
      <inkml:brushProperty name="width" value="0.05" units="cm"/>
      <inkml:brushProperty name="height" value="0.05" units="cm"/>
      <inkml:brushProperty name="color" value="#F6630D"/>
    </inkml:brush>
  </inkml:definitions>
  <inkml:trace contextRef="#ctx0" brushRef="#br0">255 13 24575,'48'-6'0,"-43"4"0,0 1 0,0 0 0,1 0 0,-1 0 0,0 1 0,1 0 0,-1 0 0,1 0 0,-1 1 0,0-1 0,1 1 0,-1 1 0,6 1 0,-10-2 0,0-1 0,0 1 0,1 0 0,-1 0 0,0 0 0,0 0 0,0 0 0,0 1 0,0-1 0,0 0 0,-1 0 0,1 1 0,0-1 0,-1 0 0,1 1 0,0-1 0,-1 1 0,0-1 0,1 1 0,-1-1 0,0 1 0,0-1 0,0 1 0,0-1 0,0 1 0,0-1 0,0 1 0,0-1 0,-1 1 0,1-1 0,-1 1 0,1-1 0,-2 2 0,-2 9 0,-1-1 0,0 1 0,-9 12 0,6-9 0,-47 90 0,-102 220 0,110-209 0,-53 205 0,107-342 0,2 0 0,16-29 0,5-10 0,-25 50 0,151-321 0,-102 228 0,77-110 0,-128 208 0,15-20 0,0 0 0,30-30 0,-43 50 0,0 1 0,0-1 0,0 1 0,0 0 0,1 0 0,-1 0 0,1 1 0,0 0 0,0 0 0,1 0 0,-1 1 0,0 0 0,1 0 0,0 1 0,-1-1 0,1 1 0,6 1 0,-8 0 0,0 1 0,0 0 0,0 1 0,0-1 0,0 1 0,-1 0 0,1 0 0,-1 1 0,1-1 0,-1 1 0,0 0 0,0 0 0,0 0 0,-1 1 0,1 0 0,-1-1 0,0 1 0,0 0 0,3 5 0,5 9 0,-1 0 0,0 1 0,8 24 0,11 47 0,-3 2 0,25 172 0,-27-63 120,-23-166-491,-1 0-1,-1 1 1,-10 56 0,-1-38-6455</inkml:trace>
</inkml:ink>
</file>

<file path=ppt/ink/ink8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9:27.239"/>
    </inkml:context>
    <inkml:brush xml:id="br0">
      <inkml:brushProperty name="width" value="0.05" units="cm"/>
      <inkml:brushProperty name="height" value="0.05" units="cm"/>
      <inkml:brushProperty name="color" value="#F6630D"/>
    </inkml:brush>
  </inkml:definitions>
  <inkml:trace contextRef="#ctx0" brushRef="#br0">18 337 24575,'0'-9'0,"-5"-17"0,-2-14 0,1-9 0,6-1 0,3 4 0,6 4 0,10 10 0,11 11 0,15 8 0,13 7 0,11 4 0,8 2 0,9 2 0,9 0 0,2 0 0,-16-1-8191</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8:55:07.680"/>
    </inkml:context>
    <inkml:brush xml:id="br0">
      <inkml:brushProperty name="width" value="0.05" units="cm"/>
      <inkml:brushProperty name="height" value="0.05" units="cm"/>
      <inkml:brushProperty name="color" value="#F6630D"/>
    </inkml:brush>
  </inkml:definitions>
  <inkml:trace contextRef="#ctx0" brushRef="#br0">0 0 24575,'21'1'0,"-1"1"0,30 7 0,8 1 0,726 38 0,-700-46 0,308 13-585,422 9 475,-774-24 110,-28 0 58,-20 0-1365,-10 0-4940</inkml:trace>
</inkml:ink>
</file>

<file path=ppt/ink/ink8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9:27.628"/>
    </inkml:context>
    <inkml:brush xml:id="br0">
      <inkml:brushProperty name="width" value="0.05" units="cm"/>
      <inkml:brushProperty name="height" value="0.05" units="cm"/>
      <inkml:brushProperty name="color" value="#F6630D"/>
    </inkml:brush>
  </inkml:definitions>
  <inkml:trace contextRef="#ctx0" brushRef="#br0">566 142 24575,'5'-3'0,"0"-1"0,1 1 0,0 0 0,-1 0 0,1 0 0,0 1 0,0 0 0,1 0 0,8-1 0,13-5 0,-11 3 0,-7 2 0,0 0 0,0-1 0,-1 1 0,1-2 0,-1 0 0,0 0 0,-1 0 0,16-13 0,-23 17 0,0 0 0,0 0 0,0 0 0,0-1 0,0 1 0,-1 0 0,1 0 0,0 0 0,-1-1 0,1 1 0,-1 0 0,1-1 0,-1 1 0,0 0 0,1-1 0,-1 1 0,0 0 0,0-3 0,0 3 0,-1 0 0,1 0 0,-1 1 0,1-1 0,0 0 0,-1 0 0,0 0 0,1 0 0,-1 1 0,1-1 0,-1 0 0,0 0 0,0 1 0,1-1 0,-1 0 0,0 1 0,0-1 0,0 1 0,-1-1 0,-3-1 0,1 1 0,-1-1 0,1 1 0,-1 0 0,0 1 0,1-1 0,-1 1 0,0 0 0,-7 1 0,-15 3 0,1 2 0,0 1 0,0 0 0,1 2 0,0 2 0,1 0 0,-38 23 0,14-3 0,2 2 0,-68 63 0,76-61 0,2 2 0,2 2 0,-31 43 0,52-63 0,1 0 0,1 0 0,0 1 0,2 1 0,0 0 0,1 0 0,1 1 0,1 0 0,-4 30 0,9-42 0,1-1 0,-1 0 0,2 1 0,-1-1 0,1 1 0,1-1 0,0 0 0,0 1 0,0-1 0,1 0 0,1-1 0,0 1 0,0-1 0,0 1 0,1-1 0,1 0 0,11 13 0,-6-10 0,1 0 0,0-1 0,0-1 0,1 0 0,1-1 0,-1 0 0,1-1 0,0 0 0,1-1 0,16 4 0,3-1 24,0-1 0,1-2 0,0-1 0,42 1 0,-20-6-767,101-13 1,-54-3-6084</inkml:trace>
</inkml:ink>
</file>

<file path=ppt/ink/ink8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9:27.987"/>
    </inkml:context>
    <inkml:brush xml:id="br0">
      <inkml:brushProperty name="width" value="0.05" units="cm"/>
      <inkml:brushProperty name="height" value="0.05" units="cm"/>
      <inkml:brushProperty name="color" value="#F6630D"/>
    </inkml:brush>
  </inkml:definitions>
  <inkml:trace contextRef="#ctx0" brushRef="#br0">5465 377 24575,'-84'-42'0,"-164"-55"0,25 33-842,-3 10 0,-459-47-1,382 82-20,-555 38-1,598 6 355,1 12 0,-266 73 0,364-65 345,2 7 0,2 7-1,3 6 1,-191 111-1,255-120 42,-131 106 0,163-112-57,2 3 0,-98 117 1,122-128 89,3 1 1,1 1 0,2 1-1,3 2 1,-22 58 0,32-66 60,1 0-1,3 0 1,1 1 0,1 1-1,3-1 1,1 1 0,4 54 0,2-58 39,1 0 0,2-1 1,2 1-1,1-1 0,2-1 1,2 0-1,23 48 0,-13-42 17,0-1 0,3-1 0,2-1 0,1-2 0,46 45 0,-17-27 5,4-3 1,1-3-1,2-2 1,2-4 0,3-2-1,132 54 1,-64-42 31,2-6 0,1-6 0,252 37 0,-193-54-69,1-9 0,242-14 1,-231-14-192,0-9 1,270-65 0,-298 41 90,-3-8 0,318-143 0,-380 138-28,-3-4 1,-2-5-1,164-132 1,-210 144 51,-2-4 0,-3-2 1,-3-3-1,-3-2 0,-3-3 1,57-97-1,-88 127 136,-1-1-1,-3 0 1,-1-2-1,-3 0 1,-1-1 0,-2-1-1,-2 0 1,5-71-1,-13 92-15,-2 0 0,0 0 0,-2-1 1,-1 1-1,-1 0 0,-1 1 0,-1-1 0,-1 1 0,-2 0 0,0 1 0,-1 0 0,-1 0 0,-2 1 0,0 1 0,-1 0 0,-1 0 0,-25-25 0,9 17-37,-2 2 0,0 1 0,-2 1 0,-1 2 0,-1 2-1,-1 1 1,-1 2 0,-75-25 0,-7 8 515,-214-33 1,-220 6-509,307 46-1015</inkml:trace>
</inkml:ink>
</file>

<file path=ppt/ink/ink8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9:28.707"/>
    </inkml:context>
    <inkml:brush xml:id="br0">
      <inkml:brushProperty name="width" value="0.05" units="cm"/>
      <inkml:brushProperty name="height" value="0.05" units="cm"/>
      <inkml:brushProperty name="color" value="#F6630D"/>
    </inkml:brush>
  </inkml:definitions>
  <inkml:trace contextRef="#ctx0" brushRef="#br0">0 162 24575,'0'-10'0,"5"-7"0,1-10 0,4-5 0,6-2 0,4 5 0,3 16 0,-1 21 0,-5 22 0,-6 20 0,-4 20 0,-8 12 0,-5 11 0,0 8 0,0 1 0,-3-4 0,0-3 0,1-19-8191</inkml:trace>
</inkml:ink>
</file>

<file path=ppt/ink/ink8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9:29.065"/>
    </inkml:context>
    <inkml:brush xml:id="br0">
      <inkml:brushProperty name="width" value="0.05" units="cm"/>
      <inkml:brushProperty name="height" value="0.05" units="cm"/>
      <inkml:brushProperty name="color" value="#F6630D"/>
    </inkml:brush>
  </inkml:definitions>
  <inkml:trace contextRef="#ctx0" brushRef="#br0">291 904 24575,'-155'-347'0,"126"278"0,14 32 0,-46-115 0,54 129 0,1 1 0,0-1 0,2 0 0,-3-43 0,7 61 0,0 0 0,0 0 0,0 0 0,0-1 0,1 1 0,0 0 0,0 0 0,1 0 0,-1 0 0,1 0 0,0 0 0,0 1 0,1-1 0,-1 0 0,1 1 0,0 0 0,0 0 0,1 0 0,-1 0 0,1 0 0,0 1 0,0-1 0,0 1 0,0 0 0,1 0 0,-1 1 0,1 0 0,0-1 0,0 1 0,9-2 0,3 0 0,1 0 0,-1 1 0,1 1 0,-1 1 0,34 2 0,89 17 0,-117-14 0,94 17-133,-2 6-1,127 45 1,-170-45 52,-1 3 1,-1 3 0,-2 3 0,85 60 0,-131-80 76,0 1 0,-1 0 0,-1 2 0,-1 1 0,-1 0 1,0 1-1,-2 1 0,21 35 0,-32-47 2,0 0 1,0 0-1,-1 1 1,-1-1-1,0 1 1,0 0-1,-1 0 1,0 0 0,-1 0-1,0 0 1,-1 0-1,0 0 1,-1 0-1,0 0 1,-1 0-1,0 0 1,-1 0-1,0 0 1,-1-1-1,0 1 1,0-1-1,-1 0 1,-10 14 0,-1-2 2,-1-1 0,-1 0 0,-1-2 0,0 0 0,-2-1 0,0-1 0,-1-1 0,-36 19 0,-6 0-25,-134 50-1,109-53-165,-2-4-1,0-5 1,-2-3 0,0-4 0,-1-5 0,-119 0-1,117-14-5757</inkml:trace>
</inkml:ink>
</file>

<file path=ppt/ink/ink8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9:29.459"/>
    </inkml:context>
    <inkml:brush xml:id="br0">
      <inkml:brushProperty name="width" value="0.05" units="cm"/>
      <inkml:brushProperty name="height" value="0.05" units="cm"/>
      <inkml:brushProperty name="color" value="#F6630D"/>
    </inkml:brush>
  </inkml:definitions>
  <inkml:trace contextRef="#ctx0" brushRef="#br0">793 72 24575,'16'1'0,"-1"-2"0,1 0 0,0-1 0,0 0 0,0-1 0,-1-1 0,0-1 0,25-10 0,-39 15 0,0-1 0,0 1 0,0-1 0,0 0 0,0 1 0,0-1 0,0 0 0,0 0 0,0 0 0,0 0 0,0 0 0,0 0 0,-1 0 0,1 0 0,1-2 0,-2 2 0,0 1 0,-1-1 0,1 1 0,0-1 0,0 0 0,0 1 0,0-1 0,-1 1 0,1-1 0,0 0 0,0 1 0,-1-1 0,1 1 0,-1-1 0,1 1 0,0 0 0,-1-1 0,1 1 0,-1-1 0,1 1 0,-1 0 0,1-1 0,-1 1 0,1 0 0,-1-1 0,0 1 0,1 0 0,-1 0 0,1 0 0,-1-1 0,1 1 0,-1 0 0,0 0 0,-18-4 0,0 1 0,-1 1 0,1 1 0,0 0 0,0 2 0,-1 0 0,-19 4 0,-5-1 0,-267 30 0,252-24 0,0 2 0,1 3 0,-68 28 0,116-39 0,0 0 0,0 1 0,0 1 0,1-1 0,-16 13 0,24-17 0,-1 1 0,1-1 0,-1 0 0,1 1 0,-1-1 0,1 1 0,0-1 0,0 1 0,0 0 0,0 0 0,0-1 0,0 1 0,1 0 0,-1 0 0,0 0 0,1 0 0,0 0 0,-1 0 0,1 0 0,0 0 0,0 0 0,0 0 0,0 0 0,0 0 0,1 0 0,-1 0 0,1 0 0,-1 0 0,1 0 0,0 0 0,-1-1 0,1 1 0,0 0 0,0 0 0,1-1 0,-1 1 0,3 2 0,5 7 0,1-2 0,1 1 0,0-1 0,0-1 0,20 12 0,71 33 0,-46-25 0,-56-28 0,267 145 0,-182-94 0,83 64 0,-157-106 0,0 0 0,0 1 0,0 0 0,-1 1 0,-1-1 0,0 2 0,12 20 0,-19-29 0,0 0 0,-1 1 0,1-1 0,-1 1 0,0-1 0,0 1 0,-1 0 0,1-1 0,0 1 0,-1 0 0,0 0 0,0-1 0,0 1 0,-1 0 0,1 0 0,-1-1 0,0 1 0,0-1 0,0 1 0,0 0 0,-1-1 0,0 0 0,1 1 0,-1-1 0,0 0 0,-1 0 0,1 0 0,0 0 0,-1 0 0,0-1 0,1 1 0,-1-1 0,0 0 0,-5 3 0,-11 8 0,-1-2 0,0 0 0,-1-2 0,0 0 0,-41 11 0,-117 18 0,121-29-227,-1-3-1,1-3 1,-1-2-1,1-2 1,-98-16-1,74 1-6598</inkml:trace>
</inkml:ink>
</file>

<file path=ppt/ink/ink8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9:29.890"/>
    </inkml:context>
    <inkml:brush xml:id="br0">
      <inkml:brushProperty name="width" value="0.05" units="cm"/>
      <inkml:brushProperty name="height" value="0.05" units="cm"/>
      <inkml:brushProperty name="color" value="#F6630D"/>
    </inkml:brush>
  </inkml:definitions>
  <inkml:trace contextRef="#ctx0" brushRef="#br0">4411 285 24575,'-3'-6'0,"0"-1"0,-1 0 0,0 1 0,0 0 0,-1 0 0,1 0 0,-1 1 0,-1-1 0,1 1 0,-1 0 0,0 1 0,-11-8 0,-7-2 3,0 0-1,-1 1 1,0 2 0,-1 1-1,0 1 1,-1 1-1,-42-7 1,-5 3-143,-126-1-1,60 14-303,-1 6-1,-269 50 0,-267 122-1892,418-91 2040,-404 197 1,502-200 326,4 7-1,4 6 1,-205 172 0,271-193-299,3 3 0,4 4 1,-92 124-1,135-156 109,2 2 0,2 1 0,2 1 0,4 2-1,1 0 1,4 2 0,-25 99 0,41-126 141,0 0 0,3 1 0,0-1-1,3 1 1,0 0 0,2-1 0,2 1 0,13 53 0,-9-57 22,2-1 0,1 0 1,1 0-1,2-1 1,1-1-1,0-1 1,2 0-1,2-1 1,33 37-1,-16-26-23,1-2 0,2-1 0,2-2 0,47 28 1,-25-23-54,1-2 0,93 33 0,-29-25-34,1-5 1,227 34 0,-132-42 53,2-11 1,1-9-1,235-22 0,-160-16-52,526-118 0,-588 86 105,428-172 0,-504 161 0,-4-8 0,-3-6 0,191-140 0,-258 158 30,-3-4 0,-3-4 0,-4-3 0,83-105 0,-124 134-25,-3-1-1,-1-1 1,-3-2 0,-3-2 0,-2 0 0,-2-2 0,-3-1 0,28-122-1,-43 145-6,-2-1-1,-2 0 1,-2 1-1,-1-1 1,-2 0-1,-1 0 1,-2 1-1,-1-1 0,-2 1 1,-2 1-1,-1 0 1,-2 0-1,-1 1 1,-2 1-1,-1 0 1,-1 1-1,-2 1 0,-1 1 1,-2 1-1,-46-47 1,21 32 3,-3 2 0,-1 2-1,-2 3 1,-1 1 0,-2 4 0,-86-37 0,6 15 50,-253-65 0,163 68 143,-364-35 0,-238 58-215,303 63-5,331-8-797</inkml:trace>
</inkml:ink>
</file>

<file path=ppt/ink/ink8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9:31.972"/>
    </inkml:context>
    <inkml:brush xml:id="br0">
      <inkml:brushProperty name="width" value="0.05" units="cm"/>
      <inkml:brushProperty name="height" value="0.05" units="cm"/>
      <inkml:brushProperty name="color" value="#F6630D"/>
    </inkml:brush>
  </inkml:definitions>
  <inkml:trace contextRef="#ctx0" brushRef="#br0">3790 358 24575,'1'-5'0,"0"0"0,0-1 0,1 1 0,-1 0 0,1 1 0,0-1 0,0 0 0,5-6 0,6-17 0,-10 21 0,-1 0 0,0 0 0,0-1 0,0 1 0,-1 0 0,0-1 0,-1 1 0,0-1 0,0 1 0,0-1 0,-1 1 0,-3-14 0,2 15 0,-1 0 0,0-1 0,0 1 0,-1 1 0,0-1 0,1 0 0,-2 1 0,1 0 0,-1 0 0,0 0 0,0 0 0,0 1 0,0 0 0,-11-6 0,-2 0 0,0 1 0,-1 0 0,0 2 0,0 0 0,-1 1 0,-39-7 0,-131-5 0,184 18 0,-179-6-469,-1 9-1,-204 29 0,-361 112 214,575-97-239,3 7 0,2 8 1,-175 90-1,254-104 452,3 3 1,1 5-1,3 3 1,3 4-1,2 4 1,-131 142-1,175-166-91,1 1 1,3 2-1,1 1 1,3 1-1,2 2 1,-23 60-1,39-83 131,1 1-1,1 0 1,1 0 0,2 1-1,1 0 1,1 0 0,1 0 0,2 0-1,1 0 1,1 0 0,2 0-1,1 0 1,13 43 0,-7-42-30,2 0 1,1-1 0,1-1 0,1 0 0,2-1 0,0-1 0,2-1 0,1-1-1,1 0 1,29 23 0,6-1 102,1-2-1,2-4 1,94 49-1,-5-16-289,4-7 0,2-6 0,318 76 0,-176-77-261,391 27 1,-259-61-72,1-19 0,-1-19 0,0-18 0,-2-19 0,431-109 0,-152-37-996,-537 136 1442,-4-7-1,171-96 0,-256 117 80,116-88 0,-149 96 323,-2-1 0,-1-3 0,60-74 0,-83 88-128,0-1 1,-3 0-1,0-1 0,-2-1 0,-1-1 0,-2 0 1,12-42-1,-18 48-129,-2-1 0,-1 0 0,-1 0 0,-1 0 0,-2 0 0,0 0 0,-2 0 0,-1 0 0,-1 0 0,-10-33 0,3 24-37,-2 2 1,-1 0-1,-2 0 1,-2 1-1,-1 1 1,-1 1-1,-1 1 1,-2 1-1,-1 0 1,-47-41-1,13 19 229,-3 3-1,-2 2 0,-2 3 0,-80-39 0,-1 12-219,-3 6-1,-3 7 1,-282-67-1,135 64-246,-332-24 0,61 47-693,-903 56 0,1177 2 2963</inkml:trace>
</inkml:ink>
</file>

<file path=ppt/ink/ink8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9:33.375"/>
    </inkml:context>
    <inkml:brush xml:id="br0">
      <inkml:brushProperty name="width" value="0.05" units="cm"/>
      <inkml:brushProperty name="height" value="0.05" units="cm"/>
      <inkml:brushProperty name="color" value="#F6630D"/>
    </inkml:brush>
  </inkml:definitions>
  <inkml:trace contextRef="#ctx0" brushRef="#br0">3796 382 24575,'23'-37'0,"-17"29"0,-1 0 0,0 0 0,0-1 0,-1 0 0,0 1 0,3-11 0,-6 16 0,-1 0 0,0 1 0,1-1 0,-1 0 0,0 0 0,0 1 0,-1-1 0,1 0 0,0 1 0,-1-1 0,0 0 0,0 1 0,0-1 0,0 1 0,0-1 0,0 1 0,0 0 0,-1-1 0,1 1 0,-1 0 0,0 0 0,0 0 0,0 0 0,0 0 0,0 0 0,-4-2 0,-2-1 0,0 1 0,-1 0 0,1 0 0,-1 0 0,0 1 0,0 1 0,0 0 0,0 0 0,0 0 0,0 1 0,-1 1 0,1 0 0,-12 1 0,-20 2 0,-68 15 0,99-16 0,-142 32-405,-278 102-1,-129 110-1536,-360 271-159,669-350 1849,-342 300 0,311-194 216,226-211-388,3 2 0,-73 118 0,107-153 406,2 1 0,1 1 0,2 0 0,1 1 1,1 0-1,2 1 0,-10 64 0,17-80 32,1 1 0,1-1 0,1 0 0,0 0 0,1 0-1,1 0 1,1 0 0,0-1 0,1 1 0,1-1 0,0 0 0,1 0 0,1-1 0,0 0-1,2-1 1,-1 0 0,17 19 0,-4-10-9,2-1 1,0-1-1,1-1 0,1-1 1,1-1-1,0-1 0,51 21 1,-12-10 20,2-4 0,103 23 1,-13-15-70,1-7 0,199 5-1,330-37-1082,-278-26 598,-2-19 0,-3-17 0,-3-17 0,559-198 1,-670 177 534,317-164 0,-468 197-21,-3-6-1,-4-6 1,-4-5 0,131-121-1,-197 151-126,75-90 0,-103 106 205,-1-2-1,-3-1 0,30-62 1,-46 79-12,-1-1 1,-2-1 0,-1 0 0,-2 0-1,-1-1 1,4-44 0,-10 51-47,-1 0 1,-1 1-1,-2-1 1,-1 0-1,-1 1 1,-1 0-1,-1 0 1,-1 0-1,-11-25 1,1 15-8,-1 2 0,-1 0 0,-2 1 0,-1 1 0,-2 1 0,-1 1 0,-1 1 0,-2 1 0,0 2 1,-52-37-1,12 17 26,-2 3 0,-1 2 0,-3 4 0,-81-28 0,7 12 165,-2 7-1,-3 7 1,-219-29-1,133 43 119,-373 7-1,417 25-284,2 8-1,0 8 1,1 10 0,-226 67 0,216-34 168</inkml:trace>
</inkml:ink>
</file>

<file path=ppt/ink/ink8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9:34.075"/>
    </inkml:context>
    <inkml:brush xml:id="br0">
      <inkml:brushProperty name="width" value="0.05" units="cm"/>
      <inkml:brushProperty name="height" value="0.05" units="cm"/>
      <inkml:brushProperty name="color" value="#F6630D"/>
    </inkml:brush>
  </inkml:definitions>
  <inkml:trace contextRef="#ctx0" brushRef="#br0">534 274 24575,'1'-67'0,"-3"-77"0,2 141 0,0 0 0,0 1 0,0-1 0,-1 0 0,1 1 0,-1-1 0,1 0 0,-1 1 0,0-1 0,0 1 0,0 0 0,-1-1 0,1 1 0,-1 0 0,1-1 0,-1 1 0,0 0 0,0 0 0,1 1 0,-1-1 0,-1 0 0,-2-1 0,2 1 0,-1 1 0,0 0 0,1 0 0,-1 0 0,0 1 0,0-1 0,0 1 0,1 0 0,-1 0 0,0 0 0,0 0 0,0 1 0,-6 2 0,-10 3 0,0 1 0,0 1 0,1 1 0,-26 16 0,-103 73 0,123-79 0,1 1 0,1 1 0,-34 41 0,52-56 0,0 1 0,0 0 0,1 0 0,0 0 0,0 0 0,1 1 0,0 0 0,0-1 0,1 1 0,-2 9 0,3-12 0,1-1 0,0 1 0,0 0 0,0-1 0,1 1 0,-1-1 0,1 1 0,0-1 0,0 1 0,1-1 0,0 1 0,-1-1 0,1 0 0,1 0 0,-1 0 0,1 0 0,-1 0 0,1-1 0,6 6 0,1 1 0,1 0 0,1-1 0,0 0 0,0-1 0,1-1 0,14 7 0,88 32 0,-103-42 0,433 122 0,-136-44 0,-289-76 0,86 30 0,-96-32 0,0 1 0,-1 0 0,1 1 0,-1 0 0,0 0 0,-1 1 0,15 14 0,-22-20 0,1 1 0,-1-1 0,0 0 0,0 1 0,0 0 0,0-1 0,0 1 0,0-1 0,0 1 0,0 0 0,-1 0 0,1 0 0,0-1 0,-1 1 0,0 0 0,0 0 0,1 0 0,-1 0 0,0 0 0,0 0 0,-1-1 0,1 1 0,0 0 0,-1 0 0,1 0 0,-1 0 0,1-1 0,-1 1 0,0 0 0,0 0 0,0-1 0,-1 3 0,-3 1 0,1 0 0,-1 0 0,-1 0 0,1-1 0,-1 1 0,1-1 0,-12 5 0,-17 8 0,1-2 0,-2-1 0,0-2 0,-38 8 0,-151 23 0,104-26-455,-1-5 0,-147-4 0,181-12-6371</inkml:trace>
</inkml:ink>
</file>

<file path=ppt/ink/ink8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9:34.494"/>
    </inkml:context>
    <inkml:brush xml:id="br0">
      <inkml:brushProperty name="width" value="0.05" units="cm"/>
      <inkml:brushProperty name="height" value="0.05" units="cm"/>
      <inkml:brushProperty name="color" value="#F6630D"/>
    </inkml:brush>
  </inkml:definitions>
  <inkml:trace contextRef="#ctx0" brushRef="#br0">162 0 24575,'1'0'0,"0"1"0,0-1 0,0 0 0,0 1 0,0-1 0,0 0 0,-1 1 0,1-1 0,0 1 0,0-1 0,0 1 0,-1 0 0,1-1 0,0 1 0,0 0 0,-1 0 0,1-1 0,-1 1 0,1 0 0,-1 0 0,1 0 0,-1 0 0,1 0 0,-1 0 0,0-1 0,0 1 0,1 0 0,-1 0 0,0 0 0,0 0 0,0 2 0,0 34 0,-35 112 0,11-58 0,-71 375 120,82-373-491,5 0-1,3 0 1,8 101 0,3-121-6455</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8:55:08.322"/>
    </inkml:context>
    <inkml:brush xml:id="br0">
      <inkml:brushProperty name="width" value="0.05" units="cm"/>
      <inkml:brushProperty name="height" value="0.05" units="cm"/>
      <inkml:brushProperty name="color" value="#F6630D"/>
    </inkml:brush>
  </inkml:definitions>
  <inkml:trace contextRef="#ctx0" brushRef="#br0">1 1 24575,'78'21'0,"11"-14"0,154-6 0,-120-3 0,-113 2 118,-12 0-1601,-8 0-5343</inkml:trace>
</inkml:ink>
</file>

<file path=ppt/ink/ink8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9:34.835"/>
    </inkml:context>
    <inkml:brush xml:id="br0">
      <inkml:brushProperty name="width" value="0.05" units="cm"/>
      <inkml:brushProperty name="height" value="0.05" units="cm"/>
      <inkml:brushProperty name="color" value="#F6630D"/>
    </inkml:brush>
  </inkml:definitions>
  <inkml:trace contextRef="#ctx0" brushRef="#br0">46 144 24575,'10'-36'0,"-13"21"0,3 14 0,-1 1 0,1 0 0,-1 0 0,1 0 0,-1-1 0,1 1 0,-1 0 0,1 0 0,-1 0 0,1 0 0,-1 0 0,1 0 0,-1 0 0,1 0 0,-1 0 0,1 0 0,-1 0 0,1 1 0,-1-1 0,1 0 0,-1 0 0,1 0 0,-1 1 0,1-1 0,-1 0 0,1 0 0,0 1 0,-1-1 0,1 0 0,-1 1 0,-2 2 0,0 0 0,0 0 0,0 1 0,0-1 0,0 0 0,1 1 0,-1 0 0,1 0 0,0 0 0,0 0 0,1 0 0,-1 0 0,1 0 0,0 0 0,0 1 0,0-1 0,0 7 0,1 0 0,-1 1 0,1-1 0,1 1 0,0-1 0,4 18 0,-1-13 0,1 0 0,1-1 0,0 0 0,1 0 0,0 0 0,2-1 0,-1 0 0,2-1 0,0 0 0,0 0 0,1-1 0,1 0 0,0-1 0,0-1 0,23 15 0,-25-19 0,0 0 0,0-1 0,1 0 0,0-1 0,0 0 0,0-1 0,0 0 0,0-1 0,1 0 0,-1 0 0,1-1 0,0-1 0,-1 0 0,1-1 0,0 0 0,-1-1 0,1 0 0,-1-1 0,0 0 0,0 0 0,0-1 0,16-9 0,-13 4 0,-1 1 0,0-2 0,0 0 0,-1 0 0,0-1 0,-1 0 0,-1-1 0,0-1 0,0 0 0,-1 0 0,-1 0 0,12-26 0,-10 16 0,-1 0 0,-2-1 0,0 1 0,-1-1 0,-1-1 0,-2 1 0,2-38 0,-5 52 0,-1 0 0,0 0 0,0 0 0,-5-16 0,6 24 0,-1 0 0,0 0 0,0 0 0,0 0 0,0 0 0,0 0 0,0 0 0,0 1 0,0-1 0,-1 1 0,1-1 0,-3-2 0,3 4 0,0-1 0,0 1 0,0-1 0,0 1 0,0 0 0,0-1 0,0 1 0,0 0 0,0 0 0,0 0 0,0 0 0,0 0 0,-1 0 0,1 0 0,0 0 0,0 1 0,0-1 0,0 0 0,0 1 0,0-1 0,0 0 0,0 1 0,0-1 0,1 1 0,-1 0 0,-2 0 0,0 2 0,-1 1 0,0-1 0,1 1 0,-1 0 0,1 0 0,0 0 0,0 0 0,1 1 0,-1-1 0,1 1 0,-3 7 0,-15 59 0,19-65 0,-10 49 0,2 0 0,3 1 0,2 0 0,2-1 0,3 1 0,3 0 0,10 56 0,-8-84-455,1 0 0,18 45 0,-4-27-6371</inkml:trace>
</inkml:ink>
</file>

<file path=ppt/ink/ink8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9:35.225"/>
    </inkml:context>
    <inkml:brush xml:id="br0">
      <inkml:brushProperty name="width" value="0.05" units="cm"/>
      <inkml:brushProperty name="height" value="0.05" units="cm"/>
      <inkml:brushProperty name="color" value="#F6630D"/>
    </inkml:brush>
  </inkml:definitions>
  <inkml:trace contextRef="#ctx0" brushRef="#br0">1 168 24575,'0'-10'0,"0"35"0,0 43 0,0 586-1365,0-624-5461</inkml:trace>
  <inkml:trace contextRef="#ctx0" brushRef="#br0" timeOffset="1">110 824 24575,'11'-14'0,"-1"1"0,0-1 0,-1 0 0,-1-1 0,10-22 0,-5 10 0,198-474 0,-165 382 0,-43 109 0,13-27 0,-16 35 0,1 1 0,0 0 0,-1-1 0,1 1 0,0 0 0,0-1 0,0 1 0,0 0 0,0 0 0,0 0 0,0 0 0,0 0 0,1 0 0,-1 0 0,0 1 0,1-1 0,-1 0 0,0 1 0,1-1 0,1 0 0,-2 1 0,1 1 0,-1-1 0,0 0 0,0 1 0,0-1 0,0 1 0,0-1 0,0 1 0,0 0 0,0-1 0,0 1 0,0 0 0,0 0 0,-1 0 0,1 0 0,0 0 0,-1 0 0,1 0 0,0 0 0,-1 0 0,1 0 0,-1 0 0,1 0 0,-1 0 0,1 2 0,9 35 0,-9-31 0,10 48 0,-3 1 0,1 67 0,-8 118 0,-3-136 0,1 87-1365,1-147-5461</inkml:trace>
</inkml:ink>
</file>

<file path=ppt/ink/ink8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9:35.586"/>
    </inkml:context>
    <inkml:brush xml:id="br0">
      <inkml:brushProperty name="width" value="0.05" units="cm"/>
      <inkml:brushProperty name="height" value="0.05" units="cm"/>
      <inkml:brushProperty name="color" value="#F6630D"/>
    </inkml:brush>
  </inkml:definitions>
  <inkml:trace contextRef="#ctx0" brushRef="#br0">608 96 24575,'5'-16'0,"-4"15"0,0 0 0,-1 0 0,1-1 0,0 1 0,-1 0 0,1-1 0,-1 1 0,0 0 0,1-1 0,-1 1 0,0 0 0,0-1 0,0 1 0,0-3 0,0 2 0,-1-1 0,1 1 0,-1-1 0,0 1 0,1-1 0,-1 1 0,0-1 0,0 1 0,-1 0 0,1 0 0,0-1 0,-1 1 0,0 0 0,1 0 0,-1 0 0,0 1 0,0-1 0,-4-2 0,3 2 0,-1 0 0,0 0 0,0 1 0,0-1 0,0 1 0,0 0 0,0 0 0,0 1 0,0-1 0,-8 1 0,-2 1 0,0 0 0,0 1 0,0 0 0,0 2 0,-25 8 0,5 2 0,0 1 0,0 2 0,2 2 0,0 1 0,-34 27 0,45-30 0,1 1 0,0 1 0,2 1 0,0 0 0,1 2 0,1-1 0,-24 46 0,35-56 0,0 0 0,1 0 0,0 0 0,1 1 0,0-1 0,1 1 0,0 0 0,1 0 0,1 0 0,0-1 0,0 1 0,1 0 0,0 0 0,1 0 0,1 0 0,0-1 0,0 0 0,1 1 0,1-1 0,-1 0 0,2-1 0,0 1 0,0-1 0,1 0 0,0-1 0,0 0 0,1 0 0,1 0 0,-1-1 0,2 0 0,12 8 0,3 1 0,1-2 0,1-1 0,0-1 0,0-2 0,1 0 0,1-2 0,0-1 0,0-1 0,44 4 0,-18-6 0,0-3 0,0-1 0,0-4 0,70-11 0,-78 6-455,0-2 0,69-26 0,-37 4-6371</inkml:trace>
</inkml:ink>
</file>

<file path=ppt/ink/ink8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9:37.018"/>
    </inkml:context>
    <inkml:brush xml:id="br0">
      <inkml:brushProperty name="width" value="0.05" units="cm"/>
      <inkml:brushProperty name="height" value="0.05" units="cm"/>
      <inkml:brushProperty name="color" value="#F6630D"/>
    </inkml:brush>
  </inkml:definitions>
  <inkml:trace contextRef="#ctx0" brushRef="#br0">838 598 24575,'14'-16'0,"1"-1"0,-2 0 0,-1-1 0,0 0 0,-1-1 0,-1 0 0,0 0 0,-2-1 0,0-1 0,5-26 0,-9 32 0,-1 1 0,-1 0 0,0-1 0,-1 0 0,0 1 0,-1-1 0,-1 0 0,-1 1 0,0-1 0,0 1 0,-2 0 0,0 0 0,0 0 0,-1 0 0,-1 1 0,-8-14 0,9 19 0,0 0 0,-1 0 0,0 1 0,-1 0 0,1 1 0,-1-1 0,-1 1 0,1 1 0,-1-1 0,0 1 0,0 0 0,-13-4 0,8 4 0,-1 0 0,0 1 0,0 1 0,0 1 0,0 0 0,-1 0 0,-21 2 0,3 2 0,0 2 0,0 1 0,1 2 0,-1 1 0,1 1 0,-41 20 0,36-13 0,1 1 0,0 2 0,2 2 0,-59 46 0,80-57 0,1 1 0,0 0 0,1 1 0,0 1 0,1 0 0,0 0 0,1 1 0,0 0 0,1 0 0,1 1 0,0 0 0,2 0 0,-1 1 0,-4 25 0,9-30 0,0 0 0,0 0 0,1 0 0,1 0 0,0 0 0,0 0 0,1 0 0,1 0 0,0-1 0,5 12 0,-2-6 0,2-2 0,0 1 0,0-1 0,1-1 0,1 1 0,13 12 0,9 6 0,2-2 0,1-1 0,76 48 0,44 14 0,-88-54 0,-2 3 0,75 59 0,-133-93 0,0 0 0,-1 1 0,1 0 0,-1 0 0,-1 0 0,8 11 0,-12-16 0,0 1 0,1 0 0,-1-1 0,0 1 0,-1 0 0,1-1 0,0 1 0,-1 0 0,1 0 0,-1 0 0,0 0 0,0 0 0,0-1 0,0 1 0,-1 0 0,1 0 0,-1 0 0,0 0 0,1-1 0,-1 1 0,-1 0 0,1-1 0,-2 4 0,-3 2 0,0-1 0,0 0 0,-1 0 0,0-1 0,0 0 0,-1 0 0,0-1 0,0 0 0,0 0 0,0 0 0,-1-1 0,1-1 0,-18 5 0,-10 3 0,-2-3 0,-38 5 0,2-4 60,-104-1 0,136-9-431,0-2-1,1-1 1,-81-20 0,64 5-6455</inkml:trace>
</inkml:ink>
</file>

<file path=ppt/ink/ink8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9:37.408"/>
    </inkml:context>
    <inkml:brush xml:id="br0">
      <inkml:brushProperty name="width" value="0.05" units="cm"/>
      <inkml:brushProperty name="height" value="0.05" units="cm"/>
      <inkml:brushProperty name="color" value="#F6630D"/>
    </inkml:brush>
  </inkml:definitions>
  <inkml:trace contextRef="#ctx0" brushRef="#br0">1 324 24575,'20'-6'0,"0"1"0,0 0 0,35-1 0,-43 5 0,0 0 0,0 1 0,1 1 0,-1 0 0,0 1 0,0 0 0,16 6 0,-23-6 0,0 1 0,0 0 0,0-1 0,0 2 0,-1-1 0,0 0 0,0 1 0,0 0 0,0 0 0,0 0 0,-1 0 0,0 1 0,0-1 0,0 1 0,0 0 0,-1 0 0,0 0 0,0 0 0,0 0 0,0 1 0,-1-1 0,1 8 0,1 12 0,-1 1 0,0 0 0,-5 40 0,1-32 0,0 18-119,-1-14-88,2-1-1,2 0 0,1 0 0,1 1 1,11 45-1,-3-50-6618</inkml:trace>
  <inkml:trace contextRef="#ctx0" brushRef="#br0" timeOffset="0.99">656 23 24575,'0'-5'0,"0"-5"0,0 2 0</inkml:trace>
</inkml:ink>
</file>

<file path=ppt/ink/ink8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9:37.856"/>
    </inkml:context>
    <inkml:brush xml:id="br0">
      <inkml:brushProperty name="width" value="0.05" units="cm"/>
      <inkml:brushProperty name="height" value="0.05" units="cm"/>
      <inkml:brushProperty name="color" value="#F6630D"/>
    </inkml:brush>
  </inkml:definitions>
  <inkml:trace contextRef="#ctx0" brushRef="#br0">193 194 24575,'4'3'0,"1"0"0,-1-1 0,1 0 0,-1 0 0,1 0 0,0-1 0,0 1 0,0-1 0,0 0 0,0 0 0,0-1 0,0 0 0,6 0 0,4 1 0,13 2 0,1-1 0,-1-2 0,1-1 0,36-6 0,-55 5 0,1-1 0,-1 0 0,0 0 0,1-1 0,-2 0 0,14-8 0,-17 8 0,-1 1 0,0-1 0,-1 0 0,1 0 0,-1 0 0,0-1 0,0 0 0,0 1 0,0-1 0,-1-1 0,0 1 0,3-7 0,-5 9 0,1 1 0,-1-1 0,0 0 0,0 0 0,0 0 0,-1 0 0,1 0 0,-1 1 0,1-1 0,-1 0 0,0 0 0,0 0 0,-1 0 0,1 0 0,0 0 0,-1 0 0,0 0 0,0 0 0,0 0 0,0 0 0,-2-3 0,0 3 0,1-1 0,-1 1 0,0 0 0,0 1 0,-1-1 0,1 1 0,-1-1 0,1 1 0,-1 0 0,0 0 0,1 0 0,-1 1 0,-7-2 0,-6-1 0,0 0 0,0 2 0,-1 0 0,0 1 0,1 1 0,-21 2 0,8 2 0,1 0 0,0 3 0,1 0 0,-50 20 0,60-19 0,-1 0 0,1 2 0,1 0 0,0 1 0,0 1 0,1 0 0,-26 26 0,37-32 0,0 0 0,0 0 0,1 0 0,0 0 0,0 0 0,0 1 0,1 0 0,0 0 0,1 0 0,-4 12 0,6-16 0,-1 0 0,1 0 0,0 0 0,0 0 0,0 0 0,0 0 0,1 1 0,-1-1 0,1 0 0,0 0 0,0 0 0,0 0 0,0-1 0,1 1 0,-1 0 0,1 0 0,-1-1 0,1 1 0,0-1 0,0 1 0,0-1 0,1 0 0,-1 0 0,0 0 0,1 0 0,-1 0 0,5 2 0,6 2 0,0 0 0,0 0 0,1-1 0,-1-1 0,1 0 0,0-1 0,0 0 0,26 0 0,-12-2 0,-1-1 0,1-2 0,44-7 0,-54 4 0,0 0 0,0-2 0,-1 0 0,0-1 0,0 0 0,-1-1 0,0-1 0,19-16 0,-7 7 0,-27 18 0,0 0 0,-1 1 0,1-1 0,0 0 0,0 1 0,0-1 0,0 1 0,0-1 0,0 1 0,0 0 0,0-1 0,0 1 0,0 0 0,0 0 0,0 0 0,0 0 0,0 0 0,0 0 0,2 0 0,-2 0 0,0 1 0,-1-1 0,1 1 0,-1-1 0,0 1 0,1-1 0,-1 1 0,1-1 0,-1 1 0,0-1 0,1 1 0,-1 0 0,0-1 0,0 1 0,0 0 0,1-1 0,-1 1 0,0 0 0,0-1 0,0 1 0,0 0 0,0-1 0,0 2 0,-1 7 0,0 1 0,-1-1 0,-4 15 0,4-13 0,-9 43 0,4 1 0,1 0 0,3 80 0,25 166 0,-16-240 0,-4-36 0,2 6 0,-2 0 0,-3 49 0,1-74 0,0 1 0,-1 0 0,0 0 0,-1-1 0,1 1 0,-1 0 0,-1-1 0,1 0 0,-1 0 0,0 1 0,-1-2 0,1 1 0,-1 0 0,0-1 0,0 1 0,-1-1 0,-8 7 0,9-9 0,0-1 0,0 0 0,0 0 0,-1-1 0,1 1 0,0-1 0,-1 0 0,1 0 0,-1 0 0,1 0 0,-1-1 0,0 0 0,1 0 0,-1 0 0,1-1 0,-1 1 0,1-1 0,-1 0 0,1-1 0,-1 1 0,1-1 0,0 0 0,0 0 0,0 0 0,-4-3 0,-4-2 0,1-1 0,0 0 0,0-1 0,0 0 0,1 0 0,1-1 0,-9-12 0,8 8 0,0-1 0,1 0 0,0-1 0,2 0 0,0 0 0,0 0 0,2-1 0,0 0 0,1 0 0,-3-21 0,5 15 0,1 0 0,1-1 0,1 1 0,1 0 0,1 0 0,1 0 0,8-26 0,-2 18 0,2-1 0,1 2 0,1 0 0,1 0 0,2 2 0,1 0 0,1 1 0,1 1 0,2 0 0,48-43 0,3 13-1365,-6 12-5461</inkml:trace>
</inkml:ink>
</file>

<file path=ppt/ink/ink8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9:38.230"/>
    </inkml:context>
    <inkml:brush xml:id="br0">
      <inkml:brushProperty name="width" value="0.05" units="cm"/>
      <inkml:brushProperty name="height" value="0.05" units="cm"/>
      <inkml:brushProperty name="color" value="#F6630D"/>
    </inkml:brush>
  </inkml:definitions>
  <inkml:trace contextRef="#ctx0" brushRef="#br0">172 30 24575,'0'-2'0,"0"0"0,0 0 0,0 0 0,0 0 0,-1 0 0,1 0 0,-1 0 0,1 0 0,-1 0 0,0 1 0,-1-4 0,-7 2 0,-2 14 0,5 1 0,1 1 0,0 0 0,1 0 0,0 1 0,1-1 0,1 1 0,-2 22 0,-4 14 0,1-13 0,-66 277 0,50-268 0,21-42 0,9-16 0,-4 7 0,17-29 0,2 0 0,46-53 0,64-53 0,-114 122 0,85-78 0,-93 87 0,1 1 0,0 0 0,0 1 0,0 1 0,1 0 0,0 0 0,0 1 0,15-4 0,-24 8 0,0 1 0,0-1 0,0 1 0,0 0 0,0 0 0,0 0 0,-1 0 0,1 1 0,0-1 0,0 1 0,0 0 0,0-1 0,-1 1 0,1 0 0,0 1 0,-1-1 0,1 0 0,-1 1 0,1 0 0,-1-1 0,0 1 0,0 0 0,0 0 0,0 0 0,0 1 0,0-1 0,0 0 0,-1 1 0,1-1 0,-1 1 0,0 0 0,2 2 0,3 10 0,-1 1 0,-1-1 0,0 1 0,3 24 0,-5-29 0,9 88-1365,-9-53-5461</inkml:trace>
</inkml:ink>
</file>

<file path=ppt/ink/ink8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9:40.629"/>
    </inkml:context>
    <inkml:brush xml:id="br0">
      <inkml:brushProperty name="width" value="0.05" units="cm"/>
      <inkml:brushProperty name="height" value="0.05" units="cm"/>
      <inkml:brushProperty name="color" value="#F6630D"/>
    </inkml:brush>
  </inkml:definitions>
  <inkml:trace contextRef="#ctx0" brushRef="#br0">3702 143 24575,'0'0'0,"1"0"0,-1 0 0,1 0 0,-1 0 0,1 0 0,-1 0 0,1 0 0,-1 0 0,0 0 0,1 0 0,-1-1 0,1 1 0,-1 0 0,1 0 0,-1 0 0,0-1 0,1 1 0,-1 0 0,0 0 0,1-1 0,-1 1 0,0 0 0,1-1 0,-1 1 0,0-1 0,1 1 0,-1 0 0,0-1 0,0 1 0,0-1 0,1 1 0,-1 0 0,0-1 0,0 1 0,0-1 0,0 1 0,0-1 0,0 1 0,0-1 0,0 1 0,0-1 0,0 1 0,0 0 0,0-1 0,0 1 0,0-1 0,0 1 0,-1-1 0,1 1 0,0-1 0,0 1 0,-1 0 0,1-1 0,0 1 0,0 0 0,-1-1 0,-1-2 0,1 0 0,-1 1 0,0-1 0,0 1 0,0-1 0,0 1 0,-4-4 0,-3 1 0,1 0 0,0 1 0,-1 1 0,0-1 0,0 1 0,0 1 0,0 0 0,-15-2 0,-85-2 0,69 6 0,-101-1-188,0 6 1,-154 26-1,-274 90-1971,298-41 1557,4 11-1,5 13 0,-307 167 1,149-18 347,352-205 9,3 3 0,2 3 0,-105 116 0,149-148 305,2 0 1,0 2-1,1 0 1,2 0-1,0 2 1,2 0-1,-16 46 1,25-60-46,0 1 0,0-1 1,1 1-1,1 0 0,0-1 1,1 1-1,0 0 0,1 0 1,1 0-1,0-1 0,0 1 0,1-1 1,1 0-1,0 1 0,1-2 1,0 1-1,1 0 0,0-1 1,11 14-1,-1-4-8,1-1 1,1-1-1,1-1 0,1 0 1,1-2-1,0 0 1,46 25-1,-10-12 123,2-2 0,74 23 0,-12-13-82,173 30 1,138-8-86,-55-28-1081,627-30 0,-586-33 0,535-111 0,-245-33 856,-533 119 20,324-156-1,-406 164 169,150-105 0,-199 121 189,-2-2 0,-1-2 0,-2-2 0,67-85 1,-91 103-94,-1-1 1,0 0-1,-2 0 1,-1-2-1,-1 1 1,-1-1-1,-1-1 1,7-34 0,-12 41 96,-1 0 1,-1-1-1,0 1 0,-1-1 1,-1 1-1,-1-1 1,-1 1-1,0 0 1,-2 0-1,0 0 1,-1 1-1,-9-21 0,2 13-67,-1 0 0,-1 2 0,-1 0 0,-1 0 0,-2 1 0,0 2 0,0 0 0,-2 1 0,-39-28 0,8 12 266,-1 3 0,-2 2 1,-83-33-1,-1 11-251,-2 7 0,-249-48 0,-305 4-727,-164 55-1164,587 41 1434,-303 48 0,358-19 1677</inkml:trace>
</inkml:ink>
</file>

<file path=ppt/ink/ink8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9:40.987"/>
    </inkml:context>
    <inkml:brush xml:id="br0">
      <inkml:brushProperty name="width" value="0.05" units="cm"/>
      <inkml:brushProperty name="height" value="0.05" units="cm"/>
      <inkml:brushProperty name="color" value="#F6630D"/>
    </inkml:brush>
  </inkml:definitions>
  <inkml:trace contextRef="#ctx0" brushRef="#br0">132 1 24575,'-14'0'0,"-14"5"0,-6 1 0,2 5 0,11 0 0,19-2 0</inkml:trace>
</inkml:ink>
</file>

<file path=ppt/ink/ink8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9:41.409"/>
    </inkml:context>
    <inkml:brush xml:id="br0">
      <inkml:brushProperty name="width" value="0.05" units="cm"/>
      <inkml:brushProperty name="height" value="0.05" units="cm"/>
      <inkml:brushProperty name="color" value="#F6630D"/>
    </inkml:brush>
  </inkml:definitions>
  <inkml:trace contextRef="#ctx0" brushRef="#br0">12 11 24575,'-4'0'0,"-2"-4"0,4-3 0</inkml:trace>
  <inkml:trace contextRef="#ctx0" brushRef="#br0" timeOffset="1">1160 92 24575,'4'5'0,"7"1"0,5 0 0,6-1 0,3-2 0,2-1 0,-4-1-8191</inkml:trace>
  <inkml:trace contextRef="#ctx0" brushRef="#br0" timeOffset="2">2224 256 24575,'14'0'0,"14"5"0,16 1 0,10 0 0,5-1 0,2-2 0,4-6 0,5-2 0,5 0 0,3 0 0,-1 2 0,-2 0 0,2 2 0,-12 0-8191</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8:55:08.805"/>
    </inkml:context>
    <inkml:brush xml:id="br0">
      <inkml:brushProperty name="width" value="0.05" units="cm"/>
      <inkml:brushProperty name="height" value="0.05" units="cm"/>
      <inkml:brushProperty name="color" value="#F6630D"/>
    </inkml:brush>
  </inkml:definitions>
  <inkml:trace contextRef="#ctx0" brushRef="#br0">270 276 24575,'5'0'0,"-1"-1"0,0 1 0,0-1 0,0 0 0,0 0 0,0 0 0,0-1 0,0 1 0,0-1 0,0 0 0,-1 0 0,1 0 0,-1-1 0,1 1 0,-1-1 0,0 0 0,0 0 0,0 0 0,0 0 0,-1 0 0,1-1 0,-1 1 0,0-1 0,0 0 0,0 1 0,0-1 0,0-5 0,1 2 0,-1 0 0,0 0 0,-1 0 0,0 0 0,0 0 0,0 0 0,-1 0 0,0 0 0,-1 0 0,1-1 0,-1 1 0,-1 0 0,1 0 0,-1 0 0,-4-8 0,3 10 0,1-1 0,-2 1 0,1-1 0,-1 1 0,1 0 0,-1 1 0,-1-1 0,1 1 0,-1-1 0,0 1 0,0 1 0,0-1 0,0 1 0,0 0 0,-1 0 0,0 0 0,1 1 0,-1 0 0,0 0 0,0 0 0,0 1 0,0 0 0,-1 0 0,1 1 0,0 0 0,0 0 0,-1 0 0,1 0 0,-10 3 0,5-1 0,1 1 0,0 0 0,0 0 0,0 1 0,0 0 0,1 1 0,-1 0 0,1 1 0,0 0 0,1 0 0,0 0 0,0 1 0,0 1 0,1-1 0,0 1 0,0 1 0,-5 8 0,7-9 0,1 0 0,0 0 0,0 0 0,1 1 0,0-1 0,1 1 0,-1-1 0,2 1 0,-1 0 0,1 0 0,1 0 0,0 0 0,0 0 0,2 9 0,0-8 0,0 1 0,1-1 0,1-1 0,0 1 0,0 0 0,1-1 0,0 0 0,0 0 0,1 0 0,1-1 0,12 14 0,-3-6 0,1-1 0,0-1 0,1 0 0,25 14 0,82 39 0,-2-3 0,-118-61 0,1 1 0,-1 0 0,0 0 0,0 0 0,0 1 0,0-1 0,7 11 0,-11-13 0,0 0 0,0-1 0,0 1 0,0 0 0,0-1 0,-1 1 0,1 0 0,-1 0 0,1 0 0,-1-1 0,0 1 0,0 0 0,0 0 0,0 0 0,0 0 0,0 0 0,0 0 0,0-1 0,-1 1 0,1 0 0,-1 0 0,0 0 0,1-1 0,-1 1 0,0 0 0,0-1 0,0 1 0,0-1 0,0 1 0,0-1 0,-3 3 0,-4 3 0,0-1 0,0 0 0,0 0 0,-1-1 0,1 0 0,-1 0 0,-1-1 0,1-1 0,0 1 0,-1-1 0,-11 1 0,-7 1 0,1-1 0,-50 1 0,60-5-136,1 0-1,-1-1 1,0 0-1,1-2 1,-1 0-1,1 0 1,0-2-1,0 0 0,-18-9 1,7-3-6690</inkml:trace>
</inkml:ink>
</file>

<file path=ppt/ink/ink8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9:45.039"/>
    </inkml:context>
    <inkml:brush xml:id="br0">
      <inkml:brushProperty name="width" value="0.05" units="cm"/>
      <inkml:brushProperty name="height" value="0.05" units="cm"/>
      <inkml:brushProperty name="color" value="#F6630D"/>
    </inkml:brush>
  </inkml:definitions>
  <inkml:trace contextRef="#ctx0" brushRef="#br0">24 304 24575,'-3'-3'0,"0"-1"0,1 0 0,0 0 0,-1 0 0,1 0 0,1 0 0,-1-1 0,1 1 0,-1-1 0,1 1 0,0-1 0,1 1 0,-1-1 0,1 1 0,0-1 0,0 0 0,1 1 0,-1-1 0,1 1 0,0-1 0,0 1 0,1-1 0,-1 1 0,1 0 0,0-1 0,0 1 0,0 0 0,1 0 0,-1 1 0,1-1 0,0 0 0,0 1 0,0 0 0,6-5 0,6-1 0,0 0 0,0 2 0,1 0 0,0 0 0,0 2 0,1 0 0,-1 0 0,22-1 0,112-20-389,157-6 0,169 12-1379,-409 19 1645,362-8-2508,76 4 1249,77 4-1515,74 5 2173,69 3 162,64 5-1685,57 4 1392,1287 33-871,876 18 1053,-12-30 656,-2304-38 38,-83-4 64,-89-4 85,-90-2 421,-92 0-443,-93 0 1048,-75-1 4785</inkml:trace>
</inkml:ink>
</file>

<file path=ppt/ink/ink8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9:45.963"/>
    </inkml:context>
    <inkml:brush xml:id="br0">
      <inkml:brushProperty name="width" value="0.05" units="cm"/>
      <inkml:brushProperty name="height" value="0.05" units="cm"/>
      <inkml:brushProperty name="color" value="#F6630D"/>
    </inkml:brush>
  </inkml:definitions>
  <inkml:trace contextRef="#ctx0" brushRef="#br0">330 440 24575,'3'-3'0,"-1"-1"0,1 1 0,-1-1 0,0 0 0,0 0 0,0 0 0,-1 0 0,1 0 0,-1 0 0,1-6 0,11-24 0,-13 34 0,0-1 0,0 1 0,0 0 0,0 0 0,0-1 0,0 1 0,0 0 0,1 0 0,-1 0 0,0 0 0,0-1 0,0 1 0,0 0 0,0 0 0,0 0 0,1 0 0,-1-1 0,0 1 0,0 0 0,0 0 0,1 0 0,-1 0 0,0 0 0,0 0 0,0 0 0,1 0 0,-1 0 0,0 0 0,0 0 0,0-1 0,1 1 0,-1 0 0,0 0 0,0 1 0,1-1 0,-1 0 0,0 0 0,0 0 0,0 0 0,1 0 0,-1 0 0,0 0 0,0 0 0,0 0 0,1 0 0,4 13 0,-1 19 0,1 408 0,-8-249 0,4-172 0,-2 28 0,1-44 0,0 0 0,0 0 0,-1-1 0,1 1 0,-1 0 0,0-1 0,1 1 0,-1 0 0,0-1 0,-1 1 0,1-1 0,-3 3 0,4-4 0,0-1 0,-1 0 0,1 0 0,0 0 0,-1 1 0,1-1 0,0 0 0,-1 0 0,1 0 0,-1 0 0,1 0 0,0 0 0,-1 0 0,1 0 0,-1 0 0,1 0 0,0 0 0,-1 0 0,1 0 0,-1 0 0,1 0 0,0 0 0,-1-1 0,1 1 0,0 0 0,-1 0 0,1 0 0,0 0 0,-1-1 0,1 1 0,0 0 0,-1-1 0,1 1 0,0 0 0,-1-1 0,-11-13 0,12 13 0,-24-36 0,3-2 0,1 0 0,2-1 0,-23-74 0,27 69 0,1 0 0,3 0 0,1-1 0,3-1 0,1 1 0,3-54 0,2 78 0,2 0 0,0 0 0,1 0 0,2 0 0,0 1 0,1 0 0,1 0 0,1 0 0,1 1 0,1 0 0,0 0 0,2 1 0,0 1 0,1 0 0,16-16 0,-14 20 0,1 1 0,0 0 0,1 1 0,1 2 0,0-1 0,0 2 0,1 0 0,0 2 0,0 0 0,1 1 0,0 0 0,0 2 0,0 1 0,1 0 0,39 1 0,-29 2 0,0 2 0,0 1 0,0 1 0,0 1 0,-1 2 0,0 2 0,0 0 0,-1 2 0,51 27 0,-69-32 0,0 1 0,-1 0 0,0 1 0,0 0 0,-1 0 0,0 1 0,0 0 0,-1 1 0,0 0 0,7 12 0,-11-15 0,-1 0 0,0 0 0,0 0 0,0 0 0,-1 0 0,0 1 0,-1-1 0,1 1 0,-1-1 0,-1 1 0,0 0 0,0-1 0,0 1 0,-1 0 0,0-1 0,0 1 0,-5 13 0,-1-5 0,0-1 0,-1-1 0,0 0 0,-1 0 0,-1 0 0,0-1 0,0 0 0,-2-1 0,1-1 0,-2 1 0,-22 15 0,-11 4 0,-2-1 0,-55 24 0,-5-5 0,-2-6 0,-140 36 0,202-64 0,35-7 0,24-4 0,32-2 0,-39-2 0,304 12 0,-231-4 0,0 3 0,75 21 0,-139-28 0,0 0 0,-1 0 0,1 1 0,15 9 0,-26-12 0,0-1 0,0 0 0,0 1 0,0-1 0,-1 1 0,1-1 0,0 1 0,-1 0 0,1 0 0,-1 0 0,0 0 0,1 0 0,1 4 0,-3-5 0,0 1 0,0-1 0,0 1 0,0-1 0,0 1 0,0-1 0,0 1 0,0-1 0,-1 1 0,1-1 0,-1 1 0,1-1 0,-1 0 0,1 1 0,-1-1 0,0 0 0,1 1 0,-1-1 0,0 0 0,0 0 0,0 0 0,0 0 0,0 0 0,-2 1 0,-8 8 0,0-2 0,0 0 0,-1 0 0,0-1 0,-1-1 0,0 0 0,-22 7 0,-102 24 0,125-34 0,-83 18-227,-1-4-1,-1-4 1,0-5-1,-1-4 1,-101-8-1,141-3-6598</inkml:trace>
</inkml:ink>
</file>

<file path=ppt/ink/ink8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9:46.353"/>
    </inkml:context>
    <inkml:brush xml:id="br0">
      <inkml:brushProperty name="width" value="0.05" units="cm"/>
      <inkml:brushProperty name="height" value="0.05" units="cm"/>
      <inkml:brushProperty name="color" value="#F6630D"/>
    </inkml:brush>
  </inkml:definitions>
  <inkml:trace contextRef="#ctx0" brushRef="#br0">0 80 24575,'36'-17'0,"-20"7"0,1 1 0,0 1 0,1 1 0,-1 1 0,2 0 0,-1 1 0,0 1 0,35-3 0,27 8 0,124 19 0,-90-7 0,250 22 0,-358-34 0,-1-1 0,0 0 0,1 0 0,-1 0 0,10-2 0,-15 2 0,0 0 0,0 0 0,0 0 0,1 0 0,-1 0 0,0 0 0,0-1 0,0 1 0,0 0 0,0 0 0,0 0 0,0 0 0,0 0 0,0 0 0,0 0 0,0 0 0,0-1 0,0 1 0,1 0 0,-1 0 0,0 0 0,0 0 0,0 0 0,0 0 0,0 0 0,0-1 0,0 1 0,0 0 0,0 0 0,0 0 0,0 0 0,-1 0 0,1 0 0,0-1 0,0 1 0,0 0 0,0 0 0,0 0 0,0 0 0,0 0 0,0 0 0,0 0 0,0 0 0,0 0 0,0-1 0,0 1 0,-1 0 0,1 0 0,0 0 0,0 0 0,0 0 0,0 0 0,0 0 0,0 0 0,0 0 0,-1 0 0,1 0 0,0 0 0,0 0 0,0 0 0,0 0 0,0 0 0,0 0 0,0 0 0,-1 0 0,-23-8 0,-4 0 0,0 2 0,-1 1 0,0 1 0,0 1 0,0 2 0,-37 3 0,53-1 0,1 1 0,0 0 0,0 1 0,0 0 0,0 1 0,0 0 0,1 1 0,0 0 0,0 1 0,0 1 0,0-1 0,1 1 0,0 1 0,1 0 0,0 1 0,0-1 0,-10 15 0,0 5 0,1 2 0,1 0 0,1 1 0,2 0 0,2 1 0,-16 59 0,10-13 0,-13 141 0,26-159-682,4 118-1,7-121-6143</inkml:trace>
</inkml:ink>
</file>

<file path=ppt/ink/ink8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9:46.821"/>
    </inkml:context>
    <inkml:brush xml:id="br0">
      <inkml:brushProperty name="width" value="0.05" units="cm"/>
      <inkml:brushProperty name="height" value="0.05" units="cm"/>
      <inkml:brushProperty name="color" value="#F6630D"/>
    </inkml:brush>
  </inkml:definitions>
  <inkml:trace contextRef="#ctx0" brushRef="#br0">250 416 24575,'0'-7'0,"0"12"0,0 27 0,0 52 0,1 75 0,33 237 0,-27-360 0,-4-22 0,0 1 0,-1-1 0,0 1 0,-2 0 0,1-1 0,-2 1 0,-2 17 0,3-31 0,0-1 0,0 1 0,0 0 0,0 0 0,0 0 0,-1 0 0,1-1 0,0 1 0,-1 0 0,1 0 0,0 0 0,-1-1 0,1 1 0,-1 0 0,1-1 0,-1 1 0,0 0 0,1-1 0,-1 1 0,0-1 0,1 1 0,-1-1 0,0 1 0,1-1 0,-1 1 0,0-1 0,0 0 0,0 1 0,1-1 0,-1 0 0,0 0 0,0 0 0,0 0 0,0 1 0,0-1 0,1 0 0,-1-1 0,0 1 0,0 0 0,0 0 0,0 0 0,0 0 0,1-1 0,-1 1 0,0 0 0,0-1 0,0 1 0,1-1 0,-1 1 0,0-1 0,1 1 0,-1-1 0,0 1 0,1-1 0,-1 0 0,-6-5 0,1 1 0,0-1 0,1 0 0,-8-11 0,-15-24 0,2-1 0,2-1 0,2-2 0,2 0 0,2-1 0,-13-52 0,14 31 0,3-1 0,3 0 0,-4-124 0,14 160 0,2 0 0,1 0 0,2 0 0,1 0 0,9-31 0,-10 49 0,0 1 0,1 0 0,1 0 0,0 1 0,1-1 0,0 1 0,1 1 0,0-1 0,1 1 0,0 1 0,0 0 0,1 0 0,1 1 0,12-9 0,-9 9 0,1 0 0,1 1 0,-1 1 0,1 1 0,1 0 0,-1 1 0,1 0 0,25-2 0,-18 4 0,1 1 0,0 2 0,-1 0 0,1 2 0,38 7 0,-34-2 0,-1 0 0,0 2 0,0 1 0,0 1 0,-2 1 0,1 1 0,-2 2 0,0 1 0,0 0 0,32 31 0,-48-39 0,-1 0 0,0 1 0,0 1 0,-1-1 0,0 1 0,-1 1 0,0-1 0,0 1 0,4 12 0,-8-16 0,0 0 0,0-1 0,-1 1 0,0 0 0,-1 0 0,1 0 0,-1 0 0,0 0 0,-1 0 0,0 0 0,0 0 0,0 0 0,-1 0 0,0-1 0,-1 1 0,1 0 0,-5 5 0,-3 5 12,-1 0 0,0-1 0,-2-1 0,0 0 0,0-1 0,-2-1 0,1 0 0,-2 0 0,-23 13 0,-7 3-507,-3-2 0,-53 21 0,16-13-6331</inkml:trace>
</inkml:ink>
</file>

<file path=ppt/ink/ink8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9:47.525"/>
    </inkml:context>
    <inkml:brush xml:id="br0">
      <inkml:brushProperty name="width" value="0.05" units="cm"/>
      <inkml:brushProperty name="height" value="0.05" units="cm"/>
      <inkml:brushProperty name="color" value="#F6630D"/>
    </inkml:brush>
  </inkml:definitions>
  <inkml:trace contextRef="#ctx0" brushRef="#br0">380 4 24575,'0'0'0,"0"-1"0,0 1 0,0 0 0,0 0 0,0 0 0,0 0 0,1-1 0,-1 1 0,0 0 0,0 0 0,0 0 0,0 0 0,1 0 0,-1-1 0,0 1 0,0 0 0,0 0 0,0 0 0,1 0 0,-1 0 0,0 0 0,0 0 0,1 0 0,-1 0 0,0 0 0,0 0 0,0 0 0,1 0 0,-1 0 0,0 0 0,0 0 0,0 0 0,1 0 0,-1 0 0,0 0 0,0 0 0,0 0 0,1 0 0,-1 0 0,0 0 0,0 1 0,0-1 0,1 0 0,-1 0 0,0 0 0,0 0 0,0 0 0,0 1 0,0-1 0,1 0 0,-1 0 0,0 0 0,0 0 0,0 1 0,0-1 0,0 0 0,1 18 0,-10 24 0,-19 52 0,5-23 0,-72 286-556,15 4 0,-38 429 0,93-488 139,14 0 0,13 1 0,44 326 0,-23-458-17,7-1 1,8-1-1,62 172 0,-46-200-2686</inkml:trace>
</inkml:ink>
</file>

<file path=ppt/ink/ink8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9:48.449"/>
    </inkml:context>
    <inkml:brush xml:id="br0">
      <inkml:brushProperty name="width" value="0.05" units="cm"/>
      <inkml:brushProperty name="height" value="0.05" units="cm"/>
      <inkml:brushProperty name="color" value="#F6630D"/>
    </inkml:brush>
  </inkml:definitions>
  <inkml:trace contextRef="#ctx0" brushRef="#br0">39 83 24575,'-2'0'0,"0"0"0,0 0 0,1 0 0,-1-1 0,0 1 0,0 0 0,1-1 0,-1 1 0,0-1 0,1 0 0,-1 1 0,0-1 0,1 0 0,-1 0 0,1 0 0,0 0 0,-1 0 0,1-1 0,0 1 0,-1 0 0,0-2 0,1 1 0,1 1 0,0 0 0,-1 0 0,1 0 0,0 0 0,0 0 0,0 0 0,0 0 0,0 0 0,0-1 0,0 1 0,0 0 0,0 0 0,1 0 0,-1 0 0,0 0 0,1 0 0,-1 0 0,1 0 0,-1 0 0,1 0 0,0 0 0,-1 0 0,1 0 0,0 0 0,-1 0 0,1 1 0,0-1 0,0 0 0,0 1 0,0-1 0,0 0 0,0 1 0,0-1 0,1 0 0,6-3 0,-1 0 0,1 1 0,0 0 0,1 0 0,-1 0 0,0 1 0,1 0 0,10 0 0,76-2 0,-55 3 0,974 20-2397,-585-3 1513,2068 26-4104,3-36 5212,-1896-6 1525,-587 0-392</inkml:trace>
</inkml:ink>
</file>

<file path=ppt/ink/ink8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9:48.791"/>
    </inkml:context>
    <inkml:brush xml:id="br0">
      <inkml:brushProperty name="width" value="0.05" units="cm"/>
      <inkml:brushProperty name="height" value="0.05" units="cm"/>
      <inkml:brushProperty name="color" value="#F6630D"/>
    </inkml:brush>
  </inkml:definitions>
  <inkml:trace contextRef="#ctx0" brushRef="#br0">375 1 24575,'4'0'0,"0"1"0,0 0 0,0 0 0,-1 0 0,1 0 0,0 1 0,0 0 0,-1 0 0,1 0 0,-1 0 0,6 4 0,-2 0 0,1 0 0,-1 1 0,11 14 0,-10-10 0,-1 0 0,0 1 0,-1 1 0,-1-1 0,1 1 0,-2 0 0,0 0 0,-1 0 0,0 0 0,-1 1 0,0-1 0,-1 19 0,-1 19 0,-15 97 0,14-139 0,-101 522-891,56-323 672,-225 1433-1552,194-922 241,66-596-2250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8:53:39.368"/>
    </inkml:context>
    <inkml:brush xml:id="br0">
      <inkml:brushProperty name="width" value="0.05" units="cm"/>
      <inkml:brushProperty name="height" value="0.05" units="cm"/>
      <inkml:brushProperty name="color" value="#F6630D"/>
    </inkml:brush>
  </inkml:definitions>
  <inkml:trace contextRef="#ctx0" brushRef="#br0">49 83 24575,'-4'1'0,"1"0"0,-1 0 0,1 0 0,-1 1 0,1-1 0,0 1 0,-1 0 0,-4 3 0,-4 10 0,12-15 0,0 1 0,0-1 0,0 1 0,0-1 0,0 1 0,0-1 0,0 0 0,0 1 0,0-1 0,0 1 0,0-1 0,0 1 0,1-1 0,-1 1 0,0-1 0,0 0 0,0 1 0,1-1 0,-1 1 0,0-1 0,0 0 0,1 1 0,-1-1 0,0 0 0,1 1 0,-1-1 0,1 0 0,-1 0 0,0 1 0,1-1 0,-1 0 0,1 0 0,0 1 0,11 3 0,0-1 0,0 0 0,0-1 0,1 0 0,-1-1 0,1 0 0,-1-1 0,21-2 0,7 1 0,747-4-328,396-29-4667,-464 11 4094,1085-20-4977,2415 8 2260,-2902 50 3084,-523-4 1535,3-7 4027,-775-4-3329,-15 0-18,-23-1-632,13 1-1007,-53-5 1326,-13-1-5173</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8:55:09.292"/>
    </inkml:context>
    <inkml:brush xml:id="br0">
      <inkml:brushProperty name="width" value="0.05" units="cm"/>
      <inkml:brushProperty name="height" value="0.05" units="cm"/>
      <inkml:brushProperty name="color" value="#F6630D"/>
    </inkml:brush>
  </inkml:definitions>
  <inkml:trace contextRef="#ctx0" brushRef="#br0">1 119 24575,'1'-1'0,"-1"1"0,0 0 0,0-1 0,1 1 0,-1 0 0,0-1 0,0 1 0,1 0 0,-1 0 0,0-1 0,1 1 0,-1 0 0,1 0 0,-1 0 0,0 0 0,1-1 0,-1 1 0,0 0 0,1 0 0,-1 0 0,1 0 0,-1 0 0,0 0 0,1 0 0,-1 0 0,1 0 0,-1 0 0,0 0 0,1 0 0,-1 0 0,1 1 0,-1-1 0,0 0 0,1 0 0,0 1 0,7 14 0,-3 25 0,-5 234 0,-1-257 0,-1 0 0,-1-1 0,0 1 0,-9 23 0,9-38 0,1-10 0,1-11 0,2-53 0,14-92 0,-6 76 0,-7 73 0,0-17 0,2 1 0,1-1 0,12-38 0,-17 69 0,0 0 0,1 0 0,-1-1 0,0 1 0,1 0 0,-1 0 0,1 0 0,-1 0 0,1 0 0,0 0 0,-1 0 0,1 0 0,0 0 0,0 0 0,0 0 0,-1 0 0,1 1 0,0-1 0,0 0 0,0 1 0,0-1 0,3 0 0,-3 1 0,0 0 0,0 0 0,0 0 0,0 1 0,0-1 0,0 0 0,0 1 0,0-1 0,0 1 0,0-1 0,0 1 0,-1 0 0,1-1 0,0 1 0,0 0 0,0 0 0,-1-1 0,1 1 0,0 0 0,0 1 0,5 7 0,0 1 0,-1 0 0,6 15 0,-11-24 0,89 246 0,-56-150 0,44 165-1365,-70-226-5461</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8:55:09.681"/>
    </inkml:context>
    <inkml:brush xml:id="br0">
      <inkml:brushProperty name="width" value="0.05" units="cm"/>
      <inkml:brushProperty name="height" value="0.05" units="cm"/>
      <inkml:brushProperty name="color" value="#F6630D"/>
    </inkml:brush>
  </inkml:definitions>
  <inkml:trace contextRef="#ctx0" brushRef="#br0">0 55 24575,'0'-5'0,"5"-1"0,5 0 0,7 1 0,9 2 0,5 1 0,6-4 0,7 0 0,5 0 0,3 1 0,-3 2 0,-9 1-8191</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8:55:10.054"/>
    </inkml:context>
    <inkml:brush xml:id="br0">
      <inkml:brushProperty name="width" value="0.05" units="cm"/>
      <inkml:brushProperty name="height" value="0.05" units="cm"/>
      <inkml:brushProperty name="color" value="#F6630D"/>
    </inkml:brush>
  </inkml:definitions>
  <inkml:trace contextRef="#ctx0" brushRef="#br0">21 344 24575,'-1'-9'0,"0"0"0,0 1 0,-1-1 0,-4-12 0,4 16 0,0-1 0,1 1 0,-1-1 0,1 1 0,0-1 0,1 0 0,-1 0 0,1 1 0,0-1 0,2-10 0,-2 16 0,0-1 0,0 0 0,1 0 0,-1 1 0,0-1 0,0 0 0,1 0 0,-1 1 0,0-1 0,1 0 0,-1 1 0,1-1 0,-1 0 0,1 1 0,-1-1 0,1 0 0,-1 1 0,1-1 0,-1 1 0,1 0 0,1-1 0,-2 1 0,1 0 0,-1 0 0,1 0 0,-1 0 0,1 0 0,-1 0 0,1 0 0,-1 1 0,1-1 0,-1 0 0,1 0 0,-1 1 0,1-1 0,-1 0 0,1 1 0,-1-1 0,0 0 0,1 1 0,-1-1 0,1 1 0,-1-1 0,1 1 0,15 32 0,-3 22 0,-2-1 0,7 92 0,-6-30 0,-8-95 0,-2-11 0,-1 1 0,0 0 0,0 18 0,-5-25 0,-2-9 0,-4-12 0,-1-10 0,1-1 0,1 0 0,2 0 0,0-1 0,2 0 0,-2-46 0,7 57 0,1-1 0,1 0 0,0 1 0,2-1 0,0 1 0,1 0 0,0 0 0,2 0 0,13-26 0,-3 14 0,0 0 0,2 1 0,1 1 0,31-33 0,-47 57 0,-1 0 0,1 0 0,0 1 0,0-1 0,0 1 0,0 0 0,0 0 0,1 1 0,-1-1 0,1 1 0,0 0 0,0 0 0,0 1 0,0-1 0,0 1 0,6 0 0,-7 1 0,0 0 0,0 1 0,0-1 0,0 1 0,0 0 0,0 0 0,0 1 0,-1-1 0,1 1 0,0 0 0,-1 0 0,1 0 0,-1 0 0,0 1 0,0-1 0,0 1 0,0 0 0,0 0 0,-1 0 0,1 0 0,2 5 0,1 1 0,0 1 0,-1-1 0,0 1 0,-1 0 0,0 0 0,0 1 0,-1-1 0,-1 1 0,0-1 0,0 1 0,-1 0 0,0 0 0,-1 0 0,-2 18 0,1-21 0,0 0 0,-1 0 0,0 0 0,-1 0 0,1-1 0,-2 1 0,1-1 0,-1 0 0,0 0 0,0 0 0,-1-1 0,0 1 0,0-1 0,0 0 0,-1-1 0,0 1 0,0-1 0,0 0 0,-1-1 0,-10 7 0,3-5-273,0 0 0,0-1 0,0-1 0,-20 4 0,-10 0-6553</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8:55:10.727"/>
    </inkml:context>
    <inkml:brush xml:id="br0">
      <inkml:brushProperty name="width" value="0.05" units="cm"/>
      <inkml:brushProperty name="height" value="0.05" units="cm"/>
      <inkml:brushProperty name="color" value="#F6630D"/>
    </inkml:brush>
  </inkml:definitions>
  <inkml:trace contextRef="#ctx0" brushRef="#br0">2524 463 24575,'0'-19'0,"1"-1"0,-1-1 0,-2 1 0,0 0 0,-5-22 0,5 34 0,0 1 0,-1 0 0,0 0 0,0 0 0,-1 1 0,0-1 0,0 1 0,-1 0 0,1 0 0,-1 0 0,-1 0 0,1 1 0,-1 0 0,-10-7 0,-5-1 0,0 1 0,0 0 0,-1 2 0,-28-10 0,-98-23 0,132 38 0,-124-28 0,-2 6 0,-1 6 0,0 6 0,-1 7 0,-211 14 0,288-1 0,0 3 0,0 3 0,1 3 0,1 3 0,1 3 0,0 2 0,-72 38 0,103-43 0,0 1 0,2 2 0,0 1 0,2 2 0,0 1 0,2 1 0,0 1 0,2 1 0,1 2 0,1 0 0,2 2 0,0 0 0,3 1 0,-23 53 0,26-46 0,3 0 0,1 0 0,2 1 0,1 0 0,3 1 0,-2 76 0,8-85 0,1 1 0,1-1 0,2 0 0,1 0 0,2 0 0,0-1 0,3 0 0,0-1 0,18 33 0,-12-35 0,2-1 0,0 0 0,2-2 0,0-1 0,2 0 0,1-2 0,1 0 0,0-2 0,2-1 0,0-1 0,35 17 0,8 0 0,2-4 0,1-3 0,117 29 0,-42-22 0,248 28 0,-285-55 0,0-4 0,218-21 0,-288 11 0,-1-1 0,0-1 0,0-3 0,74-30 0,-88 29 0,-1-2 0,0 0 0,-1-2 0,-1 0 0,0-2 0,-1 0 0,37-42 0,-30 24 0,-2-1 0,-1-1 0,-2-2 0,-2 0 0,-1-1 0,25-76 0,-22 39 0,-3-1 0,21-157 0,-37 196 0,-2 0 0,-2-1 0,-1 1 0,-3 0 0,-7-46 0,6 66 0,-1 1 0,-1-1 0,0 1 0,-1 1 0,-2-1 0,1 1 0,-2 0 0,-1 1 0,0 0 0,-1 1 0,0 0 0,-19-17 0,2 8 0,-1 1 0,-1 2 0,-1 1 0,0 1 0,-2 2 0,0 1 0,-73-23 0,-3 7 0,-151-24 0,207 48-1365,11 2-5461</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8:56:07.782"/>
    </inkml:context>
    <inkml:brush xml:id="br0">
      <inkml:brushProperty name="width" value="0.05" units="cm"/>
      <inkml:brushProperty name="height" value="0.05" units="cm"/>
      <inkml:brushProperty name="color" value="#F6630D"/>
    </inkml:brush>
  </inkml:definitions>
  <inkml:trace contextRef="#ctx0" brushRef="#br0">0 55 24575,'69'-16'0,"154"0"0,-101 10 0,-73 2 0,98-7 0,171 10 0,-291 5-1365,-12 2-5461</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8:56:08.129"/>
    </inkml:context>
    <inkml:brush xml:id="br0">
      <inkml:brushProperty name="width" value="0.05" units="cm"/>
      <inkml:brushProperty name="height" value="0.05" units="cm"/>
      <inkml:brushProperty name="color" value="#F6630D"/>
    </inkml:brush>
  </inkml:definitions>
  <inkml:trace contextRef="#ctx0" brushRef="#br0">32 0 24575,'0'4'0,"0"-1"0,-1 1 0,0-1 0,0 0 0,0 1 0,0-1 0,-1 0 0,1 0 0,-1 0 0,1 0 0,-4 4 0,3-5 0,1 0 0,-1 0 0,1 0 0,-1 1 0,1-1 0,0 1 0,0-1 0,0 1 0,0-1 0,1 1 0,-1-1 0,1 1 0,-1 0 0,1 0 0,0-1 0,0 1 0,0 0 0,0-1 0,1 1 0,0 5 0,0-6 0,0 0 0,1 1 0,-1-1 0,0 0 0,1 0 0,-1 0 0,1 0 0,0 0 0,0-1 0,0 1 0,0-1 0,0 1 0,0-1 0,0 1 0,0-1 0,1 0 0,-1 0 0,0 0 0,5 1 0,6 1 0,-1-1 0,24 2 0,-15-1 0,63 6 0,1-2 0,-1-5 0,1-3 0,162-24 0,-240 24-76,1 0-32,0 0 1,-1-1-1,1 1 1,0-2 0,0 1-1,-1-1 1,1 0 0,-1-1-1,0 1 1,0-1-1,8-7 1,-1-5-6719</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8:56:08.501"/>
    </inkml:context>
    <inkml:brush xml:id="br0">
      <inkml:brushProperty name="width" value="0.05" units="cm"/>
      <inkml:brushProperty name="height" value="0.05" units="cm"/>
      <inkml:brushProperty name="color" value="#F6630D"/>
    </inkml:brush>
  </inkml:definitions>
  <inkml:trace contextRef="#ctx0" brushRef="#br0">68 23 24575,'-7'-1'0,"-1"-1"0,1 1 0,0-1 0,0-1 0,-13-5 0,9 4 0,11 2 0,9 3 0,17 4 0,-12 0 0,0 0 0,0 1 0,0 1 0,-1 0 0,0 1 0,0 1 0,22 18 0,-29-20 0,1 0 0,-1 1 0,0 0 0,-1 0 0,1 0 0,-2 0 0,1 1 0,-1 0 0,0 0 0,-1 0 0,0 0 0,-1 0 0,3 17 0,-1 23 0,-2 0 0,-5 51 0,0-12 0,3 35-455,4 0 0,30 174 0,-27-260-6371</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8:56:09.135"/>
    </inkml:context>
    <inkml:brush xml:id="br0">
      <inkml:brushProperty name="width" value="0.05" units="cm"/>
      <inkml:brushProperty name="height" value="0.05" units="cm"/>
      <inkml:brushProperty name="color" value="#F6630D"/>
    </inkml:brush>
  </inkml:definitions>
  <inkml:trace contextRef="#ctx0" brushRef="#br0">102 107 24575,'-43'-32'0,"37"28"0,-1 0 0,1 0 0,0-1 0,0 0 0,1 0 0,-10-11 0,14 16 0,1-1 0,-1 1 0,1-1 0,-1 1 0,1-1 0,-1 1 0,1-1 0,-1 1 0,1-1 0,0 1 0,-1-1 0,1 0 0,0 1 0,0-1 0,-1 0 0,1 1 0,0-1 0,0 0 0,0 1 0,0-1 0,0 0 0,0 1 0,0-1 0,0 0 0,0 0 0,0 1 0,0-1 0,1 0 0,-1 1 0,0-1 0,0 1 0,1-1 0,-1 0 0,0 1 0,1-1 0,-1 1 0,1-1 0,-1 0 0,0 1 0,1-1 0,0 1 0,-1 0 0,1-1 0,-1 1 0,1-1 0,-1 1 0,1 0 0,0-1 0,-1 1 0,1 0 0,0 0 0,-1 0 0,1-1 0,0 1 0,5-1 0,0 0 0,0 1 0,-1-1 0,1 1 0,7 1 0,34 5 0,-1 1 0,88 27 0,87 45 0,-180-63 0,278 121 0,-283-118 0,-2 1 0,0 2 0,-1 1 0,-1 2 0,-2 1 0,45 48 0,-72-71 0,0 1 0,0-1 0,-1 1 0,1 0 0,-1 0 0,0 0 0,0 0 0,0 0 0,-1 0 0,1 1 0,-1-1 0,0 1 0,0-1 0,-1 0 0,1 1 0,-1 0 0,-1 6 0,0-6 0,0 0 0,0 0 0,-1 0 0,0 0 0,0 0 0,0-1 0,-1 1 0,1-1 0,-1 0 0,0 0 0,0 0 0,-1 0 0,1 0 0,-1-1 0,-5 5 0,-33 24 0,-1-1 0,-68 36 0,-101 39 0,131-68 0,1 0 0,-145 74 0,164-78 0,-89 65 0,146-96 0,-31 26 0,34-28 0,0 1 0,-1-1 0,1 0 0,0 1 0,0-1 0,0 0 0,0 1 0,0-1 0,0 1 0,0 0 0,1-1 0,-1 1 0,1 0 0,-1-1 0,1 1 0,-1 0 0,1 0 0,0-1 0,0 1 0,0 3 0,1-4 0,-1 0 0,0 0 0,1-1 0,0 1 0,-1 0 0,1 0 0,-1-1 0,1 1 0,0 0 0,0-1 0,-1 1 0,1 0 0,0-1 0,0 1 0,0-1 0,-1 0 0,1 1 0,0-1 0,0 0 0,0 1 0,0-1 0,0 0 0,0 0 0,0 0 0,0 0 0,0 0 0,0 0 0,0 0 0,0 0 0,0 0 0,0 0 0,-1-1 0,1 1 0,0 0 0,1-1 0,34-14 0,-11 0-1365,-2-2-5461</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8:56:09.586"/>
    </inkml:context>
    <inkml:brush xml:id="br0">
      <inkml:brushProperty name="width" value="0.05" units="cm"/>
      <inkml:brushProperty name="height" value="0.05" units="cm"/>
      <inkml:brushProperty name="color" value="#F6630D"/>
    </inkml:brush>
  </inkml:definitions>
  <inkml:trace contextRef="#ctx0" brushRef="#br0">22 12 24575,'0'-4'0,"-5"-2"0,-1 4 0,0 8 0,1 12 0,7 8 0,2 4 0,0 6 0,6 6 0,4 5 0,0 0 0,3 0 0,-2 3 0,1-4 0,-1-9-8191</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8:57:13.061"/>
    </inkml:context>
    <inkml:brush xml:id="br0">
      <inkml:brushProperty name="width" value="0.05" units="cm"/>
      <inkml:brushProperty name="height" value="0.05" units="cm"/>
      <inkml:brushProperty name="color" value="#F6630D"/>
    </inkml:brush>
  </inkml:definitions>
  <inkml:trace contextRef="#ctx0" brushRef="#br0">540 113 24575,'1'-1'0,"-1"1"0,1 0 0,0 0 0,-1 0 0,1-1 0,0 1 0,-1 0 0,1-1 0,-1 1 0,1 0 0,0-1 0,-1 1 0,1-1 0,-1 1 0,1-1 0,-1 1 0,0-1 0,1 1 0,-1-1 0,0 1 0,1-1 0,-1 0 0,0 1 0,1-1 0,-1 0 0,0 1 0,0-1 0,0 0 0,0 1 0,0-1 0,0 0 0,0 1 0,0-1 0,0 0 0,0 1 0,0-1 0,0 0 0,0 1 0,0-1 0,-1-1 0,-8-28 0,6 25 0,1 1 0,-1 0 0,0 0 0,0 1 0,0-1 0,-1 1 0,1-1 0,-1 1 0,0 0 0,0 0 0,0 1 0,0-1 0,0 1 0,-1 0 0,1 0 0,-1 0 0,1 1 0,-1-1 0,1 1 0,-1 0 0,0 1 0,0-1 0,0 1 0,0 0 0,1 0 0,-9 2 0,-2-1 0,0 2 0,1 0 0,0 1 0,-1 0 0,2 1 0,-1 0 0,-20 12 0,11-3 0,1 1 0,0 1 0,2 1 0,0 1 0,0 0 0,2 2 0,1 0 0,0 1 0,1 0 0,1 2 0,2 0 0,0 0 0,1 1 0,2 1 0,0 0 0,-8 35 0,16-51 0,0 1 0,1 0 0,0-1 0,1 1 0,0 0 0,1-1 0,0 1 0,0 0 0,1-1 0,0 0 0,1 1 0,0-1 0,0 0 0,6 10 0,-3-10 0,-1 1 0,2-1 0,0-1 0,0 1 0,0-1 0,1-1 0,0 1 0,1-1 0,-1-1 0,1 1 0,1-1 0,12 5 0,1 0 12,1-2 0,-1-1 0,2-1 0,-1-1 0,1-2 0,0 0 0,0-1 0,0-2 0,29-1 0,2-3-383,-1-3-1,0-3 1,55-15 0,-28 2-6455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AB488F7-1FAC-40D2-BB7E-BA3CE28D8950}" type="datetimeFigureOut">
              <a:rPr lang="en-US" smtClean="0"/>
              <a:pPr/>
              <a:t>10/30/2023</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A2D21D1-52E2-420B-B491-CFF6D7BB79FB}" type="slidenum">
              <a:rPr lang="en-US" smtClean="0"/>
              <a:pPr/>
              <a:t>‹#›</a:t>
            </a:fld>
            <a:endParaRPr lang="en-US"/>
          </a:p>
        </p:txBody>
      </p:sp>
    </p:spTree>
    <p:extLst>
      <p:ext uri="{BB962C8B-B14F-4D97-AF65-F5344CB8AC3E}">
        <p14:creationId xmlns:p14="http://schemas.microsoft.com/office/powerpoint/2010/main" val="2239478695"/>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mn-lt"/>
        <a:ea typeface="+mn-ea"/>
        <a:cs typeface="+mn-cs"/>
      </a:defRPr>
    </a:lvl1pPr>
    <a:lvl2pPr marL="609493" algn="l" defTabSz="1218987" rtl="0" eaLnBrk="1" latinLnBrk="0" hangingPunct="1">
      <a:defRPr sz="1600" kern="1200">
        <a:solidFill>
          <a:schemeClr val="tx1"/>
        </a:solidFill>
        <a:latin typeface="+mn-lt"/>
        <a:ea typeface="+mn-ea"/>
        <a:cs typeface="+mn-cs"/>
      </a:defRPr>
    </a:lvl2pPr>
    <a:lvl3pPr marL="1218987" algn="l" defTabSz="1218987" rtl="0" eaLnBrk="1" latinLnBrk="0" hangingPunct="1">
      <a:defRPr sz="1600" kern="1200">
        <a:solidFill>
          <a:schemeClr val="tx1"/>
        </a:solidFill>
        <a:latin typeface="+mn-lt"/>
        <a:ea typeface="+mn-ea"/>
        <a:cs typeface="+mn-cs"/>
      </a:defRPr>
    </a:lvl3pPr>
    <a:lvl4pPr marL="1828480" algn="l" defTabSz="1218987" rtl="0" eaLnBrk="1" latinLnBrk="0" hangingPunct="1">
      <a:defRPr sz="1600" kern="1200">
        <a:solidFill>
          <a:schemeClr val="tx1"/>
        </a:solidFill>
        <a:latin typeface="+mn-lt"/>
        <a:ea typeface="+mn-ea"/>
        <a:cs typeface="+mn-cs"/>
      </a:defRPr>
    </a:lvl4pPr>
    <a:lvl5pPr marL="2437973"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https://pixabay.com/photos/architecture-building-amsterdam-1448221/</a:t>
            </a:r>
          </a:p>
        </p:txBody>
      </p:sp>
      <p:sp>
        <p:nvSpPr>
          <p:cNvPr id="4" name="Slide Number Placeholder 3"/>
          <p:cNvSpPr>
            <a:spLocks noGrp="1"/>
          </p:cNvSpPr>
          <p:nvPr>
            <p:ph type="sldNum" sz="quarter" idx="5"/>
          </p:nvPr>
        </p:nvSpPr>
        <p:spPr/>
        <p:txBody>
          <a:bodyPr/>
          <a:lstStyle/>
          <a:p>
            <a:fld id="{CA2D21D1-52E2-420B-B491-CFF6D7BB79FB}" type="slidenum">
              <a:rPr lang="en-US" smtClean="0"/>
              <a:pPr/>
              <a:t>3</a:t>
            </a:fld>
            <a:endParaRPr lang="en-US"/>
          </a:p>
        </p:txBody>
      </p:sp>
    </p:spTree>
    <p:extLst>
      <p:ext uri="{BB962C8B-B14F-4D97-AF65-F5344CB8AC3E}">
        <p14:creationId xmlns:p14="http://schemas.microsoft.com/office/powerpoint/2010/main" val="40144999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6</a:t>
            </a:fld>
            <a:endParaRPr lang="en-US"/>
          </a:p>
        </p:txBody>
      </p:sp>
    </p:spTree>
    <p:extLst>
      <p:ext uri="{BB962C8B-B14F-4D97-AF65-F5344CB8AC3E}">
        <p14:creationId xmlns:p14="http://schemas.microsoft.com/office/powerpoint/2010/main" val="24129458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https://account.hanatrial.ondemand.com/trial/#/home/trial</a:t>
            </a:r>
          </a:p>
        </p:txBody>
      </p:sp>
      <p:sp>
        <p:nvSpPr>
          <p:cNvPr id="4" name="Slide Number Placeholder 3"/>
          <p:cNvSpPr>
            <a:spLocks noGrp="1"/>
          </p:cNvSpPr>
          <p:nvPr>
            <p:ph type="sldNum" sz="quarter" idx="5"/>
          </p:nvPr>
        </p:nvSpPr>
        <p:spPr/>
        <p:txBody>
          <a:bodyPr/>
          <a:lstStyle/>
          <a:p>
            <a:fld id="{CA2D21D1-52E2-420B-B491-CFF6D7BB79FB}" type="slidenum">
              <a:rPr lang="en-US" smtClean="0"/>
              <a:pPr/>
              <a:t>12</a:t>
            </a:fld>
            <a:endParaRPr lang="en-US"/>
          </a:p>
        </p:txBody>
      </p:sp>
    </p:spTree>
    <p:extLst>
      <p:ext uri="{BB962C8B-B14F-4D97-AF65-F5344CB8AC3E}">
        <p14:creationId xmlns:p14="http://schemas.microsoft.com/office/powerpoint/2010/main" val="11656401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444444"/>
                </a:solidFill>
                <a:effectLst/>
                <a:latin typeface="BentonSansRegular"/>
              </a:rPr>
              <a:t>Directories allow you to group related subaccounts and create a hierarchy. With the recent update, you can have </a:t>
            </a:r>
            <a:r>
              <a:rPr lang="en-US" b="0" i="0" dirty="0" err="1">
                <a:solidFill>
                  <a:srgbClr val="444444"/>
                </a:solidFill>
                <a:effectLst/>
                <a:latin typeface="BentonSansRegular"/>
              </a:rPr>
              <a:t>upto</a:t>
            </a:r>
            <a:r>
              <a:rPr lang="en-US" b="0" i="0" dirty="0">
                <a:solidFill>
                  <a:srgbClr val="444444"/>
                </a:solidFill>
                <a:effectLst/>
                <a:latin typeface="BentonSansRegular"/>
              </a:rPr>
              <a:t> 5 levels of nested directories. Directories are entities which have been introduced with Feature Set B. So why would one need to use them:</a:t>
            </a:r>
          </a:p>
          <a:p>
            <a:pPr algn="l">
              <a:buFont typeface="Arial" panose="020B0604020202020204" pitchFamily="34" charset="0"/>
              <a:buChar char="•"/>
            </a:pPr>
            <a:r>
              <a:rPr lang="en-US" b="0" i="0" dirty="0">
                <a:solidFill>
                  <a:srgbClr val="3C3C3C"/>
                </a:solidFill>
                <a:effectLst/>
                <a:latin typeface="BentonSansRegular"/>
              </a:rPr>
              <a:t>Enables you to group subaccounts based on different department, Lines-of-Business, Geography, Subsidiaries etc. For example, there could be a department that has funding and want to have more control on the application or interface deployed on SAP BTP subaccount, this structure would help in providing the relevant access to the department staff</a:t>
            </a:r>
          </a:p>
          <a:p>
            <a:pPr algn="l">
              <a:buFont typeface="Arial" panose="020B0604020202020204" pitchFamily="34" charset="0"/>
              <a:buChar char="•"/>
            </a:pPr>
            <a:r>
              <a:rPr lang="en-US" b="0" i="0" dirty="0">
                <a:solidFill>
                  <a:srgbClr val="3C3C3C"/>
                </a:solidFill>
                <a:effectLst/>
                <a:latin typeface="BentonSansRegular"/>
              </a:rPr>
              <a:t>Filter based on custom properties/tags. You can create custom properties against each of the directory to search for all the relevant entities. The subaccounts under a directory inherit these custom properties and tags.</a:t>
            </a:r>
          </a:p>
          <a:p>
            <a:pPr algn="l">
              <a:buFont typeface="Arial" panose="020B0604020202020204" pitchFamily="34" charset="0"/>
              <a:buChar char="•"/>
            </a:pPr>
            <a:r>
              <a:rPr lang="en-US" b="0" i="0" dirty="0">
                <a:solidFill>
                  <a:srgbClr val="3C3C3C"/>
                </a:solidFill>
                <a:effectLst/>
                <a:latin typeface="BentonSansRegular"/>
              </a:rPr>
              <a:t>Monitor usage &amp; cost at directory level. For example, each department will have full visibility of the usage and cost associated with their apps. This can help in 3</a:t>
            </a:r>
            <a:r>
              <a:rPr lang="en-US" b="0" i="0" baseline="30000" dirty="0">
                <a:solidFill>
                  <a:srgbClr val="3C3C3C"/>
                </a:solidFill>
                <a:effectLst/>
                <a:latin typeface="BentonSansRegular"/>
              </a:rPr>
              <a:t>rd</a:t>
            </a:r>
            <a:r>
              <a:rPr lang="en-US" b="0" i="0" dirty="0">
                <a:solidFill>
                  <a:srgbClr val="3C3C3C"/>
                </a:solidFill>
                <a:effectLst/>
                <a:latin typeface="BentonSansRegular"/>
              </a:rPr>
              <a:t> party billing as well as cost chargebacks.</a:t>
            </a:r>
          </a:p>
          <a:p>
            <a:pPr algn="l">
              <a:buFont typeface="Arial" panose="020B0604020202020204" pitchFamily="34" charset="0"/>
              <a:buChar char="•"/>
            </a:pPr>
            <a:r>
              <a:rPr lang="en-US" b="0" i="0" dirty="0">
                <a:solidFill>
                  <a:srgbClr val="3C3C3C"/>
                </a:solidFill>
                <a:effectLst/>
                <a:latin typeface="BentonSansRegular"/>
              </a:rPr>
              <a:t>Allocate Service entitlement and quotas. You can allocate quota for services to the directory from the global account quota for distribution to the directory’s subaccounts.</a:t>
            </a:r>
          </a:p>
          <a:p>
            <a:pPr algn="l"/>
            <a:r>
              <a:rPr lang="en-US" b="0" i="0" dirty="0">
                <a:solidFill>
                  <a:srgbClr val="444444"/>
                </a:solidFill>
                <a:effectLst/>
                <a:latin typeface="BentonSansRegular"/>
              </a:rPr>
              <a:t>Similar to the Global account, you can also add users at directory level to manage directory entitlements (Directory Admin, Directory Viewer)</a:t>
            </a:r>
          </a:p>
          <a:p>
            <a:r>
              <a:rPr lang="en-US" b="0" i="0" dirty="0">
                <a:solidFill>
                  <a:srgbClr val="444444"/>
                </a:solidFill>
                <a:effectLst/>
                <a:latin typeface="BentonSansRegular"/>
              </a:rPr>
              <a:t>Subaccounts are the lowest entities in the hierarchy. Its at the subaccount level, where you will be deploying your apps, databases and interfaces. Subaccounts are regions specific – meaning you can decide in which country you want to setup your subaccount environment. All the service entitlement &amp; quotas which have been purchased and allocated via the Global Account/Directories will be consumed within these subaccounts. You also have an option to add additional custom properties/tag at the subaccount level to make it easy to search and report on them. As a subaccount administrator, you will be able to add your developers/admins to the subaccount to support with the required tasks.</a:t>
            </a:r>
            <a:endParaRPr lang="en-US"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15</a:t>
            </a:fld>
            <a:endParaRPr lang="en-US"/>
          </a:p>
        </p:txBody>
      </p:sp>
    </p:spTree>
    <p:extLst>
      <p:ext uri="{BB962C8B-B14F-4D97-AF65-F5344CB8AC3E}">
        <p14:creationId xmlns:p14="http://schemas.microsoft.com/office/powerpoint/2010/main" val="37687717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6B8D726-D0BC-B240-A677-46F99704B744}" type="slidenum">
              <a:rPr lang="en-US" smtClean="0"/>
              <a:pPr/>
              <a:t>33</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Title Slide">
    <p:bg>
      <p:bgPr>
        <a:solidFill>
          <a:schemeClr val="accent1"/>
        </a:solidFill>
        <a:effectLst/>
      </p:bgPr>
    </p:bg>
    <p:spTree>
      <p:nvGrpSpPr>
        <p:cNvPr id="1" name=""/>
        <p:cNvGrpSpPr/>
        <p:nvPr/>
      </p:nvGrpSpPr>
      <p:grpSpPr>
        <a:xfrm>
          <a:off x="0" y="0"/>
          <a:ext cx="0" cy="0"/>
          <a:chOff x="0" y="0"/>
          <a:chExt cx="0" cy="0"/>
        </a:xfrm>
      </p:grpSpPr>
      <p:grpSp>
        <p:nvGrpSpPr>
          <p:cNvPr id="523" name="Group 522">
            <a:extLst>
              <a:ext uri="{FF2B5EF4-FFF2-40B4-BE49-F238E27FC236}">
                <a16:creationId xmlns:a16="http://schemas.microsoft.com/office/drawing/2014/main" id="{2DB38A0F-0598-4BC1-A4B5-6E4C7D1AE1FD}"/>
              </a:ext>
            </a:extLst>
          </p:cNvPr>
          <p:cNvGrpSpPr/>
          <p:nvPr userDrawn="1"/>
        </p:nvGrpSpPr>
        <p:grpSpPr>
          <a:xfrm>
            <a:off x="354110" y="326571"/>
            <a:ext cx="11480605" cy="6204858"/>
            <a:chOff x="354110" y="326571"/>
            <a:chExt cx="11480605" cy="6204858"/>
          </a:xfrm>
          <a:solidFill>
            <a:schemeClr val="accent1">
              <a:lumMod val="90000"/>
              <a:lumOff val="10000"/>
            </a:schemeClr>
          </a:solidFill>
        </p:grpSpPr>
        <p:sp>
          <p:nvSpPr>
            <p:cNvPr id="524" name="Rectangle 5">
              <a:extLst>
                <a:ext uri="{FF2B5EF4-FFF2-40B4-BE49-F238E27FC236}">
                  <a16:creationId xmlns:a16="http://schemas.microsoft.com/office/drawing/2014/main" id="{D0391FF9-0338-4933-99EA-0BC7224F463E}"/>
                </a:ext>
              </a:extLst>
            </p:cNvPr>
            <p:cNvSpPr>
              <a:spLocks noChangeArrowheads="1"/>
            </p:cNvSpPr>
            <p:nvPr/>
          </p:nvSpPr>
          <p:spPr bwMode="auto">
            <a:xfrm>
              <a:off x="354110" y="326571"/>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5" name="Rectangle 6">
              <a:extLst>
                <a:ext uri="{FF2B5EF4-FFF2-40B4-BE49-F238E27FC236}">
                  <a16:creationId xmlns:a16="http://schemas.microsoft.com/office/drawing/2014/main" id="{68848005-FF97-4886-AB70-BEAC78E6AF03}"/>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6" name="Rectangle 7">
              <a:extLst>
                <a:ext uri="{FF2B5EF4-FFF2-40B4-BE49-F238E27FC236}">
                  <a16:creationId xmlns:a16="http://schemas.microsoft.com/office/drawing/2014/main" id="{A371799C-C91D-4388-B84A-3FB8314160BB}"/>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7" name="Rectangle 8">
              <a:extLst>
                <a:ext uri="{FF2B5EF4-FFF2-40B4-BE49-F238E27FC236}">
                  <a16:creationId xmlns:a16="http://schemas.microsoft.com/office/drawing/2014/main" id="{C722B8FD-8C0E-4B48-8849-E0D3A2C9EC70}"/>
                </a:ext>
              </a:extLst>
            </p:cNvPr>
            <p:cNvSpPr>
              <a:spLocks noChangeArrowheads="1"/>
            </p:cNvSpPr>
            <p:nvPr/>
          </p:nvSpPr>
          <p:spPr bwMode="auto">
            <a:xfrm>
              <a:off x="1719239" y="326571"/>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8" name="Rectangle 9">
              <a:extLst>
                <a:ext uri="{FF2B5EF4-FFF2-40B4-BE49-F238E27FC236}">
                  <a16:creationId xmlns:a16="http://schemas.microsoft.com/office/drawing/2014/main" id="{F690EF81-637B-45E9-B2E4-F6466D3CEA03}"/>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9" name="Rectangle 10">
              <a:extLst>
                <a:ext uri="{FF2B5EF4-FFF2-40B4-BE49-F238E27FC236}">
                  <a16:creationId xmlns:a16="http://schemas.microsoft.com/office/drawing/2014/main" id="{93D434AE-D8E1-4B73-97E9-104904735F90}"/>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0" name="Rectangle 11">
              <a:extLst>
                <a:ext uri="{FF2B5EF4-FFF2-40B4-BE49-F238E27FC236}">
                  <a16:creationId xmlns:a16="http://schemas.microsoft.com/office/drawing/2014/main" id="{38DB79DD-18E2-4E0B-8C6B-B3170D9E63C6}"/>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1" name="Rectangle 12">
              <a:extLst>
                <a:ext uri="{FF2B5EF4-FFF2-40B4-BE49-F238E27FC236}">
                  <a16:creationId xmlns:a16="http://schemas.microsoft.com/office/drawing/2014/main" id="{AA24A7B5-1047-4ED2-8394-1F64840CDD0E}"/>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2" name="Rectangle 13">
              <a:extLst>
                <a:ext uri="{FF2B5EF4-FFF2-40B4-BE49-F238E27FC236}">
                  <a16:creationId xmlns:a16="http://schemas.microsoft.com/office/drawing/2014/main" id="{1BF3D7A2-914A-406C-85FE-78F492E20546}"/>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3" name="Rectangle 14">
              <a:extLst>
                <a:ext uri="{FF2B5EF4-FFF2-40B4-BE49-F238E27FC236}">
                  <a16:creationId xmlns:a16="http://schemas.microsoft.com/office/drawing/2014/main" id="{EFE4A65D-7D8E-481F-9FD2-EC0C8574248C}"/>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4" name="Rectangle 15">
              <a:extLst>
                <a:ext uri="{FF2B5EF4-FFF2-40B4-BE49-F238E27FC236}">
                  <a16:creationId xmlns:a16="http://schemas.microsoft.com/office/drawing/2014/main" id="{6D829585-3C10-4E29-9D87-5A5437E00BCE}"/>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5" name="Rectangle 16">
              <a:extLst>
                <a:ext uri="{FF2B5EF4-FFF2-40B4-BE49-F238E27FC236}">
                  <a16:creationId xmlns:a16="http://schemas.microsoft.com/office/drawing/2014/main" id="{2B70A9B8-A62A-4C92-8175-AAC487F5F934}"/>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6" name="Rectangle 17">
              <a:extLst>
                <a:ext uri="{FF2B5EF4-FFF2-40B4-BE49-F238E27FC236}">
                  <a16:creationId xmlns:a16="http://schemas.microsoft.com/office/drawing/2014/main" id="{62925939-9955-4AB6-8B7B-2F98C58A94BA}"/>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7" name="Rectangle 18">
              <a:extLst>
                <a:ext uri="{FF2B5EF4-FFF2-40B4-BE49-F238E27FC236}">
                  <a16:creationId xmlns:a16="http://schemas.microsoft.com/office/drawing/2014/main" id="{658B8514-8D6B-4F5F-AE70-55B9F4C5056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8" name="Rectangle 19">
              <a:extLst>
                <a:ext uri="{FF2B5EF4-FFF2-40B4-BE49-F238E27FC236}">
                  <a16:creationId xmlns:a16="http://schemas.microsoft.com/office/drawing/2014/main" id="{D6780382-758A-41C1-83C0-EB51E004EF9A}"/>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9" name="Rectangle 20">
              <a:extLst>
                <a:ext uri="{FF2B5EF4-FFF2-40B4-BE49-F238E27FC236}">
                  <a16:creationId xmlns:a16="http://schemas.microsoft.com/office/drawing/2014/main" id="{9357623D-6D19-46DA-B792-E1A2F32F8F0F}"/>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0" name="Rectangle 21">
              <a:extLst>
                <a:ext uri="{FF2B5EF4-FFF2-40B4-BE49-F238E27FC236}">
                  <a16:creationId xmlns:a16="http://schemas.microsoft.com/office/drawing/2014/main" id="{2F00DFB8-11D0-4DF8-A3AD-197C3F3071BF}"/>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1" name="Rectangle 22">
              <a:extLst>
                <a:ext uri="{FF2B5EF4-FFF2-40B4-BE49-F238E27FC236}">
                  <a16:creationId xmlns:a16="http://schemas.microsoft.com/office/drawing/2014/main" id="{57F57754-D964-4CFA-BC83-9AFD46DA5646}"/>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2" name="Rectangle 23">
              <a:extLst>
                <a:ext uri="{FF2B5EF4-FFF2-40B4-BE49-F238E27FC236}">
                  <a16:creationId xmlns:a16="http://schemas.microsoft.com/office/drawing/2014/main" id="{CAC9FBA4-D9FC-44DC-9CBC-4AA56F87E834}"/>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3" name="Rectangle 24">
              <a:extLst>
                <a:ext uri="{FF2B5EF4-FFF2-40B4-BE49-F238E27FC236}">
                  <a16:creationId xmlns:a16="http://schemas.microsoft.com/office/drawing/2014/main" id="{6B5BF42C-E1FB-4B04-8861-8F6834EC8B77}"/>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4" name="Rectangle 25">
              <a:extLst>
                <a:ext uri="{FF2B5EF4-FFF2-40B4-BE49-F238E27FC236}">
                  <a16:creationId xmlns:a16="http://schemas.microsoft.com/office/drawing/2014/main" id="{BECAB5D5-0B99-4F52-BDEC-9DEE44451ECA}"/>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5" name="Rectangle 26">
              <a:extLst>
                <a:ext uri="{FF2B5EF4-FFF2-40B4-BE49-F238E27FC236}">
                  <a16:creationId xmlns:a16="http://schemas.microsoft.com/office/drawing/2014/main" id="{7F2A058E-DD90-4B9A-BCA3-AAB1E8805F6B}"/>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6" name="Rectangle 27">
              <a:extLst>
                <a:ext uri="{FF2B5EF4-FFF2-40B4-BE49-F238E27FC236}">
                  <a16:creationId xmlns:a16="http://schemas.microsoft.com/office/drawing/2014/main" id="{5A511A58-4543-4023-AD40-17185DD316D9}"/>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7" name="Rectangle 28">
              <a:extLst>
                <a:ext uri="{FF2B5EF4-FFF2-40B4-BE49-F238E27FC236}">
                  <a16:creationId xmlns:a16="http://schemas.microsoft.com/office/drawing/2014/main" id="{4FB2F5FA-9E29-4BF4-A565-01F562351925}"/>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8" name="Rectangle 29">
              <a:extLst>
                <a:ext uri="{FF2B5EF4-FFF2-40B4-BE49-F238E27FC236}">
                  <a16:creationId xmlns:a16="http://schemas.microsoft.com/office/drawing/2014/main" id="{79033138-2B37-4A7A-BB10-95ED1BC4CE8D}"/>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9" name="Rectangle 30">
              <a:extLst>
                <a:ext uri="{FF2B5EF4-FFF2-40B4-BE49-F238E27FC236}">
                  <a16:creationId xmlns:a16="http://schemas.microsoft.com/office/drawing/2014/main" id="{79753DF4-5F75-4419-909E-7C6C912431E9}"/>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0" name="Rectangle 32">
              <a:extLst>
                <a:ext uri="{FF2B5EF4-FFF2-40B4-BE49-F238E27FC236}">
                  <a16:creationId xmlns:a16="http://schemas.microsoft.com/office/drawing/2014/main" id="{855DF40C-B6BB-4565-917B-0D68E9A99568}"/>
                </a:ext>
              </a:extLst>
            </p:cNvPr>
            <p:cNvSpPr>
              <a:spLocks noChangeArrowheads="1"/>
            </p:cNvSpPr>
            <p:nvPr/>
          </p:nvSpPr>
          <p:spPr bwMode="auto">
            <a:xfrm>
              <a:off x="354110" y="834963"/>
              <a:ext cx="10999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1" name="Rectangle 33">
              <a:extLst>
                <a:ext uri="{FF2B5EF4-FFF2-40B4-BE49-F238E27FC236}">
                  <a16:creationId xmlns:a16="http://schemas.microsoft.com/office/drawing/2014/main" id="{4A966D73-83CF-49BC-B17D-814D08E7082D}"/>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2" name="Rectangle 34">
              <a:extLst>
                <a:ext uri="{FF2B5EF4-FFF2-40B4-BE49-F238E27FC236}">
                  <a16:creationId xmlns:a16="http://schemas.microsoft.com/office/drawing/2014/main" id="{C4D3FEF6-5168-4033-87C1-4DE8C0B10D44}"/>
                </a:ext>
              </a:extLst>
            </p:cNvPr>
            <p:cNvSpPr>
              <a:spLocks noChangeArrowheads="1"/>
            </p:cNvSpPr>
            <p:nvPr/>
          </p:nvSpPr>
          <p:spPr bwMode="auto">
            <a:xfrm>
              <a:off x="1263805" y="834963"/>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3" name="Rectangle 35">
              <a:extLst>
                <a:ext uri="{FF2B5EF4-FFF2-40B4-BE49-F238E27FC236}">
                  <a16:creationId xmlns:a16="http://schemas.microsoft.com/office/drawing/2014/main" id="{8196550C-9075-450D-8381-757B57ACFE83}"/>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4" name="Rectangle 36">
              <a:extLst>
                <a:ext uri="{FF2B5EF4-FFF2-40B4-BE49-F238E27FC236}">
                  <a16:creationId xmlns:a16="http://schemas.microsoft.com/office/drawing/2014/main" id="{9DDF2589-A917-47E1-86F2-E9E9D031133F}"/>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5" name="Rectangle 37">
              <a:extLst>
                <a:ext uri="{FF2B5EF4-FFF2-40B4-BE49-F238E27FC236}">
                  <a16:creationId xmlns:a16="http://schemas.microsoft.com/office/drawing/2014/main" id="{19AA832E-82CD-495F-9759-311D5CF3C627}"/>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6" name="Rectangle 38">
              <a:extLst>
                <a:ext uri="{FF2B5EF4-FFF2-40B4-BE49-F238E27FC236}">
                  <a16:creationId xmlns:a16="http://schemas.microsoft.com/office/drawing/2014/main" id="{E321B9D6-F4D4-4E72-B642-4A20A028DE61}"/>
                </a:ext>
              </a:extLst>
            </p:cNvPr>
            <p:cNvSpPr>
              <a:spLocks noChangeArrowheads="1"/>
            </p:cNvSpPr>
            <p:nvPr/>
          </p:nvSpPr>
          <p:spPr bwMode="auto">
            <a:xfrm>
              <a:off x="3083197" y="834963"/>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7" name="Rectangle 39">
              <a:extLst>
                <a:ext uri="{FF2B5EF4-FFF2-40B4-BE49-F238E27FC236}">
                  <a16:creationId xmlns:a16="http://schemas.microsoft.com/office/drawing/2014/main" id="{67D8E47E-A97F-495B-9D93-E77F5D991824}"/>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8" name="Rectangle 40">
              <a:extLst>
                <a:ext uri="{FF2B5EF4-FFF2-40B4-BE49-F238E27FC236}">
                  <a16:creationId xmlns:a16="http://schemas.microsoft.com/office/drawing/2014/main" id="{A3102978-9FB6-414A-87A2-7447231B782C}"/>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9" name="Rectangle 41">
              <a:extLst>
                <a:ext uri="{FF2B5EF4-FFF2-40B4-BE49-F238E27FC236}">
                  <a16:creationId xmlns:a16="http://schemas.microsoft.com/office/drawing/2014/main" id="{52AB6645-416B-4B1A-BDD5-25D20B3DDFF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0" name="Rectangle 42">
              <a:extLst>
                <a:ext uri="{FF2B5EF4-FFF2-40B4-BE49-F238E27FC236}">
                  <a16:creationId xmlns:a16="http://schemas.microsoft.com/office/drawing/2014/main" id="{6FC3BBB2-F5AD-4180-9804-3EA9F90C269D}"/>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1" name="Rectangle 43">
              <a:extLst>
                <a:ext uri="{FF2B5EF4-FFF2-40B4-BE49-F238E27FC236}">
                  <a16:creationId xmlns:a16="http://schemas.microsoft.com/office/drawing/2014/main" id="{422DB3ED-2BEF-4ED1-BC1B-08CB86C00F99}"/>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2" name="Rectangle 44">
              <a:extLst>
                <a:ext uri="{FF2B5EF4-FFF2-40B4-BE49-F238E27FC236}">
                  <a16:creationId xmlns:a16="http://schemas.microsoft.com/office/drawing/2014/main" id="{98D97055-E2FD-4FF0-90DB-E94B1920C4D3}"/>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3" name="Rectangle 45">
              <a:extLst>
                <a:ext uri="{FF2B5EF4-FFF2-40B4-BE49-F238E27FC236}">
                  <a16:creationId xmlns:a16="http://schemas.microsoft.com/office/drawing/2014/main" id="{DE4F8DEE-2AD7-48B0-86FE-2FB6CF6E0CC7}"/>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4" name="Rectangle 46">
              <a:extLst>
                <a:ext uri="{FF2B5EF4-FFF2-40B4-BE49-F238E27FC236}">
                  <a16:creationId xmlns:a16="http://schemas.microsoft.com/office/drawing/2014/main" id="{ABD952AD-A59A-4124-AAA4-9E35E9D1DAAA}"/>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5" name="Rectangle 47">
              <a:extLst>
                <a:ext uri="{FF2B5EF4-FFF2-40B4-BE49-F238E27FC236}">
                  <a16:creationId xmlns:a16="http://schemas.microsoft.com/office/drawing/2014/main" id="{09F53A53-235E-4905-B7A1-4C2487531478}"/>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6" name="Rectangle 48">
              <a:extLst>
                <a:ext uri="{FF2B5EF4-FFF2-40B4-BE49-F238E27FC236}">
                  <a16:creationId xmlns:a16="http://schemas.microsoft.com/office/drawing/2014/main" id="{E7B8F62B-F26F-4F16-83DE-DE88E2AC27DD}"/>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7" name="Rectangle 49">
              <a:extLst>
                <a:ext uri="{FF2B5EF4-FFF2-40B4-BE49-F238E27FC236}">
                  <a16:creationId xmlns:a16="http://schemas.microsoft.com/office/drawing/2014/main" id="{5A3F2E03-9197-4D87-AEBD-53681C71A0C3}"/>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8" name="Rectangle 50">
              <a:extLst>
                <a:ext uri="{FF2B5EF4-FFF2-40B4-BE49-F238E27FC236}">
                  <a16:creationId xmlns:a16="http://schemas.microsoft.com/office/drawing/2014/main" id="{AC48136C-038A-4E15-A432-82CDA3580ED7}"/>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9" name="Rectangle 51">
              <a:extLst>
                <a:ext uri="{FF2B5EF4-FFF2-40B4-BE49-F238E27FC236}">
                  <a16:creationId xmlns:a16="http://schemas.microsoft.com/office/drawing/2014/main" id="{A03DB8D5-6A83-4A84-AB18-2030609589DD}"/>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0" name="Rectangle 52">
              <a:extLst>
                <a:ext uri="{FF2B5EF4-FFF2-40B4-BE49-F238E27FC236}">
                  <a16:creationId xmlns:a16="http://schemas.microsoft.com/office/drawing/2014/main" id="{CB4B691A-151E-4AA1-86FD-1DF590C8AD29}"/>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1" name="Rectangle 53">
              <a:extLst>
                <a:ext uri="{FF2B5EF4-FFF2-40B4-BE49-F238E27FC236}">
                  <a16:creationId xmlns:a16="http://schemas.microsoft.com/office/drawing/2014/main" id="{8DE17CF6-249D-4F7B-83E2-FD452FE7770B}"/>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2" name="Rectangle 54">
              <a:extLst>
                <a:ext uri="{FF2B5EF4-FFF2-40B4-BE49-F238E27FC236}">
                  <a16:creationId xmlns:a16="http://schemas.microsoft.com/office/drawing/2014/main" id="{8AFBC693-95B4-46BF-8458-36EE0C80554E}"/>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3" name="Rectangle 55">
              <a:extLst>
                <a:ext uri="{FF2B5EF4-FFF2-40B4-BE49-F238E27FC236}">
                  <a16:creationId xmlns:a16="http://schemas.microsoft.com/office/drawing/2014/main" id="{1B7936E4-C86A-4ECF-9DAA-DD45C61C9B40}"/>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4" name="Rectangle 56">
              <a:extLst>
                <a:ext uri="{FF2B5EF4-FFF2-40B4-BE49-F238E27FC236}">
                  <a16:creationId xmlns:a16="http://schemas.microsoft.com/office/drawing/2014/main" id="{07B705CC-7C23-4703-BFCD-DEBFDF5A7E5B}"/>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5" name="Rectangle 57">
              <a:extLst>
                <a:ext uri="{FF2B5EF4-FFF2-40B4-BE49-F238E27FC236}">
                  <a16:creationId xmlns:a16="http://schemas.microsoft.com/office/drawing/2014/main" id="{021EAEDF-4795-47A7-9CDF-29BDE7EB4647}"/>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6" name="Rectangle 59">
              <a:extLst>
                <a:ext uri="{FF2B5EF4-FFF2-40B4-BE49-F238E27FC236}">
                  <a16:creationId xmlns:a16="http://schemas.microsoft.com/office/drawing/2014/main" id="{C8E25685-5F7D-4F4C-ABCD-4A625A28DA84}"/>
                </a:ext>
              </a:extLst>
            </p:cNvPr>
            <p:cNvSpPr>
              <a:spLocks noChangeArrowheads="1"/>
            </p:cNvSpPr>
            <p:nvPr/>
          </p:nvSpPr>
          <p:spPr bwMode="auto">
            <a:xfrm>
              <a:off x="354110" y="1342187"/>
              <a:ext cx="10999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7" name="Rectangle 60">
              <a:extLst>
                <a:ext uri="{FF2B5EF4-FFF2-40B4-BE49-F238E27FC236}">
                  <a16:creationId xmlns:a16="http://schemas.microsoft.com/office/drawing/2014/main" id="{F86C1915-F185-4F6E-BC9A-70ED68733204}"/>
                </a:ext>
              </a:extLst>
            </p:cNvPr>
            <p:cNvSpPr>
              <a:spLocks noChangeArrowheads="1"/>
            </p:cNvSpPr>
            <p:nvPr/>
          </p:nvSpPr>
          <p:spPr bwMode="auto">
            <a:xfrm>
              <a:off x="809542" y="13421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8" name="Rectangle 61">
              <a:extLst>
                <a:ext uri="{FF2B5EF4-FFF2-40B4-BE49-F238E27FC236}">
                  <a16:creationId xmlns:a16="http://schemas.microsoft.com/office/drawing/2014/main" id="{0A676732-8A69-4B25-9573-F6F90E1CBE82}"/>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9" name="Rectangle 62">
              <a:extLst>
                <a:ext uri="{FF2B5EF4-FFF2-40B4-BE49-F238E27FC236}">
                  <a16:creationId xmlns:a16="http://schemas.microsoft.com/office/drawing/2014/main" id="{D4F1F03D-E1AA-4194-B592-BA6FFEF4B89A}"/>
                </a:ext>
              </a:extLst>
            </p:cNvPr>
            <p:cNvSpPr>
              <a:spLocks noChangeArrowheads="1"/>
            </p:cNvSpPr>
            <p:nvPr/>
          </p:nvSpPr>
          <p:spPr bwMode="auto">
            <a:xfrm>
              <a:off x="1719239" y="13421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0" name="Rectangle 63">
              <a:extLst>
                <a:ext uri="{FF2B5EF4-FFF2-40B4-BE49-F238E27FC236}">
                  <a16:creationId xmlns:a16="http://schemas.microsoft.com/office/drawing/2014/main" id="{3E19A2DA-16F0-4B64-9855-639F78BF95B6}"/>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1" name="Rectangle 64">
              <a:extLst>
                <a:ext uri="{FF2B5EF4-FFF2-40B4-BE49-F238E27FC236}">
                  <a16:creationId xmlns:a16="http://schemas.microsoft.com/office/drawing/2014/main" id="{21AA4D67-978D-46FA-9138-C5EF347A093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2" name="Rectangle 65">
              <a:extLst>
                <a:ext uri="{FF2B5EF4-FFF2-40B4-BE49-F238E27FC236}">
                  <a16:creationId xmlns:a16="http://schemas.microsoft.com/office/drawing/2014/main" id="{DF7FABC9-0AE5-498D-9DCD-2D0A69DD494F}"/>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3" name="Rectangle 66">
              <a:extLst>
                <a:ext uri="{FF2B5EF4-FFF2-40B4-BE49-F238E27FC236}">
                  <a16:creationId xmlns:a16="http://schemas.microsoft.com/office/drawing/2014/main" id="{3B4259AB-BB5C-471B-8BFD-2464967E06EC}"/>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4" name="Rectangle 67">
              <a:extLst>
                <a:ext uri="{FF2B5EF4-FFF2-40B4-BE49-F238E27FC236}">
                  <a16:creationId xmlns:a16="http://schemas.microsoft.com/office/drawing/2014/main" id="{4A71AFC4-8245-4F87-8986-BFA7163794AB}"/>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5" name="Rectangle 68">
              <a:extLst>
                <a:ext uri="{FF2B5EF4-FFF2-40B4-BE49-F238E27FC236}">
                  <a16:creationId xmlns:a16="http://schemas.microsoft.com/office/drawing/2014/main" id="{AA4DB81E-6CDA-4C15-A84C-6764CA845A64}"/>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6" name="Rectangle 69">
              <a:extLst>
                <a:ext uri="{FF2B5EF4-FFF2-40B4-BE49-F238E27FC236}">
                  <a16:creationId xmlns:a16="http://schemas.microsoft.com/office/drawing/2014/main" id="{E6B3071E-6076-4B7A-83B7-92D6A165342E}"/>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7" name="Rectangle 70">
              <a:extLst>
                <a:ext uri="{FF2B5EF4-FFF2-40B4-BE49-F238E27FC236}">
                  <a16:creationId xmlns:a16="http://schemas.microsoft.com/office/drawing/2014/main" id="{E8543DB1-652E-4988-9780-2A2133D41D4C}"/>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8" name="Rectangle 71">
              <a:extLst>
                <a:ext uri="{FF2B5EF4-FFF2-40B4-BE49-F238E27FC236}">
                  <a16:creationId xmlns:a16="http://schemas.microsoft.com/office/drawing/2014/main" id="{42F0AA6A-4C74-462E-8B1B-F39A0F70FF7A}"/>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9" name="Rectangle 72">
              <a:extLst>
                <a:ext uri="{FF2B5EF4-FFF2-40B4-BE49-F238E27FC236}">
                  <a16:creationId xmlns:a16="http://schemas.microsoft.com/office/drawing/2014/main" id="{B33C0D7F-04E1-4844-B90C-3FBE5EEF3A4D}"/>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0" name="Rectangle 73">
              <a:extLst>
                <a:ext uri="{FF2B5EF4-FFF2-40B4-BE49-F238E27FC236}">
                  <a16:creationId xmlns:a16="http://schemas.microsoft.com/office/drawing/2014/main" id="{F49B085D-B4DD-458A-826A-3DA24029B88E}"/>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1" name="Rectangle 74">
              <a:extLst>
                <a:ext uri="{FF2B5EF4-FFF2-40B4-BE49-F238E27FC236}">
                  <a16:creationId xmlns:a16="http://schemas.microsoft.com/office/drawing/2014/main" id="{A32F9E5F-5111-453D-A333-FB4E1A18673B}"/>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2" name="Rectangle 75">
              <a:extLst>
                <a:ext uri="{FF2B5EF4-FFF2-40B4-BE49-F238E27FC236}">
                  <a16:creationId xmlns:a16="http://schemas.microsoft.com/office/drawing/2014/main" id="{47E4D8BD-DEA3-4D27-98E4-F4E7016173D4}"/>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3" name="Rectangle 76">
              <a:extLst>
                <a:ext uri="{FF2B5EF4-FFF2-40B4-BE49-F238E27FC236}">
                  <a16:creationId xmlns:a16="http://schemas.microsoft.com/office/drawing/2014/main" id="{BBF03BDD-5E4F-4125-8BBA-793FC2C135B8}"/>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4" name="Rectangle 77">
              <a:extLst>
                <a:ext uri="{FF2B5EF4-FFF2-40B4-BE49-F238E27FC236}">
                  <a16:creationId xmlns:a16="http://schemas.microsoft.com/office/drawing/2014/main" id="{F3B4C098-EB45-4815-8269-996D7522ECC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5" name="Rectangle 78">
              <a:extLst>
                <a:ext uri="{FF2B5EF4-FFF2-40B4-BE49-F238E27FC236}">
                  <a16:creationId xmlns:a16="http://schemas.microsoft.com/office/drawing/2014/main" id="{B59927F3-4B4B-42A6-8B08-08A49631DE99}"/>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6" name="Rectangle 79">
              <a:extLst>
                <a:ext uri="{FF2B5EF4-FFF2-40B4-BE49-F238E27FC236}">
                  <a16:creationId xmlns:a16="http://schemas.microsoft.com/office/drawing/2014/main" id="{A3EF2292-28DC-48A4-AF27-649B5C4586D6}"/>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7" name="Rectangle 80">
              <a:extLst>
                <a:ext uri="{FF2B5EF4-FFF2-40B4-BE49-F238E27FC236}">
                  <a16:creationId xmlns:a16="http://schemas.microsoft.com/office/drawing/2014/main" id="{248C3F59-9E32-45A2-A3CC-2CB702255A32}"/>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8" name="Rectangle 81">
              <a:extLst>
                <a:ext uri="{FF2B5EF4-FFF2-40B4-BE49-F238E27FC236}">
                  <a16:creationId xmlns:a16="http://schemas.microsoft.com/office/drawing/2014/main" id="{8E4ACB8A-43E4-4093-AE56-AA241704B0B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9" name="Rectangle 82">
              <a:extLst>
                <a:ext uri="{FF2B5EF4-FFF2-40B4-BE49-F238E27FC236}">
                  <a16:creationId xmlns:a16="http://schemas.microsoft.com/office/drawing/2014/main" id="{D14F99BB-28D1-464F-BB16-2F2623BBC5A4}"/>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0" name="Rectangle 83">
              <a:extLst>
                <a:ext uri="{FF2B5EF4-FFF2-40B4-BE49-F238E27FC236}">
                  <a16:creationId xmlns:a16="http://schemas.microsoft.com/office/drawing/2014/main" id="{A95FA675-3755-4391-B726-68B8FF23ADB3}"/>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1" name="Rectangle 84">
              <a:extLst>
                <a:ext uri="{FF2B5EF4-FFF2-40B4-BE49-F238E27FC236}">
                  <a16:creationId xmlns:a16="http://schemas.microsoft.com/office/drawing/2014/main" id="{49925855-02BD-4CA2-9D33-00CA85C3A971}"/>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2" name="Rectangle 86">
              <a:extLst>
                <a:ext uri="{FF2B5EF4-FFF2-40B4-BE49-F238E27FC236}">
                  <a16:creationId xmlns:a16="http://schemas.microsoft.com/office/drawing/2014/main" id="{29A0B59B-FDB1-4852-BA6C-06E6417E8DE5}"/>
                </a:ext>
              </a:extLst>
            </p:cNvPr>
            <p:cNvSpPr>
              <a:spLocks noChangeArrowheads="1"/>
            </p:cNvSpPr>
            <p:nvPr/>
          </p:nvSpPr>
          <p:spPr bwMode="auto">
            <a:xfrm>
              <a:off x="354110" y="18505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3" name="Rectangle 87">
              <a:extLst>
                <a:ext uri="{FF2B5EF4-FFF2-40B4-BE49-F238E27FC236}">
                  <a16:creationId xmlns:a16="http://schemas.microsoft.com/office/drawing/2014/main" id="{F2291FF5-CA54-458E-8BD1-99B816F40E55}"/>
                </a:ext>
              </a:extLst>
            </p:cNvPr>
            <p:cNvSpPr>
              <a:spLocks noChangeArrowheads="1"/>
            </p:cNvSpPr>
            <p:nvPr/>
          </p:nvSpPr>
          <p:spPr bwMode="auto">
            <a:xfrm>
              <a:off x="809542" y="18505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4" name="Rectangle 88">
              <a:extLst>
                <a:ext uri="{FF2B5EF4-FFF2-40B4-BE49-F238E27FC236}">
                  <a16:creationId xmlns:a16="http://schemas.microsoft.com/office/drawing/2014/main" id="{97EB7D42-19E8-41E2-B5B0-791AA24B51C1}"/>
                </a:ext>
              </a:extLst>
            </p:cNvPr>
            <p:cNvSpPr>
              <a:spLocks noChangeArrowheads="1"/>
            </p:cNvSpPr>
            <p:nvPr/>
          </p:nvSpPr>
          <p:spPr bwMode="auto">
            <a:xfrm>
              <a:off x="1263805" y="18505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5" name="Rectangle 89">
              <a:extLst>
                <a:ext uri="{FF2B5EF4-FFF2-40B4-BE49-F238E27FC236}">
                  <a16:creationId xmlns:a16="http://schemas.microsoft.com/office/drawing/2014/main" id="{F11528A1-D5A5-47C3-A78A-BDF885ECD0F6}"/>
                </a:ext>
              </a:extLst>
            </p:cNvPr>
            <p:cNvSpPr>
              <a:spLocks noChangeArrowheads="1"/>
            </p:cNvSpPr>
            <p:nvPr/>
          </p:nvSpPr>
          <p:spPr bwMode="auto">
            <a:xfrm>
              <a:off x="1719239" y="1850579"/>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6" name="Rectangle 90">
              <a:extLst>
                <a:ext uri="{FF2B5EF4-FFF2-40B4-BE49-F238E27FC236}">
                  <a16:creationId xmlns:a16="http://schemas.microsoft.com/office/drawing/2014/main" id="{382D90AE-FED6-4FCA-B477-13F5EC154EA9}"/>
                </a:ext>
              </a:extLst>
            </p:cNvPr>
            <p:cNvSpPr>
              <a:spLocks noChangeArrowheads="1"/>
            </p:cNvSpPr>
            <p:nvPr/>
          </p:nvSpPr>
          <p:spPr bwMode="auto">
            <a:xfrm>
              <a:off x="2173502" y="18505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7" name="Rectangle 91">
              <a:extLst>
                <a:ext uri="{FF2B5EF4-FFF2-40B4-BE49-F238E27FC236}">
                  <a16:creationId xmlns:a16="http://schemas.microsoft.com/office/drawing/2014/main" id="{32C9B838-AD97-41C2-B167-E2ED06D301D2}"/>
                </a:ext>
              </a:extLst>
            </p:cNvPr>
            <p:cNvSpPr>
              <a:spLocks noChangeArrowheads="1"/>
            </p:cNvSpPr>
            <p:nvPr/>
          </p:nvSpPr>
          <p:spPr bwMode="auto">
            <a:xfrm>
              <a:off x="2628934" y="18505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8" name="Rectangle 92">
              <a:extLst>
                <a:ext uri="{FF2B5EF4-FFF2-40B4-BE49-F238E27FC236}">
                  <a16:creationId xmlns:a16="http://schemas.microsoft.com/office/drawing/2014/main" id="{17A1E437-F28C-4912-A416-147E734D2A46}"/>
                </a:ext>
              </a:extLst>
            </p:cNvPr>
            <p:cNvSpPr>
              <a:spLocks noChangeArrowheads="1"/>
            </p:cNvSpPr>
            <p:nvPr/>
          </p:nvSpPr>
          <p:spPr bwMode="auto">
            <a:xfrm>
              <a:off x="3083197" y="18505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9" name="Rectangle 105">
              <a:extLst>
                <a:ext uri="{FF2B5EF4-FFF2-40B4-BE49-F238E27FC236}">
                  <a16:creationId xmlns:a16="http://schemas.microsoft.com/office/drawing/2014/main" id="{DEAE7685-4A38-4785-9605-B19161F69E26}"/>
                </a:ext>
              </a:extLst>
            </p:cNvPr>
            <p:cNvSpPr>
              <a:spLocks noChangeArrowheads="1"/>
            </p:cNvSpPr>
            <p:nvPr/>
          </p:nvSpPr>
          <p:spPr bwMode="auto">
            <a:xfrm>
              <a:off x="8996805" y="18505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0" name="Rectangle 106">
              <a:extLst>
                <a:ext uri="{FF2B5EF4-FFF2-40B4-BE49-F238E27FC236}">
                  <a16:creationId xmlns:a16="http://schemas.microsoft.com/office/drawing/2014/main" id="{D8D5236E-C6F3-4C15-B112-50979E39B652}"/>
                </a:ext>
              </a:extLst>
            </p:cNvPr>
            <p:cNvSpPr>
              <a:spLocks noChangeArrowheads="1"/>
            </p:cNvSpPr>
            <p:nvPr/>
          </p:nvSpPr>
          <p:spPr bwMode="auto">
            <a:xfrm>
              <a:off x="9451068" y="18505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1" name="Rectangle 107">
              <a:extLst>
                <a:ext uri="{FF2B5EF4-FFF2-40B4-BE49-F238E27FC236}">
                  <a16:creationId xmlns:a16="http://schemas.microsoft.com/office/drawing/2014/main" id="{EAC78FE3-C094-437A-B445-4F783780233D}"/>
                </a:ext>
              </a:extLst>
            </p:cNvPr>
            <p:cNvSpPr>
              <a:spLocks noChangeArrowheads="1"/>
            </p:cNvSpPr>
            <p:nvPr/>
          </p:nvSpPr>
          <p:spPr bwMode="auto">
            <a:xfrm>
              <a:off x="9906501" y="18505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2" name="Rectangle 108">
              <a:extLst>
                <a:ext uri="{FF2B5EF4-FFF2-40B4-BE49-F238E27FC236}">
                  <a16:creationId xmlns:a16="http://schemas.microsoft.com/office/drawing/2014/main" id="{E515352F-F56E-4A5E-A366-80D13565A14A}"/>
                </a:ext>
              </a:extLst>
            </p:cNvPr>
            <p:cNvSpPr>
              <a:spLocks noChangeArrowheads="1"/>
            </p:cNvSpPr>
            <p:nvPr/>
          </p:nvSpPr>
          <p:spPr bwMode="auto">
            <a:xfrm>
              <a:off x="10360763" y="18505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3" name="Rectangle 109">
              <a:extLst>
                <a:ext uri="{FF2B5EF4-FFF2-40B4-BE49-F238E27FC236}">
                  <a16:creationId xmlns:a16="http://schemas.microsoft.com/office/drawing/2014/main" id="{082593FC-9A99-4046-9873-3F17F576F5F2}"/>
                </a:ext>
              </a:extLst>
            </p:cNvPr>
            <p:cNvSpPr>
              <a:spLocks noChangeArrowheads="1"/>
            </p:cNvSpPr>
            <p:nvPr/>
          </p:nvSpPr>
          <p:spPr bwMode="auto">
            <a:xfrm>
              <a:off x="10816197" y="18505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4" name="Rectangle 110">
              <a:extLst>
                <a:ext uri="{FF2B5EF4-FFF2-40B4-BE49-F238E27FC236}">
                  <a16:creationId xmlns:a16="http://schemas.microsoft.com/office/drawing/2014/main" id="{7BE87C29-956D-4731-9DEF-2472E21D89AD}"/>
                </a:ext>
              </a:extLst>
            </p:cNvPr>
            <p:cNvSpPr>
              <a:spLocks noChangeArrowheads="1"/>
            </p:cNvSpPr>
            <p:nvPr/>
          </p:nvSpPr>
          <p:spPr bwMode="auto">
            <a:xfrm>
              <a:off x="11270460" y="18505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5" name="Rectangle 111">
              <a:extLst>
                <a:ext uri="{FF2B5EF4-FFF2-40B4-BE49-F238E27FC236}">
                  <a16:creationId xmlns:a16="http://schemas.microsoft.com/office/drawing/2014/main" id="{A3B07365-8B76-4AFB-ABA7-8DD8B6C91F90}"/>
                </a:ext>
              </a:extLst>
            </p:cNvPr>
            <p:cNvSpPr>
              <a:spLocks noChangeArrowheads="1"/>
            </p:cNvSpPr>
            <p:nvPr/>
          </p:nvSpPr>
          <p:spPr bwMode="auto">
            <a:xfrm>
              <a:off x="11725892" y="18505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6" name="Rectangle 113">
              <a:extLst>
                <a:ext uri="{FF2B5EF4-FFF2-40B4-BE49-F238E27FC236}">
                  <a16:creationId xmlns:a16="http://schemas.microsoft.com/office/drawing/2014/main" id="{DC607E7A-BE56-4471-A732-571BF19EBC8C}"/>
                </a:ext>
              </a:extLst>
            </p:cNvPr>
            <p:cNvSpPr>
              <a:spLocks noChangeArrowheads="1"/>
            </p:cNvSpPr>
            <p:nvPr/>
          </p:nvSpPr>
          <p:spPr bwMode="auto">
            <a:xfrm>
              <a:off x="354110" y="23589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7" name="Rectangle 114">
              <a:extLst>
                <a:ext uri="{FF2B5EF4-FFF2-40B4-BE49-F238E27FC236}">
                  <a16:creationId xmlns:a16="http://schemas.microsoft.com/office/drawing/2014/main" id="{AC622CDC-661A-4504-B509-39988A37961B}"/>
                </a:ext>
              </a:extLst>
            </p:cNvPr>
            <p:cNvSpPr>
              <a:spLocks noChangeArrowheads="1"/>
            </p:cNvSpPr>
            <p:nvPr/>
          </p:nvSpPr>
          <p:spPr bwMode="auto">
            <a:xfrm>
              <a:off x="809542"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8" name="Rectangle 115">
              <a:extLst>
                <a:ext uri="{FF2B5EF4-FFF2-40B4-BE49-F238E27FC236}">
                  <a16:creationId xmlns:a16="http://schemas.microsoft.com/office/drawing/2014/main" id="{62946A9D-9192-4CAD-8F76-974C5FE277D5}"/>
                </a:ext>
              </a:extLst>
            </p:cNvPr>
            <p:cNvSpPr>
              <a:spLocks noChangeArrowheads="1"/>
            </p:cNvSpPr>
            <p:nvPr/>
          </p:nvSpPr>
          <p:spPr bwMode="auto">
            <a:xfrm>
              <a:off x="1263805" y="2358971"/>
              <a:ext cx="10999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9" name="Rectangle 116">
              <a:extLst>
                <a:ext uri="{FF2B5EF4-FFF2-40B4-BE49-F238E27FC236}">
                  <a16:creationId xmlns:a16="http://schemas.microsoft.com/office/drawing/2014/main" id="{98A87D74-26D6-44DE-B8E3-3F1228E833DD}"/>
                </a:ext>
              </a:extLst>
            </p:cNvPr>
            <p:cNvSpPr>
              <a:spLocks noChangeArrowheads="1"/>
            </p:cNvSpPr>
            <p:nvPr/>
          </p:nvSpPr>
          <p:spPr bwMode="auto">
            <a:xfrm>
              <a:off x="1719239"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0" name="Rectangle 117">
              <a:extLst>
                <a:ext uri="{FF2B5EF4-FFF2-40B4-BE49-F238E27FC236}">
                  <a16:creationId xmlns:a16="http://schemas.microsoft.com/office/drawing/2014/main" id="{305F2911-EBBC-4A1F-9F27-F5A4D6683343}"/>
                </a:ext>
              </a:extLst>
            </p:cNvPr>
            <p:cNvSpPr>
              <a:spLocks noChangeArrowheads="1"/>
            </p:cNvSpPr>
            <p:nvPr/>
          </p:nvSpPr>
          <p:spPr bwMode="auto">
            <a:xfrm>
              <a:off x="2173502" y="2358971"/>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1" name="Rectangle 118">
              <a:extLst>
                <a:ext uri="{FF2B5EF4-FFF2-40B4-BE49-F238E27FC236}">
                  <a16:creationId xmlns:a16="http://schemas.microsoft.com/office/drawing/2014/main" id="{E3017ED1-C3DB-468D-917A-7D055013E8AA}"/>
                </a:ext>
              </a:extLst>
            </p:cNvPr>
            <p:cNvSpPr>
              <a:spLocks noChangeArrowheads="1"/>
            </p:cNvSpPr>
            <p:nvPr/>
          </p:nvSpPr>
          <p:spPr bwMode="auto">
            <a:xfrm>
              <a:off x="2628934"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2" name="Rectangle 119">
              <a:extLst>
                <a:ext uri="{FF2B5EF4-FFF2-40B4-BE49-F238E27FC236}">
                  <a16:creationId xmlns:a16="http://schemas.microsoft.com/office/drawing/2014/main" id="{364A9FBD-1DB7-46D2-80AE-1EF6158FE9A7}"/>
                </a:ext>
              </a:extLst>
            </p:cNvPr>
            <p:cNvSpPr>
              <a:spLocks noChangeArrowheads="1"/>
            </p:cNvSpPr>
            <p:nvPr/>
          </p:nvSpPr>
          <p:spPr bwMode="auto">
            <a:xfrm>
              <a:off x="3083197" y="23589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3" name="Rectangle 132">
              <a:extLst>
                <a:ext uri="{FF2B5EF4-FFF2-40B4-BE49-F238E27FC236}">
                  <a16:creationId xmlns:a16="http://schemas.microsoft.com/office/drawing/2014/main" id="{5B8F5DA7-A3AB-48C2-A0AA-06DFF2510EBF}"/>
                </a:ext>
              </a:extLst>
            </p:cNvPr>
            <p:cNvSpPr>
              <a:spLocks noChangeArrowheads="1"/>
            </p:cNvSpPr>
            <p:nvPr/>
          </p:nvSpPr>
          <p:spPr bwMode="auto">
            <a:xfrm>
              <a:off x="8996805"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4" name="Rectangle 133">
              <a:extLst>
                <a:ext uri="{FF2B5EF4-FFF2-40B4-BE49-F238E27FC236}">
                  <a16:creationId xmlns:a16="http://schemas.microsoft.com/office/drawing/2014/main" id="{B4EEDB8D-D8C1-42F7-816B-88E1F6AC5AF0}"/>
                </a:ext>
              </a:extLst>
            </p:cNvPr>
            <p:cNvSpPr>
              <a:spLocks noChangeArrowheads="1"/>
            </p:cNvSpPr>
            <p:nvPr/>
          </p:nvSpPr>
          <p:spPr bwMode="auto">
            <a:xfrm>
              <a:off x="9451068" y="23589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5" name="Rectangle 134">
              <a:extLst>
                <a:ext uri="{FF2B5EF4-FFF2-40B4-BE49-F238E27FC236}">
                  <a16:creationId xmlns:a16="http://schemas.microsoft.com/office/drawing/2014/main" id="{E15F1A2D-8731-4042-A5CD-84E3C2F4462A}"/>
                </a:ext>
              </a:extLst>
            </p:cNvPr>
            <p:cNvSpPr>
              <a:spLocks noChangeArrowheads="1"/>
            </p:cNvSpPr>
            <p:nvPr/>
          </p:nvSpPr>
          <p:spPr bwMode="auto">
            <a:xfrm>
              <a:off x="9906501"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6" name="Rectangle 135">
              <a:extLst>
                <a:ext uri="{FF2B5EF4-FFF2-40B4-BE49-F238E27FC236}">
                  <a16:creationId xmlns:a16="http://schemas.microsoft.com/office/drawing/2014/main" id="{866AE8F6-A982-4075-88C6-096E183A6392}"/>
                </a:ext>
              </a:extLst>
            </p:cNvPr>
            <p:cNvSpPr>
              <a:spLocks noChangeArrowheads="1"/>
            </p:cNvSpPr>
            <p:nvPr/>
          </p:nvSpPr>
          <p:spPr bwMode="auto">
            <a:xfrm>
              <a:off x="10360763" y="23589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7" name="Rectangle 136">
              <a:extLst>
                <a:ext uri="{FF2B5EF4-FFF2-40B4-BE49-F238E27FC236}">
                  <a16:creationId xmlns:a16="http://schemas.microsoft.com/office/drawing/2014/main" id="{4E9E8D66-CB5B-45DA-86A6-55504897135B}"/>
                </a:ext>
              </a:extLst>
            </p:cNvPr>
            <p:cNvSpPr>
              <a:spLocks noChangeArrowheads="1"/>
            </p:cNvSpPr>
            <p:nvPr/>
          </p:nvSpPr>
          <p:spPr bwMode="auto">
            <a:xfrm>
              <a:off x="10816197"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8" name="Rectangle 137">
              <a:extLst>
                <a:ext uri="{FF2B5EF4-FFF2-40B4-BE49-F238E27FC236}">
                  <a16:creationId xmlns:a16="http://schemas.microsoft.com/office/drawing/2014/main" id="{A22DE3BE-D7D7-4570-BD5B-578C0D546A4B}"/>
                </a:ext>
              </a:extLst>
            </p:cNvPr>
            <p:cNvSpPr>
              <a:spLocks noChangeArrowheads="1"/>
            </p:cNvSpPr>
            <p:nvPr/>
          </p:nvSpPr>
          <p:spPr bwMode="auto">
            <a:xfrm>
              <a:off x="11270460" y="23589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9" name="Rectangle 138">
              <a:extLst>
                <a:ext uri="{FF2B5EF4-FFF2-40B4-BE49-F238E27FC236}">
                  <a16:creationId xmlns:a16="http://schemas.microsoft.com/office/drawing/2014/main" id="{7A6BABE8-DBE8-441A-87BB-BA336C02DC7D}"/>
                </a:ext>
              </a:extLst>
            </p:cNvPr>
            <p:cNvSpPr>
              <a:spLocks noChangeArrowheads="1"/>
            </p:cNvSpPr>
            <p:nvPr/>
          </p:nvSpPr>
          <p:spPr bwMode="auto">
            <a:xfrm>
              <a:off x="11725892"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0" name="Rectangle 140">
              <a:extLst>
                <a:ext uri="{FF2B5EF4-FFF2-40B4-BE49-F238E27FC236}">
                  <a16:creationId xmlns:a16="http://schemas.microsoft.com/office/drawing/2014/main" id="{E3D2014F-A2E0-433E-904B-8B6961F86454}"/>
                </a:ext>
              </a:extLst>
            </p:cNvPr>
            <p:cNvSpPr>
              <a:spLocks noChangeArrowheads="1"/>
            </p:cNvSpPr>
            <p:nvPr/>
          </p:nvSpPr>
          <p:spPr bwMode="auto">
            <a:xfrm>
              <a:off x="354110" y="2866195"/>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1" name="Rectangle 141">
              <a:extLst>
                <a:ext uri="{FF2B5EF4-FFF2-40B4-BE49-F238E27FC236}">
                  <a16:creationId xmlns:a16="http://schemas.microsoft.com/office/drawing/2014/main" id="{69E93948-9F67-4652-940D-D296937F99EA}"/>
                </a:ext>
              </a:extLst>
            </p:cNvPr>
            <p:cNvSpPr>
              <a:spLocks noChangeArrowheads="1"/>
            </p:cNvSpPr>
            <p:nvPr/>
          </p:nvSpPr>
          <p:spPr bwMode="auto">
            <a:xfrm>
              <a:off x="809542" y="2866195"/>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2" name="Rectangle 142">
              <a:extLst>
                <a:ext uri="{FF2B5EF4-FFF2-40B4-BE49-F238E27FC236}">
                  <a16:creationId xmlns:a16="http://schemas.microsoft.com/office/drawing/2014/main" id="{DF77B519-E891-4382-8E18-46FCB0F8C711}"/>
                </a:ext>
              </a:extLst>
            </p:cNvPr>
            <p:cNvSpPr>
              <a:spLocks noChangeArrowheads="1"/>
            </p:cNvSpPr>
            <p:nvPr/>
          </p:nvSpPr>
          <p:spPr bwMode="auto">
            <a:xfrm>
              <a:off x="1263805" y="28661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3" name="Rectangle 143">
              <a:extLst>
                <a:ext uri="{FF2B5EF4-FFF2-40B4-BE49-F238E27FC236}">
                  <a16:creationId xmlns:a16="http://schemas.microsoft.com/office/drawing/2014/main" id="{D5D17266-EBAA-471D-8E73-01469C4714ED}"/>
                </a:ext>
              </a:extLst>
            </p:cNvPr>
            <p:cNvSpPr>
              <a:spLocks noChangeArrowheads="1"/>
            </p:cNvSpPr>
            <p:nvPr/>
          </p:nvSpPr>
          <p:spPr bwMode="auto">
            <a:xfrm>
              <a:off x="1719239" y="28661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4" name="Rectangle 144">
              <a:extLst>
                <a:ext uri="{FF2B5EF4-FFF2-40B4-BE49-F238E27FC236}">
                  <a16:creationId xmlns:a16="http://schemas.microsoft.com/office/drawing/2014/main" id="{D44C52C9-4A4D-4A1A-8A29-69726A6A3047}"/>
                </a:ext>
              </a:extLst>
            </p:cNvPr>
            <p:cNvSpPr>
              <a:spLocks noChangeArrowheads="1"/>
            </p:cNvSpPr>
            <p:nvPr/>
          </p:nvSpPr>
          <p:spPr bwMode="auto">
            <a:xfrm>
              <a:off x="2173502" y="28661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5" name="Rectangle 145">
              <a:extLst>
                <a:ext uri="{FF2B5EF4-FFF2-40B4-BE49-F238E27FC236}">
                  <a16:creationId xmlns:a16="http://schemas.microsoft.com/office/drawing/2014/main" id="{FA87CB27-8CDF-4677-9DF5-DFB94C701152}"/>
                </a:ext>
              </a:extLst>
            </p:cNvPr>
            <p:cNvSpPr>
              <a:spLocks noChangeArrowheads="1"/>
            </p:cNvSpPr>
            <p:nvPr/>
          </p:nvSpPr>
          <p:spPr bwMode="auto">
            <a:xfrm>
              <a:off x="2628934" y="28661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6" name="Rectangle 146">
              <a:extLst>
                <a:ext uri="{FF2B5EF4-FFF2-40B4-BE49-F238E27FC236}">
                  <a16:creationId xmlns:a16="http://schemas.microsoft.com/office/drawing/2014/main" id="{4AADF530-084D-4ABD-9074-C7575F810C5D}"/>
                </a:ext>
              </a:extLst>
            </p:cNvPr>
            <p:cNvSpPr>
              <a:spLocks noChangeArrowheads="1"/>
            </p:cNvSpPr>
            <p:nvPr/>
          </p:nvSpPr>
          <p:spPr bwMode="auto">
            <a:xfrm>
              <a:off x="3083197" y="28661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7" name="Rectangle 159">
              <a:extLst>
                <a:ext uri="{FF2B5EF4-FFF2-40B4-BE49-F238E27FC236}">
                  <a16:creationId xmlns:a16="http://schemas.microsoft.com/office/drawing/2014/main" id="{C322B879-3988-4E94-A06A-2E2974CE59CC}"/>
                </a:ext>
              </a:extLst>
            </p:cNvPr>
            <p:cNvSpPr>
              <a:spLocks noChangeArrowheads="1"/>
            </p:cNvSpPr>
            <p:nvPr/>
          </p:nvSpPr>
          <p:spPr bwMode="auto">
            <a:xfrm>
              <a:off x="8996805" y="28661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8" name="Rectangle 160">
              <a:extLst>
                <a:ext uri="{FF2B5EF4-FFF2-40B4-BE49-F238E27FC236}">
                  <a16:creationId xmlns:a16="http://schemas.microsoft.com/office/drawing/2014/main" id="{1FB2D558-1E2B-4728-B37A-424934B7ADAF}"/>
                </a:ext>
              </a:extLst>
            </p:cNvPr>
            <p:cNvSpPr>
              <a:spLocks noChangeArrowheads="1"/>
            </p:cNvSpPr>
            <p:nvPr/>
          </p:nvSpPr>
          <p:spPr bwMode="auto">
            <a:xfrm>
              <a:off x="9451068" y="28661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9" name="Rectangle 161">
              <a:extLst>
                <a:ext uri="{FF2B5EF4-FFF2-40B4-BE49-F238E27FC236}">
                  <a16:creationId xmlns:a16="http://schemas.microsoft.com/office/drawing/2014/main" id="{0A804D08-6835-454A-A817-80AFAFA274F8}"/>
                </a:ext>
              </a:extLst>
            </p:cNvPr>
            <p:cNvSpPr>
              <a:spLocks noChangeArrowheads="1"/>
            </p:cNvSpPr>
            <p:nvPr/>
          </p:nvSpPr>
          <p:spPr bwMode="auto">
            <a:xfrm>
              <a:off x="9906501" y="28661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0" name="Rectangle 162">
              <a:extLst>
                <a:ext uri="{FF2B5EF4-FFF2-40B4-BE49-F238E27FC236}">
                  <a16:creationId xmlns:a16="http://schemas.microsoft.com/office/drawing/2014/main" id="{088B375A-8C1A-4982-9F8E-9B47B9FDCA26}"/>
                </a:ext>
              </a:extLst>
            </p:cNvPr>
            <p:cNvSpPr>
              <a:spLocks noChangeArrowheads="1"/>
            </p:cNvSpPr>
            <p:nvPr/>
          </p:nvSpPr>
          <p:spPr bwMode="auto">
            <a:xfrm>
              <a:off x="10360763" y="28661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1" name="Rectangle 163">
              <a:extLst>
                <a:ext uri="{FF2B5EF4-FFF2-40B4-BE49-F238E27FC236}">
                  <a16:creationId xmlns:a16="http://schemas.microsoft.com/office/drawing/2014/main" id="{7FDDF96D-95E0-4634-92CA-2BD5749E0D2E}"/>
                </a:ext>
              </a:extLst>
            </p:cNvPr>
            <p:cNvSpPr>
              <a:spLocks noChangeArrowheads="1"/>
            </p:cNvSpPr>
            <p:nvPr/>
          </p:nvSpPr>
          <p:spPr bwMode="auto">
            <a:xfrm>
              <a:off x="10816197" y="28661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2" name="Rectangle 164">
              <a:extLst>
                <a:ext uri="{FF2B5EF4-FFF2-40B4-BE49-F238E27FC236}">
                  <a16:creationId xmlns:a16="http://schemas.microsoft.com/office/drawing/2014/main" id="{FFAB5B60-AC73-4661-9026-4738F218AA02}"/>
                </a:ext>
              </a:extLst>
            </p:cNvPr>
            <p:cNvSpPr>
              <a:spLocks noChangeArrowheads="1"/>
            </p:cNvSpPr>
            <p:nvPr/>
          </p:nvSpPr>
          <p:spPr bwMode="auto">
            <a:xfrm>
              <a:off x="11270460" y="28661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3" name="Rectangle 165">
              <a:extLst>
                <a:ext uri="{FF2B5EF4-FFF2-40B4-BE49-F238E27FC236}">
                  <a16:creationId xmlns:a16="http://schemas.microsoft.com/office/drawing/2014/main" id="{55977D1F-AEBB-4C53-9386-D84525085BA2}"/>
                </a:ext>
              </a:extLst>
            </p:cNvPr>
            <p:cNvSpPr>
              <a:spLocks noChangeArrowheads="1"/>
            </p:cNvSpPr>
            <p:nvPr/>
          </p:nvSpPr>
          <p:spPr bwMode="auto">
            <a:xfrm>
              <a:off x="11725892" y="28661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4" name="Rectangle 167">
              <a:extLst>
                <a:ext uri="{FF2B5EF4-FFF2-40B4-BE49-F238E27FC236}">
                  <a16:creationId xmlns:a16="http://schemas.microsoft.com/office/drawing/2014/main" id="{1DC84208-E766-4580-A861-C3CFC0E372B3}"/>
                </a:ext>
              </a:extLst>
            </p:cNvPr>
            <p:cNvSpPr>
              <a:spLocks noChangeArrowheads="1"/>
            </p:cNvSpPr>
            <p:nvPr/>
          </p:nvSpPr>
          <p:spPr bwMode="auto">
            <a:xfrm>
              <a:off x="354110"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5" name="Rectangle 168">
              <a:extLst>
                <a:ext uri="{FF2B5EF4-FFF2-40B4-BE49-F238E27FC236}">
                  <a16:creationId xmlns:a16="http://schemas.microsoft.com/office/drawing/2014/main" id="{2325F7E8-2FD3-4BEC-A7B6-AD4FD4B1F52B}"/>
                </a:ext>
              </a:extLst>
            </p:cNvPr>
            <p:cNvSpPr>
              <a:spLocks noChangeArrowheads="1"/>
            </p:cNvSpPr>
            <p:nvPr/>
          </p:nvSpPr>
          <p:spPr bwMode="auto">
            <a:xfrm>
              <a:off x="809542" y="33745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6" name="Rectangle 169">
              <a:extLst>
                <a:ext uri="{FF2B5EF4-FFF2-40B4-BE49-F238E27FC236}">
                  <a16:creationId xmlns:a16="http://schemas.microsoft.com/office/drawing/2014/main" id="{E25EE725-3FFE-489B-90BB-54AF71067972}"/>
                </a:ext>
              </a:extLst>
            </p:cNvPr>
            <p:cNvSpPr>
              <a:spLocks noChangeArrowheads="1"/>
            </p:cNvSpPr>
            <p:nvPr/>
          </p:nvSpPr>
          <p:spPr bwMode="auto">
            <a:xfrm>
              <a:off x="1263805"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7" name="Rectangle 170">
              <a:extLst>
                <a:ext uri="{FF2B5EF4-FFF2-40B4-BE49-F238E27FC236}">
                  <a16:creationId xmlns:a16="http://schemas.microsoft.com/office/drawing/2014/main" id="{5FF69CBE-D1C4-47E2-B021-1A16583B8650}"/>
                </a:ext>
              </a:extLst>
            </p:cNvPr>
            <p:cNvSpPr>
              <a:spLocks noChangeArrowheads="1"/>
            </p:cNvSpPr>
            <p:nvPr/>
          </p:nvSpPr>
          <p:spPr bwMode="auto">
            <a:xfrm>
              <a:off x="1719239" y="33745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8" name="Rectangle 171">
              <a:extLst>
                <a:ext uri="{FF2B5EF4-FFF2-40B4-BE49-F238E27FC236}">
                  <a16:creationId xmlns:a16="http://schemas.microsoft.com/office/drawing/2014/main" id="{2FD7DC93-4697-49F2-9683-A519993F3DBD}"/>
                </a:ext>
              </a:extLst>
            </p:cNvPr>
            <p:cNvSpPr>
              <a:spLocks noChangeArrowheads="1"/>
            </p:cNvSpPr>
            <p:nvPr/>
          </p:nvSpPr>
          <p:spPr bwMode="auto">
            <a:xfrm>
              <a:off x="2173502"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9" name="Rectangle 172">
              <a:extLst>
                <a:ext uri="{FF2B5EF4-FFF2-40B4-BE49-F238E27FC236}">
                  <a16:creationId xmlns:a16="http://schemas.microsoft.com/office/drawing/2014/main" id="{F078C2FC-1AFA-4F34-AEB1-722384C0DD75}"/>
                </a:ext>
              </a:extLst>
            </p:cNvPr>
            <p:cNvSpPr>
              <a:spLocks noChangeArrowheads="1"/>
            </p:cNvSpPr>
            <p:nvPr/>
          </p:nvSpPr>
          <p:spPr bwMode="auto">
            <a:xfrm>
              <a:off x="2628934" y="33745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0" name="Rectangle 173">
              <a:extLst>
                <a:ext uri="{FF2B5EF4-FFF2-40B4-BE49-F238E27FC236}">
                  <a16:creationId xmlns:a16="http://schemas.microsoft.com/office/drawing/2014/main" id="{B4CD4DEB-6026-4ACE-9EF8-D5BB38BCDBC2}"/>
                </a:ext>
              </a:extLst>
            </p:cNvPr>
            <p:cNvSpPr>
              <a:spLocks noChangeArrowheads="1"/>
            </p:cNvSpPr>
            <p:nvPr/>
          </p:nvSpPr>
          <p:spPr bwMode="auto">
            <a:xfrm>
              <a:off x="3083197"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1" name="Rectangle 186">
              <a:extLst>
                <a:ext uri="{FF2B5EF4-FFF2-40B4-BE49-F238E27FC236}">
                  <a16:creationId xmlns:a16="http://schemas.microsoft.com/office/drawing/2014/main" id="{7BFD734A-1348-4955-827A-416C4FCDC6C5}"/>
                </a:ext>
              </a:extLst>
            </p:cNvPr>
            <p:cNvSpPr>
              <a:spLocks noChangeArrowheads="1"/>
            </p:cNvSpPr>
            <p:nvPr/>
          </p:nvSpPr>
          <p:spPr bwMode="auto">
            <a:xfrm>
              <a:off x="8996805" y="33745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2" name="Rectangle 187">
              <a:extLst>
                <a:ext uri="{FF2B5EF4-FFF2-40B4-BE49-F238E27FC236}">
                  <a16:creationId xmlns:a16="http://schemas.microsoft.com/office/drawing/2014/main" id="{639C0A45-AA0E-4799-9B48-D56FD46E76CB}"/>
                </a:ext>
              </a:extLst>
            </p:cNvPr>
            <p:cNvSpPr>
              <a:spLocks noChangeArrowheads="1"/>
            </p:cNvSpPr>
            <p:nvPr/>
          </p:nvSpPr>
          <p:spPr bwMode="auto">
            <a:xfrm>
              <a:off x="9451068"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3" name="Rectangle 188">
              <a:extLst>
                <a:ext uri="{FF2B5EF4-FFF2-40B4-BE49-F238E27FC236}">
                  <a16:creationId xmlns:a16="http://schemas.microsoft.com/office/drawing/2014/main" id="{27B6305A-BDDA-4961-B3ED-4CDE68C9BE7C}"/>
                </a:ext>
              </a:extLst>
            </p:cNvPr>
            <p:cNvSpPr>
              <a:spLocks noChangeArrowheads="1"/>
            </p:cNvSpPr>
            <p:nvPr/>
          </p:nvSpPr>
          <p:spPr bwMode="auto">
            <a:xfrm>
              <a:off x="9906501" y="33745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4" name="Rectangle 189">
              <a:extLst>
                <a:ext uri="{FF2B5EF4-FFF2-40B4-BE49-F238E27FC236}">
                  <a16:creationId xmlns:a16="http://schemas.microsoft.com/office/drawing/2014/main" id="{DD6CA54E-582F-4C37-9D3A-BFA3E45D2528}"/>
                </a:ext>
              </a:extLst>
            </p:cNvPr>
            <p:cNvSpPr>
              <a:spLocks noChangeArrowheads="1"/>
            </p:cNvSpPr>
            <p:nvPr/>
          </p:nvSpPr>
          <p:spPr bwMode="auto">
            <a:xfrm>
              <a:off x="10360763"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5" name="Rectangle 190">
              <a:extLst>
                <a:ext uri="{FF2B5EF4-FFF2-40B4-BE49-F238E27FC236}">
                  <a16:creationId xmlns:a16="http://schemas.microsoft.com/office/drawing/2014/main" id="{14E6965D-E230-4479-A391-3BCD5A2BBBDE}"/>
                </a:ext>
              </a:extLst>
            </p:cNvPr>
            <p:cNvSpPr>
              <a:spLocks noChangeArrowheads="1"/>
            </p:cNvSpPr>
            <p:nvPr/>
          </p:nvSpPr>
          <p:spPr bwMode="auto">
            <a:xfrm>
              <a:off x="10816197" y="33745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6" name="Rectangle 191">
              <a:extLst>
                <a:ext uri="{FF2B5EF4-FFF2-40B4-BE49-F238E27FC236}">
                  <a16:creationId xmlns:a16="http://schemas.microsoft.com/office/drawing/2014/main" id="{363FE856-8F60-49E3-9E59-695D571F0311}"/>
                </a:ext>
              </a:extLst>
            </p:cNvPr>
            <p:cNvSpPr>
              <a:spLocks noChangeArrowheads="1"/>
            </p:cNvSpPr>
            <p:nvPr/>
          </p:nvSpPr>
          <p:spPr bwMode="auto">
            <a:xfrm>
              <a:off x="11270460"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7" name="Rectangle 192">
              <a:extLst>
                <a:ext uri="{FF2B5EF4-FFF2-40B4-BE49-F238E27FC236}">
                  <a16:creationId xmlns:a16="http://schemas.microsoft.com/office/drawing/2014/main" id="{2FB0342C-B7FA-47B4-B1FF-6954791FDF74}"/>
                </a:ext>
              </a:extLst>
            </p:cNvPr>
            <p:cNvSpPr>
              <a:spLocks noChangeArrowheads="1"/>
            </p:cNvSpPr>
            <p:nvPr/>
          </p:nvSpPr>
          <p:spPr bwMode="auto">
            <a:xfrm>
              <a:off x="11725892" y="33745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8" name="Rectangle 194">
              <a:extLst>
                <a:ext uri="{FF2B5EF4-FFF2-40B4-BE49-F238E27FC236}">
                  <a16:creationId xmlns:a16="http://schemas.microsoft.com/office/drawing/2014/main" id="{1122B8B2-F8E5-4A2E-A416-E53AAE197ABA}"/>
                </a:ext>
              </a:extLst>
            </p:cNvPr>
            <p:cNvSpPr>
              <a:spLocks noChangeArrowheads="1"/>
            </p:cNvSpPr>
            <p:nvPr/>
          </p:nvSpPr>
          <p:spPr bwMode="auto">
            <a:xfrm>
              <a:off x="354110" y="38829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9" name="Rectangle 195">
              <a:extLst>
                <a:ext uri="{FF2B5EF4-FFF2-40B4-BE49-F238E27FC236}">
                  <a16:creationId xmlns:a16="http://schemas.microsoft.com/office/drawing/2014/main" id="{4B87FC86-0D1F-4F15-9C22-AA0B2E2E129C}"/>
                </a:ext>
              </a:extLst>
            </p:cNvPr>
            <p:cNvSpPr>
              <a:spLocks noChangeArrowheads="1"/>
            </p:cNvSpPr>
            <p:nvPr/>
          </p:nvSpPr>
          <p:spPr bwMode="auto">
            <a:xfrm>
              <a:off x="809542" y="3882979"/>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0" name="Rectangle 196">
              <a:extLst>
                <a:ext uri="{FF2B5EF4-FFF2-40B4-BE49-F238E27FC236}">
                  <a16:creationId xmlns:a16="http://schemas.microsoft.com/office/drawing/2014/main" id="{F8DDBB36-03C4-472F-9030-50E6B3212B8F}"/>
                </a:ext>
              </a:extLst>
            </p:cNvPr>
            <p:cNvSpPr>
              <a:spLocks noChangeArrowheads="1"/>
            </p:cNvSpPr>
            <p:nvPr/>
          </p:nvSpPr>
          <p:spPr bwMode="auto">
            <a:xfrm>
              <a:off x="1263805" y="38829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1" name="Rectangle 197">
              <a:extLst>
                <a:ext uri="{FF2B5EF4-FFF2-40B4-BE49-F238E27FC236}">
                  <a16:creationId xmlns:a16="http://schemas.microsoft.com/office/drawing/2014/main" id="{E84F816D-E7F7-4FC6-9198-C7A278EDBFC6}"/>
                </a:ext>
              </a:extLst>
            </p:cNvPr>
            <p:cNvSpPr>
              <a:spLocks noChangeArrowheads="1"/>
            </p:cNvSpPr>
            <p:nvPr/>
          </p:nvSpPr>
          <p:spPr bwMode="auto">
            <a:xfrm>
              <a:off x="1719239" y="38829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2" name="Rectangle 198">
              <a:extLst>
                <a:ext uri="{FF2B5EF4-FFF2-40B4-BE49-F238E27FC236}">
                  <a16:creationId xmlns:a16="http://schemas.microsoft.com/office/drawing/2014/main" id="{8C5E4DCC-4206-42A4-BE08-8E415FF60FB7}"/>
                </a:ext>
              </a:extLst>
            </p:cNvPr>
            <p:cNvSpPr>
              <a:spLocks noChangeArrowheads="1"/>
            </p:cNvSpPr>
            <p:nvPr/>
          </p:nvSpPr>
          <p:spPr bwMode="auto">
            <a:xfrm>
              <a:off x="2173502" y="38829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3" name="Rectangle 199">
              <a:extLst>
                <a:ext uri="{FF2B5EF4-FFF2-40B4-BE49-F238E27FC236}">
                  <a16:creationId xmlns:a16="http://schemas.microsoft.com/office/drawing/2014/main" id="{3EE8B95F-3C8D-4F9E-84E8-BEA481060C20}"/>
                </a:ext>
              </a:extLst>
            </p:cNvPr>
            <p:cNvSpPr>
              <a:spLocks noChangeArrowheads="1"/>
            </p:cNvSpPr>
            <p:nvPr/>
          </p:nvSpPr>
          <p:spPr bwMode="auto">
            <a:xfrm>
              <a:off x="2628934" y="38829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4" name="Rectangle 200">
              <a:extLst>
                <a:ext uri="{FF2B5EF4-FFF2-40B4-BE49-F238E27FC236}">
                  <a16:creationId xmlns:a16="http://schemas.microsoft.com/office/drawing/2014/main" id="{5E59882C-157C-443F-9111-16EC7661D405}"/>
                </a:ext>
              </a:extLst>
            </p:cNvPr>
            <p:cNvSpPr>
              <a:spLocks noChangeArrowheads="1"/>
            </p:cNvSpPr>
            <p:nvPr/>
          </p:nvSpPr>
          <p:spPr bwMode="auto">
            <a:xfrm>
              <a:off x="3083197" y="38829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5" name="Rectangle 214">
              <a:extLst>
                <a:ext uri="{FF2B5EF4-FFF2-40B4-BE49-F238E27FC236}">
                  <a16:creationId xmlns:a16="http://schemas.microsoft.com/office/drawing/2014/main" id="{779BE661-91DF-4B4E-8AF9-45D24F4AD61F}"/>
                </a:ext>
              </a:extLst>
            </p:cNvPr>
            <p:cNvSpPr>
              <a:spLocks noChangeArrowheads="1"/>
            </p:cNvSpPr>
            <p:nvPr/>
          </p:nvSpPr>
          <p:spPr bwMode="auto">
            <a:xfrm>
              <a:off x="8996805" y="38829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6" name="Rectangle 215">
              <a:extLst>
                <a:ext uri="{FF2B5EF4-FFF2-40B4-BE49-F238E27FC236}">
                  <a16:creationId xmlns:a16="http://schemas.microsoft.com/office/drawing/2014/main" id="{91810401-B6D2-4EA1-B203-697A04323630}"/>
                </a:ext>
              </a:extLst>
            </p:cNvPr>
            <p:cNvSpPr>
              <a:spLocks noChangeArrowheads="1"/>
            </p:cNvSpPr>
            <p:nvPr/>
          </p:nvSpPr>
          <p:spPr bwMode="auto">
            <a:xfrm>
              <a:off x="9451068" y="38829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7" name="Rectangle 216">
              <a:extLst>
                <a:ext uri="{FF2B5EF4-FFF2-40B4-BE49-F238E27FC236}">
                  <a16:creationId xmlns:a16="http://schemas.microsoft.com/office/drawing/2014/main" id="{CC3BED62-8CA0-4375-AB0A-72617711B089}"/>
                </a:ext>
              </a:extLst>
            </p:cNvPr>
            <p:cNvSpPr>
              <a:spLocks noChangeArrowheads="1"/>
            </p:cNvSpPr>
            <p:nvPr/>
          </p:nvSpPr>
          <p:spPr bwMode="auto">
            <a:xfrm>
              <a:off x="9906502" y="38829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8" name="Rectangle 217">
              <a:extLst>
                <a:ext uri="{FF2B5EF4-FFF2-40B4-BE49-F238E27FC236}">
                  <a16:creationId xmlns:a16="http://schemas.microsoft.com/office/drawing/2014/main" id="{64B31A64-91AE-4DF4-8D81-94752C7872B7}"/>
                </a:ext>
              </a:extLst>
            </p:cNvPr>
            <p:cNvSpPr>
              <a:spLocks noChangeArrowheads="1"/>
            </p:cNvSpPr>
            <p:nvPr/>
          </p:nvSpPr>
          <p:spPr bwMode="auto">
            <a:xfrm>
              <a:off x="10360764" y="38829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9" name="Rectangle 218">
              <a:extLst>
                <a:ext uri="{FF2B5EF4-FFF2-40B4-BE49-F238E27FC236}">
                  <a16:creationId xmlns:a16="http://schemas.microsoft.com/office/drawing/2014/main" id="{9ECDDCA8-99C7-4E2C-A3DA-6A39A54613B9}"/>
                </a:ext>
              </a:extLst>
            </p:cNvPr>
            <p:cNvSpPr>
              <a:spLocks noChangeArrowheads="1"/>
            </p:cNvSpPr>
            <p:nvPr/>
          </p:nvSpPr>
          <p:spPr bwMode="auto">
            <a:xfrm>
              <a:off x="10816197" y="38829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0" name="Rectangle 219">
              <a:extLst>
                <a:ext uri="{FF2B5EF4-FFF2-40B4-BE49-F238E27FC236}">
                  <a16:creationId xmlns:a16="http://schemas.microsoft.com/office/drawing/2014/main" id="{9E610FA0-F583-4C87-9186-97DA3A3F507B}"/>
                </a:ext>
              </a:extLst>
            </p:cNvPr>
            <p:cNvSpPr>
              <a:spLocks noChangeArrowheads="1"/>
            </p:cNvSpPr>
            <p:nvPr/>
          </p:nvSpPr>
          <p:spPr bwMode="auto">
            <a:xfrm>
              <a:off x="11270460" y="38829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1" name="Rectangle 220">
              <a:extLst>
                <a:ext uri="{FF2B5EF4-FFF2-40B4-BE49-F238E27FC236}">
                  <a16:creationId xmlns:a16="http://schemas.microsoft.com/office/drawing/2014/main" id="{C0181C2A-AC28-493E-9832-9D5782282822}"/>
                </a:ext>
              </a:extLst>
            </p:cNvPr>
            <p:cNvSpPr>
              <a:spLocks noChangeArrowheads="1"/>
            </p:cNvSpPr>
            <p:nvPr/>
          </p:nvSpPr>
          <p:spPr bwMode="auto">
            <a:xfrm>
              <a:off x="11725893" y="38829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2" name="Rectangle 222">
              <a:extLst>
                <a:ext uri="{FF2B5EF4-FFF2-40B4-BE49-F238E27FC236}">
                  <a16:creationId xmlns:a16="http://schemas.microsoft.com/office/drawing/2014/main" id="{3A65CCD8-DA6B-47D9-BE08-9831358B7F2E}"/>
                </a:ext>
              </a:extLst>
            </p:cNvPr>
            <p:cNvSpPr>
              <a:spLocks noChangeArrowheads="1"/>
            </p:cNvSpPr>
            <p:nvPr/>
          </p:nvSpPr>
          <p:spPr bwMode="auto">
            <a:xfrm>
              <a:off x="354110"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3" name="Rectangle 223">
              <a:extLst>
                <a:ext uri="{FF2B5EF4-FFF2-40B4-BE49-F238E27FC236}">
                  <a16:creationId xmlns:a16="http://schemas.microsoft.com/office/drawing/2014/main" id="{432DF8DB-2535-4604-A56C-4F411A13AB16}"/>
                </a:ext>
              </a:extLst>
            </p:cNvPr>
            <p:cNvSpPr>
              <a:spLocks noChangeArrowheads="1"/>
            </p:cNvSpPr>
            <p:nvPr/>
          </p:nvSpPr>
          <p:spPr bwMode="auto">
            <a:xfrm>
              <a:off x="809543"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4" name="Rectangle 224">
              <a:extLst>
                <a:ext uri="{FF2B5EF4-FFF2-40B4-BE49-F238E27FC236}">
                  <a16:creationId xmlns:a16="http://schemas.microsoft.com/office/drawing/2014/main" id="{B585B91F-5190-4F14-B1D1-F49E48A0D846}"/>
                </a:ext>
              </a:extLst>
            </p:cNvPr>
            <p:cNvSpPr>
              <a:spLocks noChangeArrowheads="1"/>
            </p:cNvSpPr>
            <p:nvPr/>
          </p:nvSpPr>
          <p:spPr bwMode="auto">
            <a:xfrm>
              <a:off x="1263806"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5" name="Rectangle 225">
              <a:extLst>
                <a:ext uri="{FF2B5EF4-FFF2-40B4-BE49-F238E27FC236}">
                  <a16:creationId xmlns:a16="http://schemas.microsoft.com/office/drawing/2014/main" id="{49F28844-8AC8-4173-B5BB-9FF425A50C64}"/>
                </a:ext>
              </a:extLst>
            </p:cNvPr>
            <p:cNvSpPr>
              <a:spLocks noChangeArrowheads="1"/>
            </p:cNvSpPr>
            <p:nvPr/>
          </p:nvSpPr>
          <p:spPr bwMode="auto">
            <a:xfrm>
              <a:off x="1719239"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6" name="Rectangle 226">
              <a:extLst>
                <a:ext uri="{FF2B5EF4-FFF2-40B4-BE49-F238E27FC236}">
                  <a16:creationId xmlns:a16="http://schemas.microsoft.com/office/drawing/2014/main" id="{E750B745-BCDB-4D34-BBB4-107F549419DC}"/>
                </a:ext>
              </a:extLst>
            </p:cNvPr>
            <p:cNvSpPr>
              <a:spLocks noChangeArrowheads="1"/>
            </p:cNvSpPr>
            <p:nvPr/>
          </p:nvSpPr>
          <p:spPr bwMode="auto">
            <a:xfrm>
              <a:off x="2173502"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7" name="Rectangle 227">
              <a:extLst>
                <a:ext uri="{FF2B5EF4-FFF2-40B4-BE49-F238E27FC236}">
                  <a16:creationId xmlns:a16="http://schemas.microsoft.com/office/drawing/2014/main" id="{CB843387-A206-4CDB-845C-87952DF4F7C0}"/>
                </a:ext>
              </a:extLst>
            </p:cNvPr>
            <p:cNvSpPr>
              <a:spLocks noChangeArrowheads="1"/>
            </p:cNvSpPr>
            <p:nvPr/>
          </p:nvSpPr>
          <p:spPr bwMode="auto">
            <a:xfrm>
              <a:off x="2628935"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8" name="Rectangle 228">
              <a:extLst>
                <a:ext uri="{FF2B5EF4-FFF2-40B4-BE49-F238E27FC236}">
                  <a16:creationId xmlns:a16="http://schemas.microsoft.com/office/drawing/2014/main" id="{F7012F48-14EA-4A10-B23B-D2DD376FDAFE}"/>
                </a:ext>
              </a:extLst>
            </p:cNvPr>
            <p:cNvSpPr>
              <a:spLocks noChangeArrowheads="1"/>
            </p:cNvSpPr>
            <p:nvPr/>
          </p:nvSpPr>
          <p:spPr bwMode="auto">
            <a:xfrm>
              <a:off x="3083198"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9" name="Rectangle 241">
              <a:extLst>
                <a:ext uri="{FF2B5EF4-FFF2-40B4-BE49-F238E27FC236}">
                  <a16:creationId xmlns:a16="http://schemas.microsoft.com/office/drawing/2014/main" id="{9071865C-5264-4C64-86F2-5F136CDB3D1A}"/>
                </a:ext>
              </a:extLst>
            </p:cNvPr>
            <p:cNvSpPr>
              <a:spLocks noChangeArrowheads="1"/>
            </p:cNvSpPr>
            <p:nvPr/>
          </p:nvSpPr>
          <p:spPr bwMode="auto">
            <a:xfrm>
              <a:off x="8996805"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0" name="Rectangle 242">
              <a:extLst>
                <a:ext uri="{FF2B5EF4-FFF2-40B4-BE49-F238E27FC236}">
                  <a16:creationId xmlns:a16="http://schemas.microsoft.com/office/drawing/2014/main" id="{5FC89895-3E12-4B31-8AC4-F2C571271BAC}"/>
                </a:ext>
              </a:extLst>
            </p:cNvPr>
            <p:cNvSpPr>
              <a:spLocks noChangeArrowheads="1"/>
            </p:cNvSpPr>
            <p:nvPr/>
          </p:nvSpPr>
          <p:spPr bwMode="auto">
            <a:xfrm>
              <a:off x="9451068"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1" name="Rectangle 243">
              <a:extLst>
                <a:ext uri="{FF2B5EF4-FFF2-40B4-BE49-F238E27FC236}">
                  <a16:creationId xmlns:a16="http://schemas.microsoft.com/office/drawing/2014/main" id="{822714A3-365A-4F69-84FD-C7A6C113C1B7}"/>
                </a:ext>
              </a:extLst>
            </p:cNvPr>
            <p:cNvSpPr>
              <a:spLocks noChangeArrowheads="1"/>
            </p:cNvSpPr>
            <p:nvPr/>
          </p:nvSpPr>
          <p:spPr bwMode="auto">
            <a:xfrm>
              <a:off x="9906502"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2" name="Rectangle 244">
              <a:extLst>
                <a:ext uri="{FF2B5EF4-FFF2-40B4-BE49-F238E27FC236}">
                  <a16:creationId xmlns:a16="http://schemas.microsoft.com/office/drawing/2014/main" id="{E831580F-B4FA-4FC0-94FF-AD9DB2B2F955}"/>
                </a:ext>
              </a:extLst>
            </p:cNvPr>
            <p:cNvSpPr>
              <a:spLocks noChangeArrowheads="1"/>
            </p:cNvSpPr>
            <p:nvPr/>
          </p:nvSpPr>
          <p:spPr bwMode="auto">
            <a:xfrm>
              <a:off x="10360764"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3" name="Rectangle 245">
              <a:extLst>
                <a:ext uri="{FF2B5EF4-FFF2-40B4-BE49-F238E27FC236}">
                  <a16:creationId xmlns:a16="http://schemas.microsoft.com/office/drawing/2014/main" id="{6FC45DDA-F270-4338-BB79-E4F603065B23}"/>
                </a:ext>
              </a:extLst>
            </p:cNvPr>
            <p:cNvSpPr>
              <a:spLocks noChangeArrowheads="1"/>
            </p:cNvSpPr>
            <p:nvPr/>
          </p:nvSpPr>
          <p:spPr bwMode="auto">
            <a:xfrm>
              <a:off x="10816197"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4" name="Rectangle 246">
              <a:extLst>
                <a:ext uri="{FF2B5EF4-FFF2-40B4-BE49-F238E27FC236}">
                  <a16:creationId xmlns:a16="http://schemas.microsoft.com/office/drawing/2014/main" id="{DF6A400A-8A10-49DE-A315-385C4794AAFE}"/>
                </a:ext>
              </a:extLst>
            </p:cNvPr>
            <p:cNvSpPr>
              <a:spLocks noChangeArrowheads="1"/>
            </p:cNvSpPr>
            <p:nvPr/>
          </p:nvSpPr>
          <p:spPr bwMode="auto">
            <a:xfrm>
              <a:off x="11270460"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5" name="Rectangle 247">
              <a:extLst>
                <a:ext uri="{FF2B5EF4-FFF2-40B4-BE49-F238E27FC236}">
                  <a16:creationId xmlns:a16="http://schemas.microsoft.com/office/drawing/2014/main" id="{2EA6C4C3-FE6D-4C45-9F6E-327D1D5637C5}"/>
                </a:ext>
              </a:extLst>
            </p:cNvPr>
            <p:cNvSpPr>
              <a:spLocks noChangeArrowheads="1"/>
            </p:cNvSpPr>
            <p:nvPr/>
          </p:nvSpPr>
          <p:spPr bwMode="auto">
            <a:xfrm>
              <a:off x="11725893"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6" name="Rectangle 249">
              <a:extLst>
                <a:ext uri="{FF2B5EF4-FFF2-40B4-BE49-F238E27FC236}">
                  <a16:creationId xmlns:a16="http://schemas.microsoft.com/office/drawing/2014/main" id="{9164A3A4-A0CB-4566-AFBE-563D91A10FBA}"/>
                </a:ext>
              </a:extLst>
            </p:cNvPr>
            <p:cNvSpPr>
              <a:spLocks noChangeArrowheads="1"/>
            </p:cNvSpPr>
            <p:nvPr/>
          </p:nvSpPr>
          <p:spPr bwMode="auto">
            <a:xfrm>
              <a:off x="354110" y="48985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7" name="Rectangle 250">
              <a:extLst>
                <a:ext uri="{FF2B5EF4-FFF2-40B4-BE49-F238E27FC236}">
                  <a16:creationId xmlns:a16="http://schemas.microsoft.com/office/drawing/2014/main" id="{FC689E73-96C3-4DFF-ABAC-A63C4BB15CE7}"/>
                </a:ext>
              </a:extLst>
            </p:cNvPr>
            <p:cNvSpPr>
              <a:spLocks noChangeArrowheads="1"/>
            </p:cNvSpPr>
            <p:nvPr/>
          </p:nvSpPr>
          <p:spPr bwMode="auto">
            <a:xfrm>
              <a:off x="809543" y="48985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8" name="Rectangle 251">
              <a:extLst>
                <a:ext uri="{FF2B5EF4-FFF2-40B4-BE49-F238E27FC236}">
                  <a16:creationId xmlns:a16="http://schemas.microsoft.com/office/drawing/2014/main" id="{49DC827D-FB7B-4DC2-A762-F5F17F148510}"/>
                </a:ext>
              </a:extLst>
            </p:cNvPr>
            <p:cNvSpPr>
              <a:spLocks noChangeArrowheads="1"/>
            </p:cNvSpPr>
            <p:nvPr/>
          </p:nvSpPr>
          <p:spPr bwMode="auto">
            <a:xfrm>
              <a:off x="1263806" y="48985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9" name="Rectangle 252">
              <a:extLst>
                <a:ext uri="{FF2B5EF4-FFF2-40B4-BE49-F238E27FC236}">
                  <a16:creationId xmlns:a16="http://schemas.microsoft.com/office/drawing/2014/main" id="{C228A320-DB20-438B-A918-A580ACBFC819}"/>
                </a:ext>
              </a:extLst>
            </p:cNvPr>
            <p:cNvSpPr>
              <a:spLocks noChangeArrowheads="1"/>
            </p:cNvSpPr>
            <p:nvPr/>
          </p:nvSpPr>
          <p:spPr bwMode="auto">
            <a:xfrm>
              <a:off x="1719239" y="48985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0" name="Rectangle 253">
              <a:extLst>
                <a:ext uri="{FF2B5EF4-FFF2-40B4-BE49-F238E27FC236}">
                  <a16:creationId xmlns:a16="http://schemas.microsoft.com/office/drawing/2014/main" id="{9897219B-EBD5-4581-8A2F-89939367A697}"/>
                </a:ext>
              </a:extLst>
            </p:cNvPr>
            <p:cNvSpPr>
              <a:spLocks noChangeArrowheads="1"/>
            </p:cNvSpPr>
            <p:nvPr/>
          </p:nvSpPr>
          <p:spPr bwMode="auto">
            <a:xfrm>
              <a:off x="2173502" y="48985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1" name="Rectangle 254">
              <a:extLst>
                <a:ext uri="{FF2B5EF4-FFF2-40B4-BE49-F238E27FC236}">
                  <a16:creationId xmlns:a16="http://schemas.microsoft.com/office/drawing/2014/main" id="{B8DDB46C-98EC-4AA3-8DC6-3C1937629765}"/>
                </a:ext>
              </a:extLst>
            </p:cNvPr>
            <p:cNvSpPr>
              <a:spLocks noChangeArrowheads="1"/>
            </p:cNvSpPr>
            <p:nvPr/>
          </p:nvSpPr>
          <p:spPr bwMode="auto">
            <a:xfrm>
              <a:off x="2628935" y="48985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2" name="Rectangle 255">
              <a:extLst>
                <a:ext uri="{FF2B5EF4-FFF2-40B4-BE49-F238E27FC236}">
                  <a16:creationId xmlns:a16="http://schemas.microsoft.com/office/drawing/2014/main" id="{808B3D4B-87CC-405D-9F91-FF03DD240C00}"/>
                </a:ext>
              </a:extLst>
            </p:cNvPr>
            <p:cNvSpPr>
              <a:spLocks noChangeArrowheads="1"/>
            </p:cNvSpPr>
            <p:nvPr/>
          </p:nvSpPr>
          <p:spPr bwMode="auto">
            <a:xfrm>
              <a:off x="3083198" y="48985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3" name="Rectangle 268">
              <a:extLst>
                <a:ext uri="{FF2B5EF4-FFF2-40B4-BE49-F238E27FC236}">
                  <a16:creationId xmlns:a16="http://schemas.microsoft.com/office/drawing/2014/main" id="{368C3B92-A8BF-48DA-A49B-DEEB8B156B24}"/>
                </a:ext>
              </a:extLst>
            </p:cNvPr>
            <p:cNvSpPr>
              <a:spLocks noChangeArrowheads="1"/>
            </p:cNvSpPr>
            <p:nvPr/>
          </p:nvSpPr>
          <p:spPr bwMode="auto">
            <a:xfrm>
              <a:off x="8996805" y="48985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4" name="Rectangle 269">
              <a:extLst>
                <a:ext uri="{FF2B5EF4-FFF2-40B4-BE49-F238E27FC236}">
                  <a16:creationId xmlns:a16="http://schemas.microsoft.com/office/drawing/2014/main" id="{C6AE408F-F0A6-4B28-9BE9-0FACFB243E81}"/>
                </a:ext>
              </a:extLst>
            </p:cNvPr>
            <p:cNvSpPr>
              <a:spLocks noChangeArrowheads="1"/>
            </p:cNvSpPr>
            <p:nvPr/>
          </p:nvSpPr>
          <p:spPr bwMode="auto">
            <a:xfrm>
              <a:off x="9451068" y="48985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5" name="Rectangle 270">
              <a:extLst>
                <a:ext uri="{FF2B5EF4-FFF2-40B4-BE49-F238E27FC236}">
                  <a16:creationId xmlns:a16="http://schemas.microsoft.com/office/drawing/2014/main" id="{78937A9C-A111-49DA-A588-1C93AD60FC74}"/>
                </a:ext>
              </a:extLst>
            </p:cNvPr>
            <p:cNvSpPr>
              <a:spLocks noChangeArrowheads="1"/>
            </p:cNvSpPr>
            <p:nvPr/>
          </p:nvSpPr>
          <p:spPr bwMode="auto">
            <a:xfrm>
              <a:off x="9906502" y="48985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6" name="Rectangle 271">
              <a:extLst>
                <a:ext uri="{FF2B5EF4-FFF2-40B4-BE49-F238E27FC236}">
                  <a16:creationId xmlns:a16="http://schemas.microsoft.com/office/drawing/2014/main" id="{89501F7C-3060-4F40-952B-8BEDDCE50CFE}"/>
                </a:ext>
              </a:extLst>
            </p:cNvPr>
            <p:cNvSpPr>
              <a:spLocks noChangeArrowheads="1"/>
            </p:cNvSpPr>
            <p:nvPr/>
          </p:nvSpPr>
          <p:spPr bwMode="auto">
            <a:xfrm>
              <a:off x="10360764" y="48985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7" name="Rectangle 272">
              <a:extLst>
                <a:ext uri="{FF2B5EF4-FFF2-40B4-BE49-F238E27FC236}">
                  <a16:creationId xmlns:a16="http://schemas.microsoft.com/office/drawing/2014/main" id="{C12674AC-F8DE-4BF0-B819-9E2A2AF2FE50}"/>
                </a:ext>
              </a:extLst>
            </p:cNvPr>
            <p:cNvSpPr>
              <a:spLocks noChangeArrowheads="1"/>
            </p:cNvSpPr>
            <p:nvPr/>
          </p:nvSpPr>
          <p:spPr bwMode="auto">
            <a:xfrm>
              <a:off x="10816197" y="4898595"/>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8" name="Rectangle 273">
              <a:extLst>
                <a:ext uri="{FF2B5EF4-FFF2-40B4-BE49-F238E27FC236}">
                  <a16:creationId xmlns:a16="http://schemas.microsoft.com/office/drawing/2014/main" id="{B7785334-7690-4CF7-9269-7772426EDD7F}"/>
                </a:ext>
              </a:extLst>
            </p:cNvPr>
            <p:cNvSpPr>
              <a:spLocks noChangeArrowheads="1"/>
            </p:cNvSpPr>
            <p:nvPr/>
          </p:nvSpPr>
          <p:spPr bwMode="auto">
            <a:xfrm>
              <a:off x="11270460" y="4898595"/>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9" name="Rectangle 274">
              <a:extLst>
                <a:ext uri="{FF2B5EF4-FFF2-40B4-BE49-F238E27FC236}">
                  <a16:creationId xmlns:a16="http://schemas.microsoft.com/office/drawing/2014/main" id="{1D74AEA1-716D-444E-9FA0-111672E596C6}"/>
                </a:ext>
              </a:extLst>
            </p:cNvPr>
            <p:cNvSpPr>
              <a:spLocks noChangeArrowheads="1"/>
            </p:cNvSpPr>
            <p:nvPr/>
          </p:nvSpPr>
          <p:spPr bwMode="auto">
            <a:xfrm>
              <a:off x="11725893" y="4898595"/>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0" name="Rectangle 276">
              <a:extLst>
                <a:ext uri="{FF2B5EF4-FFF2-40B4-BE49-F238E27FC236}">
                  <a16:creationId xmlns:a16="http://schemas.microsoft.com/office/drawing/2014/main" id="{3438C147-B1A7-4B1E-AE39-DA7715FBB4D4}"/>
                </a:ext>
              </a:extLst>
            </p:cNvPr>
            <p:cNvSpPr>
              <a:spLocks noChangeArrowheads="1"/>
            </p:cNvSpPr>
            <p:nvPr/>
          </p:nvSpPr>
          <p:spPr bwMode="auto">
            <a:xfrm>
              <a:off x="354110"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1" name="Rectangle 277">
              <a:extLst>
                <a:ext uri="{FF2B5EF4-FFF2-40B4-BE49-F238E27FC236}">
                  <a16:creationId xmlns:a16="http://schemas.microsoft.com/office/drawing/2014/main" id="{84AA6B27-1DF9-4C1A-8EB8-285EAD7752BB}"/>
                </a:ext>
              </a:extLst>
            </p:cNvPr>
            <p:cNvSpPr>
              <a:spLocks noChangeArrowheads="1"/>
            </p:cNvSpPr>
            <p:nvPr/>
          </p:nvSpPr>
          <p:spPr bwMode="auto">
            <a:xfrm>
              <a:off x="809543"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2" name="Rectangle 278">
              <a:extLst>
                <a:ext uri="{FF2B5EF4-FFF2-40B4-BE49-F238E27FC236}">
                  <a16:creationId xmlns:a16="http://schemas.microsoft.com/office/drawing/2014/main" id="{EC4CD7F9-CEBB-45D2-BC0F-696E95FC1ED0}"/>
                </a:ext>
              </a:extLst>
            </p:cNvPr>
            <p:cNvSpPr>
              <a:spLocks noChangeArrowheads="1"/>
            </p:cNvSpPr>
            <p:nvPr/>
          </p:nvSpPr>
          <p:spPr bwMode="auto">
            <a:xfrm>
              <a:off x="1263806"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3" name="Rectangle 279">
              <a:extLst>
                <a:ext uri="{FF2B5EF4-FFF2-40B4-BE49-F238E27FC236}">
                  <a16:creationId xmlns:a16="http://schemas.microsoft.com/office/drawing/2014/main" id="{25CE44E3-3ADD-478D-A105-8FBE0876C3E3}"/>
                </a:ext>
              </a:extLst>
            </p:cNvPr>
            <p:cNvSpPr>
              <a:spLocks noChangeArrowheads="1"/>
            </p:cNvSpPr>
            <p:nvPr/>
          </p:nvSpPr>
          <p:spPr bwMode="auto">
            <a:xfrm>
              <a:off x="1719239"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4" name="Rectangle 280">
              <a:extLst>
                <a:ext uri="{FF2B5EF4-FFF2-40B4-BE49-F238E27FC236}">
                  <a16:creationId xmlns:a16="http://schemas.microsoft.com/office/drawing/2014/main" id="{A8F0BFFE-3D79-4101-821A-4AF5607ECB15}"/>
                </a:ext>
              </a:extLst>
            </p:cNvPr>
            <p:cNvSpPr>
              <a:spLocks noChangeArrowheads="1"/>
            </p:cNvSpPr>
            <p:nvPr/>
          </p:nvSpPr>
          <p:spPr bwMode="auto">
            <a:xfrm>
              <a:off x="2173502"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5" name="Rectangle 281">
              <a:extLst>
                <a:ext uri="{FF2B5EF4-FFF2-40B4-BE49-F238E27FC236}">
                  <a16:creationId xmlns:a16="http://schemas.microsoft.com/office/drawing/2014/main" id="{84D419AF-8225-41B8-86F5-75B9A63B28CE}"/>
                </a:ext>
              </a:extLst>
            </p:cNvPr>
            <p:cNvSpPr>
              <a:spLocks noChangeArrowheads="1"/>
            </p:cNvSpPr>
            <p:nvPr/>
          </p:nvSpPr>
          <p:spPr bwMode="auto">
            <a:xfrm>
              <a:off x="2628935"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6" name="Rectangle 282">
              <a:extLst>
                <a:ext uri="{FF2B5EF4-FFF2-40B4-BE49-F238E27FC236}">
                  <a16:creationId xmlns:a16="http://schemas.microsoft.com/office/drawing/2014/main" id="{4E58BD16-2A71-4755-BC85-16C8F3739257}"/>
                </a:ext>
              </a:extLst>
            </p:cNvPr>
            <p:cNvSpPr>
              <a:spLocks noChangeArrowheads="1"/>
            </p:cNvSpPr>
            <p:nvPr/>
          </p:nvSpPr>
          <p:spPr bwMode="auto">
            <a:xfrm>
              <a:off x="3083198"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7" name="Rectangle 283">
              <a:extLst>
                <a:ext uri="{FF2B5EF4-FFF2-40B4-BE49-F238E27FC236}">
                  <a16:creationId xmlns:a16="http://schemas.microsoft.com/office/drawing/2014/main" id="{F56B1EBF-9ACC-4EEA-9794-00E325DCA5C8}"/>
                </a:ext>
              </a:extLst>
            </p:cNvPr>
            <p:cNvSpPr>
              <a:spLocks noChangeArrowheads="1"/>
            </p:cNvSpPr>
            <p:nvPr/>
          </p:nvSpPr>
          <p:spPr bwMode="auto">
            <a:xfrm>
              <a:off x="3538630"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8" name="Rectangle 284">
              <a:extLst>
                <a:ext uri="{FF2B5EF4-FFF2-40B4-BE49-F238E27FC236}">
                  <a16:creationId xmlns:a16="http://schemas.microsoft.com/office/drawing/2014/main" id="{CCFE505E-DEE7-4620-81F5-36AFA872F47C}"/>
                </a:ext>
              </a:extLst>
            </p:cNvPr>
            <p:cNvSpPr>
              <a:spLocks noChangeArrowheads="1"/>
            </p:cNvSpPr>
            <p:nvPr/>
          </p:nvSpPr>
          <p:spPr bwMode="auto">
            <a:xfrm>
              <a:off x="3992893"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9" name="Rectangle 285">
              <a:extLst>
                <a:ext uri="{FF2B5EF4-FFF2-40B4-BE49-F238E27FC236}">
                  <a16:creationId xmlns:a16="http://schemas.microsoft.com/office/drawing/2014/main" id="{30C4E4C1-9D8B-44EC-8D99-2E618636E26D}"/>
                </a:ext>
              </a:extLst>
            </p:cNvPr>
            <p:cNvSpPr>
              <a:spLocks noChangeArrowheads="1"/>
            </p:cNvSpPr>
            <p:nvPr/>
          </p:nvSpPr>
          <p:spPr bwMode="auto">
            <a:xfrm>
              <a:off x="4448327"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0" name="Rectangle 286">
              <a:extLst>
                <a:ext uri="{FF2B5EF4-FFF2-40B4-BE49-F238E27FC236}">
                  <a16:creationId xmlns:a16="http://schemas.microsoft.com/office/drawing/2014/main" id="{775CBB56-B210-43F2-87E2-DE5A0CA40D46}"/>
                </a:ext>
              </a:extLst>
            </p:cNvPr>
            <p:cNvSpPr>
              <a:spLocks noChangeArrowheads="1"/>
            </p:cNvSpPr>
            <p:nvPr/>
          </p:nvSpPr>
          <p:spPr bwMode="auto">
            <a:xfrm>
              <a:off x="4902590"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1" name="Rectangle 287">
              <a:extLst>
                <a:ext uri="{FF2B5EF4-FFF2-40B4-BE49-F238E27FC236}">
                  <a16:creationId xmlns:a16="http://schemas.microsoft.com/office/drawing/2014/main" id="{6667B41B-9A3E-4667-A1C7-B7369F01012C}"/>
                </a:ext>
              </a:extLst>
            </p:cNvPr>
            <p:cNvSpPr>
              <a:spLocks noChangeArrowheads="1"/>
            </p:cNvSpPr>
            <p:nvPr/>
          </p:nvSpPr>
          <p:spPr bwMode="auto">
            <a:xfrm>
              <a:off x="5358022"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2" name="Rectangle 288">
              <a:extLst>
                <a:ext uri="{FF2B5EF4-FFF2-40B4-BE49-F238E27FC236}">
                  <a16:creationId xmlns:a16="http://schemas.microsoft.com/office/drawing/2014/main" id="{796F6F02-6043-46B6-ACB2-F0D85A8658E6}"/>
                </a:ext>
              </a:extLst>
            </p:cNvPr>
            <p:cNvSpPr>
              <a:spLocks noChangeArrowheads="1"/>
            </p:cNvSpPr>
            <p:nvPr/>
          </p:nvSpPr>
          <p:spPr bwMode="auto">
            <a:xfrm>
              <a:off x="5812285"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3" name="Rectangle 289">
              <a:extLst>
                <a:ext uri="{FF2B5EF4-FFF2-40B4-BE49-F238E27FC236}">
                  <a16:creationId xmlns:a16="http://schemas.microsoft.com/office/drawing/2014/main" id="{929725D4-ED31-40E2-8AB3-47D0FD5DE573}"/>
                </a:ext>
              </a:extLst>
            </p:cNvPr>
            <p:cNvSpPr>
              <a:spLocks noChangeArrowheads="1"/>
            </p:cNvSpPr>
            <p:nvPr/>
          </p:nvSpPr>
          <p:spPr bwMode="auto">
            <a:xfrm>
              <a:off x="6267718"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4" name="Rectangle 290">
              <a:extLst>
                <a:ext uri="{FF2B5EF4-FFF2-40B4-BE49-F238E27FC236}">
                  <a16:creationId xmlns:a16="http://schemas.microsoft.com/office/drawing/2014/main" id="{6E0AE0BD-ECE4-468E-A5C9-0DE456154DD2}"/>
                </a:ext>
              </a:extLst>
            </p:cNvPr>
            <p:cNvSpPr>
              <a:spLocks noChangeArrowheads="1"/>
            </p:cNvSpPr>
            <p:nvPr/>
          </p:nvSpPr>
          <p:spPr bwMode="auto">
            <a:xfrm>
              <a:off x="6721981"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5" name="Rectangle 291">
              <a:extLst>
                <a:ext uri="{FF2B5EF4-FFF2-40B4-BE49-F238E27FC236}">
                  <a16:creationId xmlns:a16="http://schemas.microsoft.com/office/drawing/2014/main" id="{4400955C-33E1-4C75-9F63-728D8665A91F}"/>
                </a:ext>
              </a:extLst>
            </p:cNvPr>
            <p:cNvSpPr>
              <a:spLocks noChangeArrowheads="1"/>
            </p:cNvSpPr>
            <p:nvPr/>
          </p:nvSpPr>
          <p:spPr bwMode="auto">
            <a:xfrm>
              <a:off x="7177414"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6" name="Rectangle 292">
              <a:extLst>
                <a:ext uri="{FF2B5EF4-FFF2-40B4-BE49-F238E27FC236}">
                  <a16:creationId xmlns:a16="http://schemas.microsoft.com/office/drawing/2014/main" id="{D961C0B6-3B1B-4839-857B-114099F3F192}"/>
                </a:ext>
              </a:extLst>
            </p:cNvPr>
            <p:cNvSpPr>
              <a:spLocks noChangeArrowheads="1"/>
            </p:cNvSpPr>
            <p:nvPr/>
          </p:nvSpPr>
          <p:spPr bwMode="auto">
            <a:xfrm>
              <a:off x="7631676"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7" name="Rectangle 293">
              <a:extLst>
                <a:ext uri="{FF2B5EF4-FFF2-40B4-BE49-F238E27FC236}">
                  <a16:creationId xmlns:a16="http://schemas.microsoft.com/office/drawing/2014/main" id="{DF5F8018-F3F9-4B6A-961C-FDE42B1ACFD9}"/>
                </a:ext>
              </a:extLst>
            </p:cNvPr>
            <p:cNvSpPr>
              <a:spLocks noChangeArrowheads="1"/>
            </p:cNvSpPr>
            <p:nvPr/>
          </p:nvSpPr>
          <p:spPr bwMode="auto">
            <a:xfrm>
              <a:off x="8087110"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8" name="Rectangle 294">
              <a:extLst>
                <a:ext uri="{FF2B5EF4-FFF2-40B4-BE49-F238E27FC236}">
                  <a16:creationId xmlns:a16="http://schemas.microsoft.com/office/drawing/2014/main" id="{F9B0F8D9-7724-4ACF-BA7F-110AA4FF0CD6}"/>
                </a:ext>
              </a:extLst>
            </p:cNvPr>
            <p:cNvSpPr>
              <a:spLocks noChangeArrowheads="1"/>
            </p:cNvSpPr>
            <p:nvPr/>
          </p:nvSpPr>
          <p:spPr bwMode="auto">
            <a:xfrm>
              <a:off x="8541373"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9" name="Rectangle 295">
              <a:extLst>
                <a:ext uri="{FF2B5EF4-FFF2-40B4-BE49-F238E27FC236}">
                  <a16:creationId xmlns:a16="http://schemas.microsoft.com/office/drawing/2014/main" id="{1D3659AF-0565-450F-85E1-3D9707E72F53}"/>
                </a:ext>
              </a:extLst>
            </p:cNvPr>
            <p:cNvSpPr>
              <a:spLocks noChangeArrowheads="1"/>
            </p:cNvSpPr>
            <p:nvPr/>
          </p:nvSpPr>
          <p:spPr bwMode="auto">
            <a:xfrm>
              <a:off x="8996805"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0" name="Rectangle 296">
              <a:extLst>
                <a:ext uri="{FF2B5EF4-FFF2-40B4-BE49-F238E27FC236}">
                  <a16:creationId xmlns:a16="http://schemas.microsoft.com/office/drawing/2014/main" id="{5FE90139-0B55-4644-A3B5-120193B9A581}"/>
                </a:ext>
              </a:extLst>
            </p:cNvPr>
            <p:cNvSpPr>
              <a:spLocks noChangeArrowheads="1"/>
            </p:cNvSpPr>
            <p:nvPr/>
          </p:nvSpPr>
          <p:spPr bwMode="auto">
            <a:xfrm>
              <a:off x="9451068"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1" name="Rectangle 297">
              <a:extLst>
                <a:ext uri="{FF2B5EF4-FFF2-40B4-BE49-F238E27FC236}">
                  <a16:creationId xmlns:a16="http://schemas.microsoft.com/office/drawing/2014/main" id="{5C52DEE4-F75A-448E-AC22-D4A8424D605A}"/>
                </a:ext>
              </a:extLst>
            </p:cNvPr>
            <p:cNvSpPr>
              <a:spLocks noChangeArrowheads="1"/>
            </p:cNvSpPr>
            <p:nvPr/>
          </p:nvSpPr>
          <p:spPr bwMode="auto">
            <a:xfrm>
              <a:off x="9906502" y="54069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2" name="Rectangle 298">
              <a:extLst>
                <a:ext uri="{FF2B5EF4-FFF2-40B4-BE49-F238E27FC236}">
                  <a16:creationId xmlns:a16="http://schemas.microsoft.com/office/drawing/2014/main" id="{0FAA6019-458E-49C0-82BF-4DA9376EF5EF}"/>
                </a:ext>
              </a:extLst>
            </p:cNvPr>
            <p:cNvSpPr>
              <a:spLocks noChangeArrowheads="1"/>
            </p:cNvSpPr>
            <p:nvPr/>
          </p:nvSpPr>
          <p:spPr bwMode="auto">
            <a:xfrm>
              <a:off x="10360764"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3" name="Rectangle 299">
              <a:extLst>
                <a:ext uri="{FF2B5EF4-FFF2-40B4-BE49-F238E27FC236}">
                  <a16:creationId xmlns:a16="http://schemas.microsoft.com/office/drawing/2014/main" id="{A10BEF18-4D65-4ECD-AD29-9B429488E510}"/>
                </a:ext>
              </a:extLst>
            </p:cNvPr>
            <p:cNvSpPr>
              <a:spLocks noChangeArrowheads="1"/>
            </p:cNvSpPr>
            <p:nvPr/>
          </p:nvSpPr>
          <p:spPr bwMode="auto">
            <a:xfrm>
              <a:off x="10816197" y="5406987"/>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4" name="Rectangle 300">
              <a:extLst>
                <a:ext uri="{FF2B5EF4-FFF2-40B4-BE49-F238E27FC236}">
                  <a16:creationId xmlns:a16="http://schemas.microsoft.com/office/drawing/2014/main" id="{B5150899-574E-4361-8BD8-908931E2F979}"/>
                </a:ext>
              </a:extLst>
            </p:cNvPr>
            <p:cNvSpPr>
              <a:spLocks noChangeArrowheads="1"/>
            </p:cNvSpPr>
            <p:nvPr/>
          </p:nvSpPr>
          <p:spPr bwMode="auto">
            <a:xfrm>
              <a:off x="11270460"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5" name="Rectangle 301">
              <a:extLst>
                <a:ext uri="{FF2B5EF4-FFF2-40B4-BE49-F238E27FC236}">
                  <a16:creationId xmlns:a16="http://schemas.microsoft.com/office/drawing/2014/main" id="{BEA711FE-B1AF-4B37-81CB-C560FA27C379}"/>
                </a:ext>
              </a:extLst>
            </p:cNvPr>
            <p:cNvSpPr>
              <a:spLocks noChangeArrowheads="1"/>
            </p:cNvSpPr>
            <p:nvPr/>
          </p:nvSpPr>
          <p:spPr bwMode="auto">
            <a:xfrm>
              <a:off x="11725893"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6" name="Rectangle 303">
              <a:extLst>
                <a:ext uri="{FF2B5EF4-FFF2-40B4-BE49-F238E27FC236}">
                  <a16:creationId xmlns:a16="http://schemas.microsoft.com/office/drawing/2014/main" id="{80E4ED87-41E6-49B3-91BA-686B2B81BE5B}"/>
                </a:ext>
              </a:extLst>
            </p:cNvPr>
            <p:cNvSpPr>
              <a:spLocks noChangeArrowheads="1"/>
            </p:cNvSpPr>
            <p:nvPr/>
          </p:nvSpPr>
          <p:spPr bwMode="auto">
            <a:xfrm>
              <a:off x="354110"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7" name="Rectangle 304">
              <a:extLst>
                <a:ext uri="{FF2B5EF4-FFF2-40B4-BE49-F238E27FC236}">
                  <a16:creationId xmlns:a16="http://schemas.microsoft.com/office/drawing/2014/main" id="{4E9BE40A-EE42-4123-8BA0-FF7F0385F340}"/>
                </a:ext>
              </a:extLst>
            </p:cNvPr>
            <p:cNvSpPr>
              <a:spLocks noChangeArrowheads="1"/>
            </p:cNvSpPr>
            <p:nvPr/>
          </p:nvSpPr>
          <p:spPr bwMode="auto">
            <a:xfrm>
              <a:off x="809543"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8" name="Rectangle 305">
              <a:extLst>
                <a:ext uri="{FF2B5EF4-FFF2-40B4-BE49-F238E27FC236}">
                  <a16:creationId xmlns:a16="http://schemas.microsoft.com/office/drawing/2014/main" id="{B611F1C1-8FC2-46A0-9BD2-C302F7B52C75}"/>
                </a:ext>
              </a:extLst>
            </p:cNvPr>
            <p:cNvSpPr>
              <a:spLocks noChangeArrowheads="1"/>
            </p:cNvSpPr>
            <p:nvPr/>
          </p:nvSpPr>
          <p:spPr bwMode="auto">
            <a:xfrm>
              <a:off x="1263806"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9" name="Rectangle 306">
              <a:extLst>
                <a:ext uri="{FF2B5EF4-FFF2-40B4-BE49-F238E27FC236}">
                  <a16:creationId xmlns:a16="http://schemas.microsoft.com/office/drawing/2014/main" id="{930B6D85-2884-41AB-BDBA-4E324F36B453}"/>
                </a:ext>
              </a:extLst>
            </p:cNvPr>
            <p:cNvSpPr>
              <a:spLocks noChangeArrowheads="1"/>
            </p:cNvSpPr>
            <p:nvPr/>
          </p:nvSpPr>
          <p:spPr bwMode="auto">
            <a:xfrm>
              <a:off x="1719239"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0" name="Rectangle 307">
              <a:extLst>
                <a:ext uri="{FF2B5EF4-FFF2-40B4-BE49-F238E27FC236}">
                  <a16:creationId xmlns:a16="http://schemas.microsoft.com/office/drawing/2014/main" id="{7F9C1F3D-FD52-424C-9FF6-C48477A4981B}"/>
                </a:ext>
              </a:extLst>
            </p:cNvPr>
            <p:cNvSpPr>
              <a:spLocks noChangeArrowheads="1"/>
            </p:cNvSpPr>
            <p:nvPr/>
          </p:nvSpPr>
          <p:spPr bwMode="auto">
            <a:xfrm>
              <a:off x="2173502"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1" name="Rectangle 308">
              <a:extLst>
                <a:ext uri="{FF2B5EF4-FFF2-40B4-BE49-F238E27FC236}">
                  <a16:creationId xmlns:a16="http://schemas.microsoft.com/office/drawing/2014/main" id="{E7486E9D-3A69-4A97-AA5C-AF76EF8F51C6}"/>
                </a:ext>
              </a:extLst>
            </p:cNvPr>
            <p:cNvSpPr>
              <a:spLocks noChangeArrowheads="1"/>
            </p:cNvSpPr>
            <p:nvPr/>
          </p:nvSpPr>
          <p:spPr bwMode="auto">
            <a:xfrm>
              <a:off x="2628935"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2" name="Rectangle 309">
              <a:extLst>
                <a:ext uri="{FF2B5EF4-FFF2-40B4-BE49-F238E27FC236}">
                  <a16:creationId xmlns:a16="http://schemas.microsoft.com/office/drawing/2014/main" id="{0AA7E796-96DA-498C-93D9-136DDFB2FCF2}"/>
                </a:ext>
              </a:extLst>
            </p:cNvPr>
            <p:cNvSpPr>
              <a:spLocks noChangeArrowheads="1"/>
            </p:cNvSpPr>
            <p:nvPr/>
          </p:nvSpPr>
          <p:spPr bwMode="auto">
            <a:xfrm>
              <a:off x="3083198"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3" name="Rectangle 310">
              <a:extLst>
                <a:ext uri="{FF2B5EF4-FFF2-40B4-BE49-F238E27FC236}">
                  <a16:creationId xmlns:a16="http://schemas.microsoft.com/office/drawing/2014/main" id="{A66B0CB8-31EE-439B-AC73-841AF9BC5F30}"/>
                </a:ext>
              </a:extLst>
            </p:cNvPr>
            <p:cNvSpPr>
              <a:spLocks noChangeArrowheads="1"/>
            </p:cNvSpPr>
            <p:nvPr/>
          </p:nvSpPr>
          <p:spPr bwMode="auto">
            <a:xfrm>
              <a:off x="3538630"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4" name="Rectangle 311">
              <a:extLst>
                <a:ext uri="{FF2B5EF4-FFF2-40B4-BE49-F238E27FC236}">
                  <a16:creationId xmlns:a16="http://schemas.microsoft.com/office/drawing/2014/main" id="{3369CA06-5E6E-4F9E-A1F5-CDE8295570AF}"/>
                </a:ext>
              </a:extLst>
            </p:cNvPr>
            <p:cNvSpPr>
              <a:spLocks noChangeArrowheads="1"/>
            </p:cNvSpPr>
            <p:nvPr/>
          </p:nvSpPr>
          <p:spPr bwMode="auto">
            <a:xfrm>
              <a:off x="3992893"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5" name="Rectangle 312">
              <a:extLst>
                <a:ext uri="{FF2B5EF4-FFF2-40B4-BE49-F238E27FC236}">
                  <a16:creationId xmlns:a16="http://schemas.microsoft.com/office/drawing/2014/main" id="{E99CE921-0DE8-4AB7-AC5C-1424E0C194CF}"/>
                </a:ext>
              </a:extLst>
            </p:cNvPr>
            <p:cNvSpPr>
              <a:spLocks noChangeArrowheads="1"/>
            </p:cNvSpPr>
            <p:nvPr/>
          </p:nvSpPr>
          <p:spPr bwMode="auto">
            <a:xfrm>
              <a:off x="4448327"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6" name="Rectangle 313">
              <a:extLst>
                <a:ext uri="{FF2B5EF4-FFF2-40B4-BE49-F238E27FC236}">
                  <a16:creationId xmlns:a16="http://schemas.microsoft.com/office/drawing/2014/main" id="{44B0D7FC-1229-4D80-AFFC-1892AC41BCE3}"/>
                </a:ext>
              </a:extLst>
            </p:cNvPr>
            <p:cNvSpPr>
              <a:spLocks noChangeArrowheads="1"/>
            </p:cNvSpPr>
            <p:nvPr/>
          </p:nvSpPr>
          <p:spPr bwMode="auto">
            <a:xfrm>
              <a:off x="4902590"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7" name="Rectangle 314">
              <a:extLst>
                <a:ext uri="{FF2B5EF4-FFF2-40B4-BE49-F238E27FC236}">
                  <a16:creationId xmlns:a16="http://schemas.microsoft.com/office/drawing/2014/main" id="{9CC127BC-9564-47FC-B62B-448598DBAB57}"/>
                </a:ext>
              </a:extLst>
            </p:cNvPr>
            <p:cNvSpPr>
              <a:spLocks noChangeArrowheads="1"/>
            </p:cNvSpPr>
            <p:nvPr/>
          </p:nvSpPr>
          <p:spPr bwMode="auto">
            <a:xfrm>
              <a:off x="5358022"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8" name="Rectangle 315">
              <a:extLst>
                <a:ext uri="{FF2B5EF4-FFF2-40B4-BE49-F238E27FC236}">
                  <a16:creationId xmlns:a16="http://schemas.microsoft.com/office/drawing/2014/main" id="{B9AB1F98-2ED9-4FA8-B563-43ABB5173B26}"/>
                </a:ext>
              </a:extLst>
            </p:cNvPr>
            <p:cNvSpPr>
              <a:spLocks noChangeArrowheads="1"/>
            </p:cNvSpPr>
            <p:nvPr/>
          </p:nvSpPr>
          <p:spPr bwMode="auto">
            <a:xfrm>
              <a:off x="5812285"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9" name="Rectangle 316">
              <a:extLst>
                <a:ext uri="{FF2B5EF4-FFF2-40B4-BE49-F238E27FC236}">
                  <a16:creationId xmlns:a16="http://schemas.microsoft.com/office/drawing/2014/main" id="{A6DA074F-063A-4813-AE3D-039A5CEC3F77}"/>
                </a:ext>
              </a:extLst>
            </p:cNvPr>
            <p:cNvSpPr>
              <a:spLocks noChangeArrowheads="1"/>
            </p:cNvSpPr>
            <p:nvPr/>
          </p:nvSpPr>
          <p:spPr bwMode="auto">
            <a:xfrm>
              <a:off x="6267718"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0" name="Rectangle 317">
              <a:extLst>
                <a:ext uri="{FF2B5EF4-FFF2-40B4-BE49-F238E27FC236}">
                  <a16:creationId xmlns:a16="http://schemas.microsoft.com/office/drawing/2014/main" id="{E2D48949-643D-4CD5-94F2-5B81BCC4A407}"/>
                </a:ext>
              </a:extLst>
            </p:cNvPr>
            <p:cNvSpPr>
              <a:spLocks noChangeArrowheads="1"/>
            </p:cNvSpPr>
            <p:nvPr/>
          </p:nvSpPr>
          <p:spPr bwMode="auto">
            <a:xfrm>
              <a:off x="6721981"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1" name="Rectangle 318">
              <a:extLst>
                <a:ext uri="{FF2B5EF4-FFF2-40B4-BE49-F238E27FC236}">
                  <a16:creationId xmlns:a16="http://schemas.microsoft.com/office/drawing/2014/main" id="{00728DC9-776B-49FA-ABFC-CE0772CDA2EE}"/>
                </a:ext>
              </a:extLst>
            </p:cNvPr>
            <p:cNvSpPr>
              <a:spLocks noChangeArrowheads="1"/>
            </p:cNvSpPr>
            <p:nvPr/>
          </p:nvSpPr>
          <p:spPr bwMode="auto">
            <a:xfrm>
              <a:off x="7177414"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2" name="Rectangle 319">
              <a:extLst>
                <a:ext uri="{FF2B5EF4-FFF2-40B4-BE49-F238E27FC236}">
                  <a16:creationId xmlns:a16="http://schemas.microsoft.com/office/drawing/2014/main" id="{F940E1FC-5AC7-4790-9F31-160A60507111}"/>
                </a:ext>
              </a:extLst>
            </p:cNvPr>
            <p:cNvSpPr>
              <a:spLocks noChangeArrowheads="1"/>
            </p:cNvSpPr>
            <p:nvPr/>
          </p:nvSpPr>
          <p:spPr bwMode="auto">
            <a:xfrm>
              <a:off x="7631676"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3" name="Rectangle 320">
              <a:extLst>
                <a:ext uri="{FF2B5EF4-FFF2-40B4-BE49-F238E27FC236}">
                  <a16:creationId xmlns:a16="http://schemas.microsoft.com/office/drawing/2014/main" id="{9A9BC016-C68C-4EA0-9BAE-277C05D16E62}"/>
                </a:ext>
              </a:extLst>
            </p:cNvPr>
            <p:cNvSpPr>
              <a:spLocks noChangeArrowheads="1"/>
            </p:cNvSpPr>
            <p:nvPr/>
          </p:nvSpPr>
          <p:spPr bwMode="auto">
            <a:xfrm>
              <a:off x="8087110"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4" name="Rectangle 321">
              <a:extLst>
                <a:ext uri="{FF2B5EF4-FFF2-40B4-BE49-F238E27FC236}">
                  <a16:creationId xmlns:a16="http://schemas.microsoft.com/office/drawing/2014/main" id="{85D72911-CD6D-4223-B9B7-AF8B7667D669}"/>
                </a:ext>
              </a:extLst>
            </p:cNvPr>
            <p:cNvSpPr>
              <a:spLocks noChangeArrowheads="1"/>
            </p:cNvSpPr>
            <p:nvPr/>
          </p:nvSpPr>
          <p:spPr bwMode="auto">
            <a:xfrm>
              <a:off x="8541373"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5" name="Rectangle 322">
              <a:extLst>
                <a:ext uri="{FF2B5EF4-FFF2-40B4-BE49-F238E27FC236}">
                  <a16:creationId xmlns:a16="http://schemas.microsoft.com/office/drawing/2014/main" id="{44F55F88-B6F7-42F9-A7A0-92FA35616202}"/>
                </a:ext>
              </a:extLst>
            </p:cNvPr>
            <p:cNvSpPr>
              <a:spLocks noChangeArrowheads="1"/>
            </p:cNvSpPr>
            <p:nvPr/>
          </p:nvSpPr>
          <p:spPr bwMode="auto">
            <a:xfrm>
              <a:off x="8996805"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6" name="Rectangle 323">
              <a:extLst>
                <a:ext uri="{FF2B5EF4-FFF2-40B4-BE49-F238E27FC236}">
                  <a16:creationId xmlns:a16="http://schemas.microsoft.com/office/drawing/2014/main" id="{1FAEF597-1324-4785-A2F5-812B9B7E3CCF}"/>
                </a:ext>
              </a:extLst>
            </p:cNvPr>
            <p:cNvSpPr>
              <a:spLocks noChangeArrowheads="1"/>
            </p:cNvSpPr>
            <p:nvPr/>
          </p:nvSpPr>
          <p:spPr bwMode="auto">
            <a:xfrm>
              <a:off x="9451068"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7" name="Rectangle 324">
              <a:extLst>
                <a:ext uri="{FF2B5EF4-FFF2-40B4-BE49-F238E27FC236}">
                  <a16:creationId xmlns:a16="http://schemas.microsoft.com/office/drawing/2014/main" id="{547E500B-89FF-4790-A774-7467AA539E03}"/>
                </a:ext>
              </a:extLst>
            </p:cNvPr>
            <p:cNvSpPr>
              <a:spLocks noChangeArrowheads="1"/>
            </p:cNvSpPr>
            <p:nvPr/>
          </p:nvSpPr>
          <p:spPr bwMode="auto">
            <a:xfrm>
              <a:off x="9906502"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8" name="Rectangle 325">
              <a:extLst>
                <a:ext uri="{FF2B5EF4-FFF2-40B4-BE49-F238E27FC236}">
                  <a16:creationId xmlns:a16="http://schemas.microsoft.com/office/drawing/2014/main" id="{BDE832F9-2CD6-4DA9-8C6D-29D6EF4A68C3}"/>
                </a:ext>
              </a:extLst>
            </p:cNvPr>
            <p:cNvSpPr>
              <a:spLocks noChangeArrowheads="1"/>
            </p:cNvSpPr>
            <p:nvPr/>
          </p:nvSpPr>
          <p:spPr bwMode="auto">
            <a:xfrm>
              <a:off x="10360764" y="5915379"/>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9" name="Rectangle 326">
              <a:extLst>
                <a:ext uri="{FF2B5EF4-FFF2-40B4-BE49-F238E27FC236}">
                  <a16:creationId xmlns:a16="http://schemas.microsoft.com/office/drawing/2014/main" id="{8F14BE8F-17A2-48D9-99B9-13D9B36CFF51}"/>
                </a:ext>
              </a:extLst>
            </p:cNvPr>
            <p:cNvSpPr>
              <a:spLocks noChangeArrowheads="1"/>
            </p:cNvSpPr>
            <p:nvPr/>
          </p:nvSpPr>
          <p:spPr bwMode="auto">
            <a:xfrm>
              <a:off x="10816197"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0" name="Rectangle 327">
              <a:extLst>
                <a:ext uri="{FF2B5EF4-FFF2-40B4-BE49-F238E27FC236}">
                  <a16:creationId xmlns:a16="http://schemas.microsoft.com/office/drawing/2014/main" id="{2CA28AB2-A869-47B1-9798-9E8733980AC2}"/>
                </a:ext>
              </a:extLst>
            </p:cNvPr>
            <p:cNvSpPr>
              <a:spLocks noChangeArrowheads="1"/>
            </p:cNvSpPr>
            <p:nvPr/>
          </p:nvSpPr>
          <p:spPr bwMode="auto">
            <a:xfrm>
              <a:off x="11270460" y="5915379"/>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1" name="Rectangle 328">
              <a:extLst>
                <a:ext uri="{FF2B5EF4-FFF2-40B4-BE49-F238E27FC236}">
                  <a16:creationId xmlns:a16="http://schemas.microsoft.com/office/drawing/2014/main" id="{FA45DCC4-369F-4348-B31A-DDD34207D995}"/>
                </a:ext>
              </a:extLst>
            </p:cNvPr>
            <p:cNvSpPr>
              <a:spLocks noChangeArrowheads="1"/>
            </p:cNvSpPr>
            <p:nvPr/>
          </p:nvSpPr>
          <p:spPr bwMode="auto">
            <a:xfrm>
              <a:off x="11725893" y="5915379"/>
              <a:ext cx="10882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2" name="Rectangle 303">
              <a:extLst>
                <a:ext uri="{FF2B5EF4-FFF2-40B4-BE49-F238E27FC236}">
                  <a16:creationId xmlns:a16="http://schemas.microsoft.com/office/drawing/2014/main" id="{5246F475-6CE9-44EF-B241-5C98A3993F47}"/>
                </a:ext>
              </a:extLst>
            </p:cNvPr>
            <p:cNvSpPr>
              <a:spLocks noChangeArrowheads="1"/>
            </p:cNvSpPr>
            <p:nvPr/>
          </p:nvSpPr>
          <p:spPr bwMode="auto">
            <a:xfrm>
              <a:off x="354110"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3" name="Rectangle 304">
              <a:extLst>
                <a:ext uri="{FF2B5EF4-FFF2-40B4-BE49-F238E27FC236}">
                  <a16:creationId xmlns:a16="http://schemas.microsoft.com/office/drawing/2014/main" id="{0212C143-6DDE-4AC2-94C2-CCD6202BFFBB}"/>
                </a:ext>
              </a:extLst>
            </p:cNvPr>
            <p:cNvSpPr>
              <a:spLocks noChangeArrowheads="1"/>
            </p:cNvSpPr>
            <p:nvPr/>
          </p:nvSpPr>
          <p:spPr bwMode="auto">
            <a:xfrm>
              <a:off x="809543"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4" name="Rectangle 305">
              <a:extLst>
                <a:ext uri="{FF2B5EF4-FFF2-40B4-BE49-F238E27FC236}">
                  <a16:creationId xmlns:a16="http://schemas.microsoft.com/office/drawing/2014/main" id="{DC9D434B-9E3A-4EBA-8C92-28B96B398B1A}"/>
                </a:ext>
              </a:extLst>
            </p:cNvPr>
            <p:cNvSpPr>
              <a:spLocks noChangeArrowheads="1"/>
            </p:cNvSpPr>
            <p:nvPr/>
          </p:nvSpPr>
          <p:spPr bwMode="auto">
            <a:xfrm>
              <a:off x="1263806"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5" name="Rectangle 306">
              <a:extLst>
                <a:ext uri="{FF2B5EF4-FFF2-40B4-BE49-F238E27FC236}">
                  <a16:creationId xmlns:a16="http://schemas.microsoft.com/office/drawing/2014/main" id="{C336F0B6-E934-4035-96C1-1890FAB7FC59}"/>
                </a:ext>
              </a:extLst>
            </p:cNvPr>
            <p:cNvSpPr>
              <a:spLocks noChangeArrowheads="1"/>
            </p:cNvSpPr>
            <p:nvPr/>
          </p:nvSpPr>
          <p:spPr bwMode="auto">
            <a:xfrm>
              <a:off x="1719239"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6" name="Rectangle 307">
              <a:extLst>
                <a:ext uri="{FF2B5EF4-FFF2-40B4-BE49-F238E27FC236}">
                  <a16:creationId xmlns:a16="http://schemas.microsoft.com/office/drawing/2014/main" id="{449858E0-3129-497A-A76F-A7B8CCC41D2C}"/>
                </a:ext>
              </a:extLst>
            </p:cNvPr>
            <p:cNvSpPr>
              <a:spLocks noChangeArrowheads="1"/>
            </p:cNvSpPr>
            <p:nvPr/>
          </p:nvSpPr>
          <p:spPr bwMode="auto">
            <a:xfrm>
              <a:off x="2173502"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7" name="Rectangle 308">
              <a:extLst>
                <a:ext uri="{FF2B5EF4-FFF2-40B4-BE49-F238E27FC236}">
                  <a16:creationId xmlns:a16="http://schemas.microsoft.com/office/drawing/2014/main" id="{5E5A0525-E0F7-473B-BF1D-921297C341BA}"/>
                </a:ext>
              </a:extLst>
            </p:cNvPr>
            <p:cNvSpPr>
              <a:spLocks noChangeArrowheads="1"/>
            </p:cNvSpPr>
            <p:nvPr/>
          </p:nvSpPr>
          <p:spPr bwMode="auto">
            <a:xfrm>
              <a:off x="2628935"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8" name="Rectangle 309">
              <a:extLst>
                <a:ext uri="{FF2B5EF4-FFF2-40B4-BE49-F238E27FC236}">
                  <a16:creationId xmlns:a16="http://schemas.microsoft.com/office/drawing/2014/main" id="{40BA3401-B130-4070-8812-6D1E64DFCA8B}"/>
                </a:ext>
              </a:extLst>
            </p:cNvPr>
            <p:cNvSpPr>
              <a:spLocks noChangeArrowheads="1"/>
            </p:cNvSpPr>
            <p:nvPr/>
          </p:nvSpPr>
          <p:spPr bwMode="auto">
            <a:xfrm>
              <a:off x="3083198"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9" name="Rectangle 310">
              <a:extLst>
                <a:ext uri="{FF2B5EF4-FFF2-40B4-BE49-F238E27FC236}">
                  <a16:creationId xmlns:a16="http://schemas.microsoft.com/office/drawing/2014/main" id="{43428A0F-0399-49CB-B65B-308D799020F2}"/>
                </a:ext>
              </a:extLst>
            </p:cNvPr>
            <p:cNvSpPr>
              <a:spLocks noChangeArrowheads="1"/>
            </p:cNvSpPr>
            <p:nvPr/>
          </p:nvSpPr>
          <p:spPr bwMode="auto">
            <a:xfrm>
              <a:off x="3538630"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0" name="Rectangle 311">
              <a:extLst>
                <a:ext uri="{FF2B5EF4-FFF2-40B4-BE49-F238E27FC236}">
                  <a16:creationId xmlns:a16="http://schemas.microsoft.com/office/drawing/2014/main" id="{03BCC0FA-5699-431F-8C8A-B7CFDACB8F0D}"/>
                </a:ext>
              </a:extLst>
            </p:cNvPr>
            <p:cNvSpPr>
              <a:spLocks noChangeArrowheads="1"/>
            </p:cNvSpPr>
            <p:nvPr/>
          </p:nvSpPr>
          <p:spPr bwMode="auto">
            <a:xfrm>
              <a:off x="3992893"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1" name="Rectangle 312">
              <a:extLst>
                <a:ext uri="{FF2B5EF4-FFF2-40B4-BE49-F238E27FC236}">
                  <a16:creationId xmlns:a16="http://schemas.microsoft.com/office/drawing/2014/main" id="{556516AA-1DCD-4F78-A473-1DD49BC9A983}"/>
                </a:ext>
              </a:extLst>
            </p:cNvPr>
            <p:cNvSpPr>
              <a:spLocks noChangeArrowheads="1"/>
            </p:cNvSpPr>
            <p:nvPr/>
          </p:nvSpPr>
          <p:spPr bwMode="auto">
            <a:xfrm>
              <a:off x="4448327"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2" name="Rectangle 313">
              <a:extLst>
                <a:ext uri="{FF2B5EF4-FFF2-40B4-BE49-F238E27FC236}">
                  <a16:creationId xmlns:a16="http://schemas.microsoft.com/office/drawing/2014/main" id="{CA00595A-8F2B-4D73-846B-3B7A9C584FFE}"/>
                </a:ext>
              </a:extLst>
            </p:cNvPr>
            <p:cNvSpPr>
              <a:spLocks noChangeArrowheads="1"/>
            </p:cNvSpPr>
            <p:nvPr/>
          </p:nvSpPr>
          <p:spPr bwMode="auto">
            <a:xfrm>
              <a:off x="4902590"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3" name="Rectangle 314">
              <a:extLst>
                <a:ext uri="{FF2B5EF4-FFF2-40B4-BE49-F238E27FC236}">
                  <a16:creationId xmlns:a16="http://schemas.microsoft.com/office/drawing/2014/main" id="{76207ABA-2173-41C4-88F3-C94E5346CD7D}"/>
                </a:ext>
              </a:extLst>
            </p:cNvPr>
            <p:cNvSpPr>
              <a:spLocks noChangeArrowheads="1"/>
            </p:cNvSpPr>
            <p:nvPr/>
          </p:nvSpPr>
          <p:spPr bwMode="auto">
            <a:xfrm>
              <a:off x="5358022"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4" name="Rectangle 315">
              <a:extLst>
                <a:ext uri="{FF2B5EF4-FFF2-40B4-BE49-F238E27FC236}">
                  <a16:creationId xmlns:a16="http://schemas.microsoft.com/office/drawing/2014/main" id="{22D2EBC9-8BFC-4568-9B2E-77642424867E}"/>
                </a:ext>
              </a:extLst>
            </p:cNvPr>
            <p:cNvSpPr>
              <a:spLocks noChangeArrowheads="1"/>
            </p:cNvSpPr>
            <p:nvPr/>
          </p:nvSpPr>
          <p:spPr bwMode="auto">
            <a:xfrm>
              <a:off x="5812285"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5" name="Rectangle 316">
              <a:extLst>
                <a:ext uri="{FF2B5EF4-FFF2-40B4-BE49-F238E27FC236}">
                  <a16:creationId xmlns:a16="http://schemas.microsoft.com/office/drawing/2014/main" id="{BCF3A8ED-BBBB-4991-AF9D-6BECE831C115}"/>
                </a:ext>
              </a:extLst>
            </p:cNvPr>
            <p:cNvSpPr>
              <a:spLocks noChangeArrowheads="1"/>
            </p:cNvSpPr>
            <p:nvPr/>
          </p:nvSpPr>
          <p:spPr bwMode="auto">
            <a:xfrm>
              <a:off x="6267718"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6" name="Rectangle 317">
              <a:extLst>
                <a:ext uri="{FF2B5EF4-FFF2-40B4-BE49-F238E27FC236}">
                  <a16:creationId xmlns:a16="http://schemas.microsoft.com/office/drawing/2014/main" id="{2C735C09-F863-40CC-B903-4E8394118D09}"/>
                </a:ext>
              </a:extLst>
            </p:cNvPr>
            <p:cNvSpPr>
              <a:spLocks noChangeArrowheads="1"/>
            </p:cNvSpPr>
            <p:nvPr/>
          </p:nvSpPr>
          <p:spPr bwMode="auto">
            <a:xfrm>
              <a:off x="6721981"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7" name="Rectangle 318">
              <a:extLst>
                <a:ext uri="{FF2B5EF4-FFF2-40B4-BE49-F238E27FC236}">
                  <a16:creationId xmlns:a16="http://schemas.microsoft.com/office/drawing/2014/main" id="{5B9A0F98-970C-4A0E-A6C7-B55BCE0CEDB0}"/>
                </a:ext>
              </a:extLst>
            </p:cNvPr>
            <p:cNvSpPr>
              <a:spLocks noChangeArrowheads="1"/>
            </p:cNvSpPr>
            <p:nvPr/>
          </p:nvSpPr>
          <p:spPr bwMode="auto">
            <a:xfrm>
              <a:off x="7177414"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8" name="Rectangle 319">
              <a:extLst>
                <a:ext uri="{FF2B5EF4-FFF2-40B4-BE49-F238E27FC236}">
                  <a16:creationId xmlns:a16="http://schemas.microsoft.com/office/drawing/2014/main" id="{19BA8D7A-9A73-4E82-8C3D-2920BAD2FB88}"/>
                </a:ext>
              </a:extLst>
            </p:cNvPr>
            <p:cNvSpPr>
              <a:spLocks noChangeArrowheads="1"/>
            </p:cNvSpPr>
            <p:nvPr/>
          </p:nvSpPr>
          <p:spPr bwMode="auto">
            <a:xfrm>
              <a:off x="7631676"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9" name="Rectangle 320">
              <a:extLst>
                <a:ext uri="{FF2B5EF4-FFF2-40B4-BE49-F238E27FC236}">
                  <a16:creationId xmlns:a16="http://schemas.microsoft.com/office/drawing/2014/main" id="{15718E9B-0168-4026-9DA9-25FB77F48789}"/>
                </a:ext>
              </a:extLst>
            </p:cNvPr>
            <p:cNvSpPr>
              <a:spLocks noChangeArrowheads="1"/>
            </p:cNvSpPr>
            <p:nvPr/>
          </p:nvSpPr>
          <p:spPr bwMode="auto">
            <a:xfrm>
              <a:off x="8087110"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0" name="Rectangle 321">
              <a:extLst>
                <a:ext uri="{FF2B5EF4-FFF2-40B4-BE49-F238E27FC236}">
                  <a16:creationId xmlns:a16="http://schemas.microsoft.com/office/drawing/2014/main" id="{66E782F6-03F2-4976-9939-4FFC8A6D9B6C}"/>
                </a:ext>
              </a:extLst>
            </p:cNvPr>
            <p:cNvSpPr>
              <a:spLocks noChangeArrowheads="1"/>
            </p:cNvSpPr>
            <p:nvPr/>
          </p:nvSpPr>
          <p:spPr bwMode="auto">
            <a:xfrm>
              <a:off x="8541373"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1" name="Rectangle 322">
              <a:extLst>
                <a:ext uri="{FF2B5EF4-FFF2-40B4-BE49-F238E27FC236}">
                  <a16:creationId xmlns:a16="http://schemas.microsoft.com/office/drawing/2014/main" id="{0EFF48D8-9A72-4410-B099-6490C047945F}"/>
                </a:ext>
              </a:extLst>
            </p:cNvPr>
            <p:cNvSpPr>
              <a:spLocks noChangeArrowheads="1"/>
            </p:cNvSpPr>
            <p:nvPr/>
          </p:nvSpPr>
          <p:spPr bwMode="auto">
            <a:xfrm>
              <a:off x="8996805"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2" name="Rectangle 323">
              <a:extLst>
                <a:ext uri="{FF2B5EF4-FFF2-40B4-BE49-F238E27FC236}">
                  <a16:creationId xmlns:a16="http://schemas.microsoft.com/office/drawing/2014/main" id="{8C821438-F658-42B0-81BE-28EF12CD7F62}"/>
                </a:ext>
              </a:extLst>
            </p:cNvPr>
            <p:cNvSpPr>
              <a:spLocks noChangeArrowheads="1"/>
            </p:cNvSpPr>
            <p:nvPr/>
          </p:nvSpPr>
          <p:spPr bwMode="auto">
            <a:xfrm>
              <a:off x="9451068" y="6422607"/>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3" name="Rectangle 324">
              <a:extLst>
                <a:ext uri="{FF2B5EF4-FFF2-40B4-BE49-F238E27FC236}">
                  <a16:creationId xmlns:a16="http://schemas.microsoft.com/office/drawing/2014/main" id="{280043D3-9357-4611-AA94-C9B58CB0E681}"/>
                </a:ext>
              </a:extLst>
            </p:cNvPr>
            <p:cNvSpPr>
              <a:spLocks noChangeArrowheads="1"/>
            </p:cNvSpPr>
            <p:nvPr/>
          </p:nvSpPr>
          <p:spPr bwMode="auto">
            <a:xfrm>
              <a:off x="9906502"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4" name="Rectangle 325">
              <a:extLst>
                <a:ext uri="{FF2B5EF4-FFF2-40B4-BE49-F238E27FC236}">
                  <a16:creationId xmlns:a16="http://schemas.microsoft.com/office/drawing/2014/main" id="{D7287905-0D7C-4A58-ABD6-A6554D1765E8}"/>
                </a:ext>
              </a:extLst>
            </p:cNvPr>
            <p:cNvSpPr>
              <a:spLocks noChangeArrowheads="1"/>
            </p:cNvSpPr>
            <p:nvPr/>
          </p:nvSpPr>
          <p:spPr bwMode="auto">
            <a:xfrm>
              <a:off x="10360764"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5" name="Rectangle 326">
              <a:extLst>
                <a:ext uri="{FF2B5EF4-FFF2-40B4-BE49-F238E27FC236}">
                  <a16:creationId xmlns:a16="http://schemas.microsoft.com/office/drawing/2014/main" id="{1D0E79F1-1AC9-47BF-B7F0-F709B8B444EB}"/>
                </a:ext>
              </a:extLst>
            </p:cNvPr>
            <p:cNvSpPr>
              <a:spLocks noChangeArrowheads="1"/>
            </p:cNvSpPr>
            <p:nvPr/>
          </p:nvSpPr>
          <p:spPr bwMode="auto">
            <a:xfrm>
              <a:off x="10816197" y="6422607"/>
              <a:ext cx="10882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6" name="Rectangle 327">
              <a:extLst>
                <a:ext uri="{FF2B5EF4-FFF2-40B4-BE49-F238E27FC236}">
                  <a16:creationId xmlns:a16="http://schemas.microsoft.com/office/drawing/2014/main" id="{83AB9594-60A2-4730-A801-A458EEE55EFB}"/>
                </a:ext>
              </a:extLst>
            </p:cNvPr>
            <p:cNvSpPr>
              <a:spLocks noChangeArrowheads="1"/>
            </p:cNvSpPr>
            <p:nvPr/>
          </p:nvSpPr>
          <p:spPr bwMode="auto">
            <a:xfrm>
              <a:off x="11270460"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7" name="Rectangle 328">
              <a:extLst>
                <a:ext uri="{FF2B5EF4-FFF2-40B4-BE49-F238E27FC236}">
                  <a16:creationId xmlns:a16="http://schemas.microsoft.com/office/drawing/2014/main" id="{62B13014-86D5-44D0-A96C-D2A34A6B60DE}"/>
                </a:ext>
              </a:extLst>
            </p:cNvPr>
            <p:cNvSpPr>
              <a:spLocks noChangeArrowheads="1"/>
            </p:cNvSpPr>
            <p:nvPr/>
          </p:nvSpPr>
          <p:spPr bwMode="auto">
            <a:xfrm>
              <a:off x="11725893"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sp>
        <p:nvSpPr>
          <p:cNvPr id="2" name="Title 1"/>
          <p:cNvSpPr>
            <a:spLocks noGrp="1"/>
          </p:cNvSpPr>
          <p:nvPr>
            <p:ph type="ctrTitle"/>
          </p:nvPr>
        </p:nvSpPr>
        <p:spPr>
          <a:xfrm>
            <a:off x="3530893" y="2165593"/>
            <a:ext cx="5086633" cy="1943114"/>
          </a:xfrm>
        </p:spPr>
        <p:txBody>
          <a:bodyPr anchor="ctr">
            <a:noAutofit/>
          </a:bodyPr>
          <a:lstStyle>
            <a:lvl1pPr algn="ctr">
              <a:lnSpc>
                <a:spcPct val="90000"/>
              </a:lnSpc>
              <a:defRPr lang="en-US" sz="6000" b="1" kern="1200" smtClean="0">
                <a:solidFill>
                  <a:schemeClr val="bg1"/>
                </a:solidFill>
                <a:latin typeface="+mn-lt"/>
                <a:ea typeface="Segoe UI Black" panose="020B0A02040204020203" pitchFamily="34" charset="0"/>
                <a:cs typeface="+mj-cs"/>
              </a:defRPr>
            </a:lvl1pPr>
          </a:lstStyle>
          <a:p>
            <a:r>
              <a:rPr lang="en-US" dirty="0"/>
              <a:t>Click to edit</a:t>
            </a:r>
          </a:p>
        </p:txBody>
      </p:sp>
      <p:sp>
        <p:nvSpPr>
          <p:cNvPr id="3" name="Subtitle 2"/>
          <p:cNvSpPr>
            <a:spLocks noGrp="1"/>
          </p:cNvSpPr>
          <p:nvPr>
            <p:ph type="subTitle" idx="1"/>
          </p:nvPr>
        </p:nvSpPr>
        <p:spPr>
          <a:xfrm>
            <a:off x="3530893" y="4593057"/>
            <a:ext cx="5086633" cy="531269"/>
          </a:xfrm>
        </p:spPr>
        <p:txBody>
          <a:bodyPr>
            <a:normAutofit/>
          </a:bodyPr>
          <a:lstStyle>
            <a:lvl1pPr marL="0" indent="0" algn="ctr">
              <a:buNone/>
              <a:defRPr lang="en-US" sz="2400" kern="1200" smtClean="0">
                <a:solidFill>
                  <a:schemeClr val="accent2"/>
                </a:solidFill>
                <a:latin typeface="+mn-lt"/>
                <a:ea typeface="+mj-ea"/>
                <a:cs typeface="+mj-cs"/>
              </a:defRPr>
            </a:lvl1pPr>
            <a:lvl2pPr marL="609468" indent="0" algn="ctr">
              <a:buNone/>
              <a:defRPr>
                <a:solidFill>
                  <a:schemeClr val="tx1">
                    <a:tint val="75000"/>
                  </a:schemeClr>
                </a:solidFill>
              </a:defRPr>
            </a:lvl2pPr>
            <a:lvl3pPr marL="1218936" indent="0" algn="ctr">
              <a:buNone/>
              <a:defRPr>
                <a:solidFill>
                  <a:schemeClr val="tx1">
                    <a:tint val="75000"/>
                  </a:schemeClr>
                </a:solidFill>
              </a:defRPr>
            </a:lvl3pPr>
            <a:lvl4pPr marL="1828404" indent="0" algn="ctr">
              <a:buNone/>
              <a:defRPr>
                <a:solidFill>
                  <a:schemeClr val="tx1">
                    <a:tint val="75000"/>
                  </a:schemeClr>
                </a:solidFill>
              </a:defRPr>
            </a:lvl4pPr>
            <a:lvl5pPr marL="2437872" indent="0" algn="ctr">
              <a:buNone/>
              <a:defRPr>
                <a:solidFill>
                  <a:schemeClr val="tx1">
                    <a:tint val="75000"/>
                  </a:schemeClr>
                </a:solidFill>
              </a:defRPr>
            </a:lvl5pPr>
            <a:lvl6pPr marL="3047340" indent="0" algn="ctr">
              <a:buNone/>
              <a:defRPr>
                <a:solidFill>
                  <a:schemeClr val="tx1">
                    <a:tint val="75000"/>
                  </a:schemeClr>
                </a:solidFill>
              </a:defRPr>
            </a:lvl6pPr>
            <a:lvl7pPr marL="3656808" indent="0" algn="ctr">
              <a:buNone/>
              <a:defRPr>
                <a:solidFill>
                  <a:schemeClr val="tx1">
                    <a:tint val="75000"/>
                  </a:schemeClr>
                </a:solidFill>
              </a:defRPr>
            </a:lvl7pPr>
            <a:lvl8pPr marL="4266275" indent="0" algn="ctr">
              <a:buNone/>
              <a:defRPr>
                <a:solidFill>
                  <a:schemeClr val="tx1">
                    <a:tint val="75000"/>
                  </a:schemeClr>
                </a:solidFill>
              </a:defRPr>
            </a:lvl8pPr>
            <a:lvl9pPr marL="4875744"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9578D6DB-6798-42D2-B9AD-FC6F1C72FC30}" type="datetimeFigureOut">
              <a:rPr lang="en-US" smtClean="0"/>
              <a:pPr/>
              <a:t>10/30/2023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r>
              <a:rPr lang="en-US" dirty="0"/>
              <a:t>www.anubhavtrainings.com</a:t>
            </a:r>
          </a:p>
        </p:txBody>
      </p:sp>
      <p:cxnSp>
        <p:nvCxnSpPr>
          <p:cNvPr id="263" name="Straight Connector 262">
            <a:extLst>
              <a:ext uri="{FF2B5EF4-FFF2-40B4-BE49-F238E27FC236}">
                <a16:creationId xmlns:a16="http://schemas.microsoft.com/office/drawing/2014/main" id="{2F3DD772-972B-4AAC-A0E6-89474032E07C}"/>
              </a:ext>
            </a:extLst>
          </p:cNvPr>
          <p:cNvCxnSpPr>
            <a:cxnSpLocks/>
          </p:cNvCxnSpPr>
          <p:nvPr userDrawn="1"/>
        </p:nvCxnSpPr>
        <p:spPr>
          <a:xfrm flipV="1">
            <a:off x="3530895" y="1938989"/>
            <a:ext cx="5086632" cy="13976"/>
          </a:xfrm>
          <a:prstGeom prst="line">
            <a:avLst/>
          </a:prstGeom>
          <a:ln w="254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67" name="Straight Connector 266">
            <a:extLst>
              <a:ext uri="{FF2B5EF4-FFF2-40B4-BE49-F238E27FC236}">
                <a16:creationId xmlns:a16="http://schemas.microsoft.com/office/drawing/2014/main" id="{4DEFF758-3B08-4F1C-869F-4C6B6755CFC3}"/>
              </a:ext>
            </a:extLst>
          </p:cNvPr>
          <p:cNvCxnSpPr>
            <a:cxnSpLocks/>
          </p:cNvCxnSpPr>
          <p:nvPr userDrawn="1"/>
        </p:nvCxnSpPr>
        <p:spPr>
          <a:xfrm flipV="1">
            <a:off x="3530895" y="4382337"/>
            <a:ext cx="5086632" cy="13976"/>
          </a:xfrm>
          <a:prstGeom prst="line">
            <a:avLst/>
          </a:prstGeom>
          <a:ln w="25400" cap="rnd">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1541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Images and Contents Layout">
    <p:spTree>
      <p:nvGrpSpPr>
        <p:cNvPr id="1" name=""/>
        <p:cNvGrpSpPr/>
        <p:nvPr/>
      </p:nvGrpSpPr>
      <p:grpSpPr>
        <a:xfrm>
          <a:off x="0" y="0"/>
          <a:ext cx="0" cy="0"/>
          <a:chOff x="0" y="0"/>
          <a:chExt cx="0" cy="0"/>
        </a:xfrm>
      </p:grpSpPr>
      <p:sp>
        <p:nvSpPr>
          <p:cNvPr id="4" name="Picture Placeholder 2"/>
          <p:cNvSpPr>
            <a:spLocks noGrp="1"/>
          </p:cNvSpPr>
          <p:nvPr>
            <p:ph type="pic" idx="1" hasCustomPrompt="1"/>
          </p:nvPr>
        </p:nvSpPr>
        <p:spPr>
          <a:xfrm>
            <a:off x="0" y="-1"/>
            <a:ext cx="12188825" cy="6857999"/>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265" indent="0">
              <a:buNone/>
              <a:defRPr sz="3732"/>
            </a:lvl2pPr>
            <a:lvl3pPr marL="1218529" indent="0">
              <a:buNone/>
              <a:defRPr sz="3198"/>
            </a:lvl3pPr>
            <a:lvl4pPr marL="1827794" indent="0">
              <a:buNone/>
              <a:defRPr sz="2665"/>
            </a:lvl4pPr>
            <a:lvl5pPr marL="2437060" indent="0">
              <a:buNone/>
              <a:defRPr sz="2665"/>
            </a:lvl5pPr>
            <a:lvl6pPr marL="3046324" indent="0">
              <a:buNone/>
              <a:defRPr sz="2665"/>
            </a:lvl6pPr>
            <a:lvl7pPr marL="3655589" indent="0">
              <a:buNone/>
              <a:defRPr sz="2665"/>
            </a:lvl7pPr>
            <a:lvl8pPr marL="4264853" indent="0">
              <a:buNone/>
              <a:defRPr sz="2665"/>
            </a:lvl8pPr>
            <a:lvl9pPr marL="4874118" indent="0">
              <a:buNone/>
              <a:defRPr sz="2665"/>
            </a:lvl9pPr>
          </a:lstStyle>
          <a:p>
            <a:r>
              <a:rPr lang="en-US" altLang="ko-KR" dirty="0"/>
              <a:t>Insert Your Image</a:t>
            </a:r>
            <a:endParaRPr lang="ko-KR" altLang="en-US" dirty="0"/>
          </a:p>
        </p:txBody>
      </p:sp>
    </p:spTree>
    <p:extLst>
      <p:ext uri="{BB962C8B-B14F-4D97-AF65-F5344CB8AC3E}">
        <p14:creationId xmlns:p14="http://schemas.microsoft.com/office/powerpoint/2010/main" val="1448418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88825"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3644077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accent1"/>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10/30/2023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lvl1pPr>
              <a:defRPr/>
            </a:lvl1pPr>
          </a:lstStyle>
          <a:p>
            <a:r>
              <a:rPr lang="en-US" dirty="0"/>
              <a:t>www.anubhavtrainings.com</a:t>
            </a:r>
          </a:p>
        </p:txBody>
      </p:sp>
      <p:grpSp>
        <p:nvGrpSpPr>
          <p:cNvPr id="5" name="Group 4">
            <a:extLst>
              <a:ext uri="{FF2B5EF4-FFF2-40B4-BE49-F238E27FC236}">
                <a16:creationId xmlns:a16="http://schemas.microsoft.com/office/drawing/2014/main" id="{5F84C837-9DCF-4D09-8477-144AEA6C872E}"/>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6" name="Group 5">
              <a:extLst>
                <a:ext uri="{FF2B5EF4-FFF2-40B4-BE49-F238E27FC236}">
                  <a16:creationId xmlns:a16="http://schemas.microsoft.com/office/drawing/2014/main" id="{C87704B4-D820-4D37-AD30-8A5EB8A7D887}"/>
                </a:ext>
              </a:extLst>
            </p:cNvPr>
            <p:cNvGrpSpPr/>
            <p:nvPr/>
          </p:nvGrpSpPr>
          <p:grpSpPr>
            <a:xfrm>
              <a:off x="354110" y="326571"/>
              <a:ext cx="11480604" cy="109990"/>
              <a:chOff x="354110" y="326571"/>
              <a:chExt cx="11480604" cy="109990"/>
            </a:xfrm>
            <a:grpFill/>
          </p:grpSpPr>
          <p:sp>
            <p:nvSpPr>
              <p:cNvPr id="331" name="Rectangle 5">
                <a:extLst>
                  <a:ext uri="{FF2B5EF4-FFF2-40B4-BE49-F238E27FC236}">
                    <a16:creationId xmlns:a16="http://schemas.microsoft.com/office/drawing/2014/main" id="{A5DE7724-0266-4B26-B3E0-F4A53755EFD0}"/>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6">
                <a:extLst>
                  <a:ext uri="{FF2B5EF4-FFF2-40B4-BE49-F238E27FC236}">
                    <a16:creationId xmlns:a16="http://schemas.microsoft.com/office/drawing/2014/main" id="{92B81F68-69F1-412A-BA88-7CA31ABBD49C}"/>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7">
                <a:extLst>
                  <a:ext uri="{FF2B5EF4-FFF2-40B4-BE49-F238E27FC236}">
                    <a16:creationId xmlns:a16="http://schemas.microsoft.com/office/drawing/2014/main" id="{0DDE4945-C355-486A-AC39-DC1CBDD53A24}"/>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8">
                <a:extLst>
                  <a:ext uri="{FF2B5EF4-FFF2-40B4-BE49-F238E27FC236}">
                    <a16:creationId xmlns:a16="http://schemas.microsoft.com/office/drawing/2014/main" id="{17174557-3DA8-460E-9EA2-59F750420CB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9">
                <a:extLst>
                  <a:ext uri="{FF2B5EF4-FFF2-40B4-BE49-F238E27FC236}">
                    <a16:creationId xmlns:a16="http://schemas.microsoft.com/office/drawing/2014/main" id="{911127AB-1DEB-4137-A7FC-F7DE993952FC}"/>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10">
                <a:extLst>
                  <a:ext uri="{FF2B5EF4-FFF2-40B4-BE49-F238E27FC236}">
                    <a16:creationId xmlns:a16="http://schemas.microsoft.com/office/drawing/2014/main" id="{4E17A780-BA9E-4864-B26E-9C35A8E0639E}"/>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7" name="Rectangle 11">
                <a:extLst>
                  <a:ext uri="{FF2B5EF4-FFF2-40B4-BE49-F238E27FC236}">
                    <a16:creationId xmlns:a16="http://schemas.microsoft.com/office/drawing/2014/main" id="{314C61F4-16FA-4712-81C9-E6993CF2E328}"/>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12">
                <a:extLst>
                  <a:ext uri="{FF2B5EF4-FFF2-40B4-BE49-F238E27FC236}">
                    <a16:creationId xmlns:a16="http://schemas.microsoft.com/office/drawing/2014/main" id="{9B524249-3869-485B-86A9-F6134949E331}"/>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13">
                <a:extLst>
                  <a:ext uri="{FF2B5EF4-FFF2-40B4-BE49-F238E27FC236}">
                    <a16:creationId xmlns:a16="http://schemas.microsoft.com/office/drawing/2014/main" id="{DAAD3B7E-EB92-41AE-846B-19E6FD8D82DC}"/>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14">
                <a:extLst>
                  <a:ext uri="{FF2B5EF4-FFF2-40B4-BE49-F238E27FC236}">
                    <a16:creationId xmlns:a16="http://schemas.microsoft.com/office/drawing/2014/main" id="{7F852861-98F4-44DF-AF49-726C8F948D96}"/>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15">
                <a:extLst>
                  <a:ext uri="{FF2B5EF4-FFF2-40B4-BE49-F238E27FC236}">
                    <a16:creationId xmlns:a16="http://schemas.microsoft.com/office/drawing/2014/main" id="{0569D434-561F-415D-ADEF-1C97BBF45E15}"/>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6">
                <a:extLst>
                  <a:ext uri="{FF2B5EF4-FFF2-40B4-BE49-F238E27FC236}">
                    <a16:creationId xmlns:a16="http://schemas.microsoft.com/office/drawing/2014/main" id="{E51E1051-20E9-499B-9F47-D453C9C4AD7B}"/>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7">
                <a:extLst>
                  <a:ext uri="{FF2B5EF4-FFF2-40B4-BE49-F238E27FC236}">
                    <a16:creationId xmlns:a16="http://schemas.microsoft.com/office/drawing/2014/main" id="{0A15F00D-D432-491D-BD07-4D98418B4734}"/>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8">
                <a:extLst>
                  <a:ext uri="{FF2B5EF4-FFF2-40B4-BE49-F238E27FC236}">
                    <a16:creationId xmlns:a16="http://schemas.microsoft.com/office/drawing/2014/main" id="{E5C71B9E-2FEA-4B4A-9DAF-57371D0345E4}"/>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9">
                <a:extLst>
                  <a:ext uri="{FF2B5EF4-FFF2-40B4-BE49-F238E27FC236}">
                    <a16:creationId xmlns:a16="http://schemas.microsoft.com/office/drawing/2014/main" id="{0837AE5A-71E5-461E-86F8-382E419F4CEE}"/>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20">
                <a:extLst>
                  <a:ext uri="{FF2B5EF4-FFF2-40B4-BE49-F238E27FC236}">
                    <a16:creationId xmlns:a16="http://schemas.microsoft.com/office/drawing/2014/main" id="{226E3A9F-A5DF-4BD9-8BF9-BD63B178B3AA}"/>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21">
                <a:extLst>
                  <a:ext uri="{FF2B5EF4-FFF2-40B4-BE49-F238E27FC236}">
                    <a16:creationId xmlns:a16="http://schemas.microsoft.com/office/drawing/2014/main" id="{0E15EBF9-0C38-49EB-BCE1-F087FE7B15EF}"/>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22">
                <a:extLst>
                  <a:ext uri="{FF2B5EF4-FFF2-40B4-BE49-F238E27FC236}">
                    <a16:creationId xmlns:a16="http://schemas.microsoft.com/office/drawing/2014/main" id="{CC706D37-6C28-4D62-837A-3DCE52AF5FFE}"/>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23">
                <a:extLst>
                  <a:ext uri="{FF2B5EF4-FFF2-40B4-BE49-F238E27FC236}">
                    <a16:creationId xmlns:a16="http://schemas.microsoft.com/office/drawing/2014/main" id="{322A967E-C401-4E57-A3E0-032F5B3EE884}"/>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24">
                <a:extLst>
                  <a:ext uri="{FF2B5EF4-FFF2-40B4-BE49-F238E27FC236}">
                    <a16:creationId xmlns:a16="http://schemas.microsoft.com/office/drawing/2014/main" id="{4E47C428-6492-4775-B7F6-D97F4C21EE0A}"/>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25">
                <a:extLst>
                  <a:ext uri="{FF2B5EF4-FFF2-40B4-BE49-F238E27FC236}">
                    <a16:creationId xmlns:a16="http://schemas.microsoft.com/office/drawing/2014/main" id="{4FFE08B7-F49D-4351-AE15-CBCE56729225}"/>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6">
                <a:extLst>
                  <a:ext uri="{FF2B5EF4-FFF2-40B4-BE49-F238E27FC236}">
                    <a16:creationId xmlns:a16="http://schemas.microsoft.com/office/drawing/2014/main" id="{6ACFDA49-281E-4897-9BD4-34DD13A79222}"/>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7">
                <a:extLst>
                  <a:ext uri="{FF2B5EF4-FFF2-40B4-BE49-F238E27FC236}">
                    <a16:creationId xmlns:a16="http://schemas.microsoft.com/office/drawing/2014/main" id="{575841DC-16E8-4CB3-B2BC-119E646F211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8">
                <a:extLst>
                  <a:ext uri="{FF2B5EF4-FFF2-40B4-BE49-F238E27FC236}">
                    <a16:creationId xmlns:a16="http://schemas.microsoft.com/office/drawing/2014/main" id="{E1ED8453-673F-4AFA-BA06-840415974D38}"/>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9">
                <a:extLst>
                  <a:ext uri="{FF2B5EF4-FFF2-40B4-BE49-F238E27FC236}">
                    <a16:creationId xmlns:a16="http://schemas.microsoft.com/office/drawing/2014/main" id="{DC901148-F99B-414C-A333-EA3FE0A59038}"/>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30">
                <a:extLst>
                  <a:ext uri="{FF2B5EF4-FFF2-40B4-BE49-F238E27FC236}">
                    <a16:creationId xmlns:a16="http://schemas.microsoft.com/office/drawing/2014/main" id="{D5A0830B-E1AB-410A-8A04-76CEB6D7EF5C}"/>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7" name="Group 6">
              <a:extLst>
                <a:ext uri="{FF2B5EF4-FFF2-40B4-BE49-F238E27FC236}">
                  <a16:creationId xmlns:a16="http://schemas.microsoft.com/office/drawing/2014/main" id="{0440C2EB-8720-4F5C-8F92-8632FE72EE8A}"/>
                </a:ext>
              </a:extLst>
            </p:cNvPr>
            <p:cNvGrpSpPr/>
            <p:nvPr/>
          </p:nvGrpSpPr>
          <p:grpSpPr>
            <a:xfrm>
              <a:off x="354110" y="833283"/>
              <a:ext cx="11480604" cy="108822"/>
              <a:chOff x="354110" y="834963"/>
              <a:chExt cx="11480604" cy="108822"/>
            </a:xfrm>
            <a:grpFill/>
          </p:grpSpPr>
          <p:sp>
            <p:nvSpPr>
              <p:cNvPr id="305" name="Rectangle 32">
                <a:extLst>
                  <a:ext uri="{FF2B5EF4-FFF2-40B4-BE49-F238E27FC236}">
                    <a16:creationId xmlns:a16="http://schemas.microsoft.com/office/drawing/2014/main" id="{EF02C6FC-5D3B-435D-860D-5BB6346A134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33">
                <a:extLst>
                  <a:ext uri="{FF2B5EF4-FFF2-40B4-BE49-F238E27FC236}">
                    <a16:creationId xmlns:a16="http://schemas.microsoft.com/office/drawing/2014/main" id="{BC57A1E8-0766-4B17-941D-E18BE4B6C2F8}"/>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34">
                <a:extLst>
                  <a:ext uri="{FF2B5EF4-FFF2-40B4-BE49-F238E27FC236}">
                    <a16:creationId xmlns:a16="http://schemas.microsoft.com/office/drawing/2014/main" id="{21113A2C-E54A-447E-8F53-B5082437AEA4}"/>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35">
                <a:extLst>
                  <a:ext uri="{FF2B5EF4-FFF2-40B4-BE49-F238E27FC236}">
                    <a16:creationId xmlns:a16="http://schemas.microsoft.com/office/drawing/2014/main" id="{6F7DC80F-E11F-4661-A499-8EDA910AA76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36">
                <a:extLst>
                  <a:ext uri="{FF2B5EF4-FFF2-40B4-BE49-F238E27FC236}">
                    <a16:creationId xmlns:a16="http://schemas.microsoft.com/office/drawing/2014/main" id="{8CD34363-9B07-446F-99AC-0743548944C5}"/>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37">
                <a:extLst>
                  <a:ext uri="{FF2B5EF4-FFF2-40B4-BE49-F238E27FC236}">
                    <a16:creationId xmlns:a16="http://schemas.microsoft.com/office/drawing/2014/main" id="{77985A41-F2CB-46B1-8553-15C2148C4039}"/>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1" name="Rectangle 38">
                <a:extLst>
                  <a:ext uri="{FF2B5EF4-FFF2-40B4-BE49-F238E27FC236}">
                    <a16:creationId xmlns:a16="http://schemas.microsoft.com/office/drawing/2014/main" id="{90E6D67E-F055-4BC9-BE22-0DBDC394D956}"/>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9">
                <a:extLst>
                  <a:ext uri="{FF2B5EF4-FFF2-40B4-BE49-F238E27FC236}">
                    <a16:creationId xmlns:a16="http://schemas.microsoft.com/office/drawing/2014/main" id="{0228932B-BBDB-40C1-A9A1-395D14495983}"/>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40">
                <a:extLst>
                  <a:ext uri="{FF2B5EF4-FFF2-40B4-BE49-F238E27FC236}">
                    <a16:creationId xmlns:a16="http://schemas.microsoft.com/office/drawing/2014/main" id="{B5CE198A-88BB-4A73-AC8E-4EBF9A34A8FF}"/>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41">
                <a:extLst>
                  <a:ext uri="{FF2B5EF4-FFF2-40B4-BE49-F238E27FC236}">
                    <a16:creationId xmlns:a16="http://schemas.microsoft.com/office/drawing/2014/main" id="{8B97A0DC-41F9-44D7-B0F6-04A2CDE90136}"/>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42">
                <a:extLst>
                  <a:ext uri="{FF2B5EF4-FFF2-40B4-BE49-F238E27FC236}">
                    <a16:creationId xmlns:a16="http://schemas.microsoft.com/office/drawing/2014/main" id="{BD4550CC-C766-4008-A027-D4AD0A7C2261}"/>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43">
                <a:extLst>
                  <a:ext uri="{FF2B5EF4-FFF2-40B4-BE49-F238E27FC236}">
                    <a16:creationId xmlns:a16="http://schemas.microsoft.com/office/drawing/2014/main" id="{5AEFD14B-8AC0-49F9-8636-E56150138984}"/>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44">
                <a:extLst>
                  <a:ext uri="{FF2B5EF4-FFF2-40B4-BE49-F238E27FC236}">
                    <a16:creationId xmlns:a16="http://schemas.microsoft.com/office/drawing/2014/main" id="{F5728382-2E4A-44CB-B18D-09E3832100C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45">
                <a:extLst>
                  <a:ext uri="{FF2B5EF4-FFF2-40B4-BE49-F238E27FC236}">
                    <a16:creationId xmlns:a16="http://schemas.microsoft.com/office/drawing/2014/main" id="{A37A49D1-6574-424E-A93E-54D01DF37EB3}"/>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6">
                <a:extLst>
                  <a:ext uri="{FF2B5EF4-FFF2-40B4-BE49-F238E27FC236}">
                    <a16:creationId xmlns:a16="http://schemas.microsoft.com/office/drawing/2014/main" id="{20D0DBF2-AF64-41DB-8881-E697C0FB2F69}"/>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7">
                <a:extLst>
                  <a:ext uri="{FF2B5EF4-FFF2-40B4-BE49-F238E27FC236}">
                    <a16:creationId xmlns:a16="http://schemas.microsoft.com/office/drawing/2014/main" id="{16993E22-9E00-4371-97E9-BC2FEC2901F4}"/>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8">
                <a:extLst>
                  <a:ext uri="{FF2B5EF4-FFF2-40B4-BE49-F238E27FC236}">
                    <a16:creationId xmlns:a16="http://schemas.microsoft.com/office/drawing/2014/main" id="{3179D9A5-A656-445A-AEB3-41E85991FED6}"/>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9">
                <a:extLst>
                  <a:ext uri="{FF2B5EF4-FFF2-40B4-BE49-F238E27FC236}">
                    <a16:creationId xmlns:a16="http://schemas.microsoft.com/office/drawing/2014/main" id="{FC5854E8-7F75-4352-B984-69A650316BAF}"/>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50">
                <a:extLst>
                  <a:ext uri="{FF2B5EF4-FFF2-40B4-BE49-F238E27FC236}">
                    <a16:creationId xmlns:a16="http://schemas.microsoft.com/office/drawing/2014/main" id="{AF0E170F-2C99-4781-9DAD-76DB2ECCBF63}"/>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51">
                <a:extLst>
                  <a:ext uri="{FF2B5EF4-FFF2-40B4-BE49-F238E27FC236}">
                    <a16:creationId xmlns:a16="http://schemas.microsoft.com/office/drawing/2014/main" id="{28A11474-FB86-497C-99B9-4844B293C67D}"/>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52">
                <a:extLst>
                  <a:ext uri="{FF2B5EF4-FFF2-40B4-BE49-F238E27FC236}">
                    <a16:creationId xmlns:a16="http://schemas.microsoft.com/office/drawing/2014/main" id="{05C3E46C-5F7E-4619-BF04-C2ADA9C98EB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53">
                <a:extLst>
                  <a:ext uri="{FF2B5EF4-FFF2-40B4-BE49-F238E27FC236}">
                    <a16:creationId xmlns:a16="http://schemas.microsoft.com/office/drawing/2014/main" id="{9C1B1068-38BC-4829-B1BD-84365C3B1FF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54">
                <a:extLst>
                  <a:ext uri="{FF2B5EF4-FFF2-40B4-BE49-F238E27FC236}">
                    <a16:creationId xmlns:a16="http://schemas.microsoft.com/office/drawing/2014/main" id="{86E8EEE5-A3C1-475B-B8D0-270016066D72}"/>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55">
                <a:extLst>
                  <a:ext uri="{FF2B5EF4-FFF2-40B4-BE49-F238E27FC236}">
                    <a16:creationId xmlns:a16="http://schemas.microsoft.com/office/drawing/2014/main" id="{746D302C-49CD-4082-A33B-0C8A909D3E0D}"/>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6">
                <a:extLst>
                  <a:ext uri="{FF2B5EF4-FFF2-40B4-BE49-F238E27FC236}">
                    <a16:creationId xmlns:a16="http://schemas.microsoft.com/office/drawing/2014/main" id="{4BBCB6AB-A251-4BF9-9D8C-3C637CBB1810}"/>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7">
                <a:extLst>
                  <a:ext uri="{FF2B5EF4-FFF2-40B4-BE49-F238E27FC236}">
                    <a16:creationId xmlns:a16="http://schemas.microsoft.com/office/drawing/2014/main" id="{62940D8C-E4DD-44D0-B41A-E71282E21DC5}"/>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8" name="Group 7">
              <a:extLst>
                <a:ext uri="{FF2B5EF4-FFF2-40B4-BE49-F238E27FC236}">
                  <a16:creationId xmlns:a16="http://schemas.microsoft.com/office/drawing/2014/main" id="{FDB7BC43-BB8B-4C07-9AD5-56CA6D4AF9C1}"/>
                </a:ext>
              </a:extLst>
            </p:cNvPr>
            <p:cNvGrpSpPr/>
            <p:nvPr/>
          </p:nvGrpSpPr>
          <p:grpSpPr>
            <a:xfrm>
              <a:off x="354110" y="1338827"/>
              <a:ext cx="11480604" cy="109990"/>
              <a:chOff x="354110" y="1342187"/>
              <a:chExt cx="11480604" cy="109990"/>
            </a:xfrm>
            <a:grpFill/>
          </p:grpSpPr>
          <p:sp>
            <p:nvSpPr>
              <p:cNvPr id="279" name="Rectangle 59">
                <a:extLst>
                  <a:ext uri="{FF2B5EF4-FFF2-40B4-BE49-F238E27FC236}">
                    <a16:creationId xmlns:a16="http://schemas.microsoft.com/office/drawing/2014/main" id="{13ADCA1F-7FF7-48B7-ADB4-DFA0248FF606}"/>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60">
                <a:extLst>
                  <a:ext uri="{FF2B5EF4-FFF2-40B4-BE49-F238E27FC236}">
                    <a16:creationId xmlns:a16="http://schemas.microsoft.com/office/drawing/2014/main" id="{5AD937D1-C68B-4F0D-ADEA-F3D1DE5947C0}"/>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61">
                <a:extLst>
                  <a:ext uri="{FF2B5EF4-FFF2-40B4-BE49-F238E27FC236}">
                    <a16:creationId xmlns:a16="http://schemas.microsoft.com/office/drawing/2014/main" id="{23E5266C-E488-4F40-B9BF-394BA98F35B0}"/>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62">
                <a:extLst>
                  <a:ext uri="{FF2B5EF4-FFF2-40B4-BE49-F238E27FC236}">
                    <a16:creationId xmlns:a16="http://schemas.microsoft.com/office/drawing/2014/main" id="{4F7FCCF1-F609-49F4-B325-65797AA4CB32}"/>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63">
                <a:extLst>
                  <a:ext uri="{FF2B5EF4-FFF2-40B4-BE49-F238E27FC236}">
                    <a16:creationId xmlns:a16="http://schemas.microsoft.com/office/drawing/2014/main" id="{2E25BA80-BA5B-4875-AC25-EC30179E5F22}"/>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64">
                <a:extLst>
                  <a:ext uri="{FF2B5EF4-FFF2-40B4-BE49-F238E27FC236}">
                    <a16:creationId xmlns:a16="http://schemas.microsoft.com/office/drawing/2014/main" id="{09628177-D54C-4C14-BD67-B47A10B54822}"/>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5" name="Rectangle 65">
                <a:extLst>
                  <a:ext uri="{FF2B5EF4-FFF2-40B4-BE49-F238E27FC236}">
                    <a16:creationId xmlns:a16="http://schemas.microsoft.com/office/drawing/2014/main" id="{BD99C527-73CA-4724-A08D-E49D7BA2655E}"/>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6">
                <a:extLst>
                  <a:ext uri="{FF2B5EF4-FFF2-40B4-BE49-F238E27FC236}">
                    <a16:creationId xmlns:a16="http://schemas.microsoft.com/office/drawing/2014/main" id="{9A4D76E3-5CA7-46C2-930A-CF883079E8BB}"/>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7">
                <a:extLst>
                  <a:ext uri="{FF2B5EF4-FFF2-40B4-BE49-F238E27FC236}">
                    <a16:creationId xmlns:a16="http://schemas.microsoft.com/office/drawing/2014/main" id="{1B09DF21-850D-4386-91AE-BE671CF242C2}"/>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8">
                <a:extLst>
                  <a:ext uri="{FF2B5EF4-FFF2-40B4-BE49-F238E27FC236}">
                    <a16:creationId xmlns:a16="http://schemas.microsoft.com/office/drawing/2014/main" id="{6A750E47-CA9C-435F-AEEE-64AF6CF50FF2}"/>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9">
                <a:extLst>
                  <a:ext uri="{FF2B5EF4-FFF2-40B4-BE49-F238E27FC236}">
                    <a16:creationId xmlns:a16="http://schemas.microsoft.com/office/drawing/2014/main" id="{7F2F089C-B349-4F50-9EB2-5363F2E4F4C6}"/>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70">
                <a:extLst>
                  <a:ext uri="{FF2B5EF4-FFF2-40B4-BE49-F238E27FC236}">
                    <a16:creationId xmlns:a16="http://schemas.microsoft.com/office/drawing/2014/main" id="{B28AEF5D-9175-4653-BB17-DF5DBF173E5E}"/>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71">
                <a:extLst>
                  <a:ext uri="{FF2B5EF4-FFF2-40B4-BE49-F238E27FC236}">
                    <a16:creationId xmlns:a16="http://schemas.microsoft.com/office/drawing/2014/main" id="{09A5F7BF-091E-4363-BE84-44E8866B5D47}"/>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72">
                <a:extLst>
                  <a:ext uri="{FF2B5EF4-FFF2-40B4-BE49-F238E27FC236}">
                    <a16:creationId xmlns:a16="http://schemas.microsoft.com/office/drawing/2014/main" id="{A2CCAB8E-B14D-4F5A-9CC9-0C5F45258CF8}"/>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73">
                <a:extLst>
                  <a:ext uri="{FF2B5EF4-FFF2-40B4-BE49-F238E27FC236}">
                    <a16:creationId xmlns:a16="http://schemas.microsoft.com/office/drawing/2014/main" id="{922E39AA-A68F-4377-A1FB-723E4B73E911}"/>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74">
                <a:extLst>
                  <a:ext uri="{FF2B5EF4-FFF2-40B4-BE49-F238E27FC236}">
                    <a16:creationId xmlns:a16="http://schemas.microsoft.com/office/drawing/2014/main" id="{FD7E9F67-D814-430E-86B6-A7F91CDECE9A}"/>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75">
                <a:extLst>
                  <a:ext uri="{FF2B5EF4-FFF2-40B4-BE49-F238E27FC236}">
                    <a16:creationId xmlns:a16="http://schemas.microsoft.com/office/drawing/2014/main" id="{FBF10FF0-2477-44F4-AD26-A9B7175BBF0A}"/>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6">
                <a:extLst>
                  <a:ext uri="{FF2B5EF4-FFF2-40B4-BE49-F238E27FC236}">
                    <a16:creationId xmlns:a16="http://schemas.microsoft.com/office/drawing/2014/main" id="{A84D6BBF-5B9E-41F6-B5A3-2066E037BAFC}"/>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7">
                <a:extLst>
                  <a:ext uri="{FF2B5EF4-FFF2-40B4-BE49-F238E27FC236}">
                    <a16:creationId xmlns:a16="http://schemas.microsoft.com/office/drawing/2014/main" id="{BD98A702-4AE2-405F-BB4F-7E119FFDC17C}"/>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8">
                <a:extLst>
                  <a:ext uri="{FF2B5EF4-FFF2-40B4-BE49-F238E27FC236}">
                    <a16:creationId xmlns:a16="http://schemas.microsoft.com/office/drawing/2014/main" id="{66B0FD6C-084A-4D89-95E7-D5CAC5EA2738}"/>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9">
                <a:extLst>
                  <a:ext uri="{FF2B5EF4-FFF2-40B4-BE49-F238E27FC236}">
                    <a16:creationId xmlns:a16="http://schemas.microsoft.com/office/drawing/2014/main" id="{C70441D6-82B8-4CC6-8746-DD03CBEE897E}"/>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80">
                <a:extLst>
                  <a:ext uri="{FF2B5EF4-FFF2-40B4-BE49-F238E27FC236}">
                    <a16:creationId xmlns:a16="http://schemas.microsoft.com/office/drawing/2014/main" id="{9FC2715B-1BF3-4105-B102-F53753596B55}"/>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81">
                <a:extLst>
                  <a:ext uri="{FF2B5EF4-FFF2-40B4-BE49-F238E27FC236}">
                    <a16:creationId xmlns:a16="http://schemas.microsoft.com/office/drawing/2014/main" id="{A884CBD3-DC33-4DDA-B61D-48269A49E5D4}"/>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82">
                <a:extLst>
                  <a:ext uri="{FF2B5EF4-FFF2-40B4-BE49-F238E27FC236}">
                    <a16:creationId xmlns:a16="http://schemas.microsoft.com/office/drawing/2014/main" id="{0211EF6E-ADB1-494B-9458-F01F26D9EC7E}"/>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83">
                <a:extLst>
                  <a:ext uri="{FF2B5EF4-FFF2-40B4-BE49-F238E27FC236}">
                    <a16:creationId xmlns:a16="http://schemas.microsoft.com/office/drawing/2014/main" id="{A0953B59-9108-4E9A-8D43-2D1964873DDF}"/>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84">
                <a:extLst>
                  <a:ext uri="{FF2B5EF4-FFF2-40B4-BE49-F238E27FC236}">
                    <a16:creationId xmlns:a16="http://schemas.microsoft.com/office/drawing/2014/main" id="{09D35A91-41F9-4DF2-9E43-8A679A8AE384}"/>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9" name="Group 8">
              <a:extLst>
                <a:ext uri="{FF2B5EF4-FFF2-40B4-BE49-F238E27FC236}">
                  <a16:creationId xmlns:a16="http://schemas.microsoft.com/office/drawing/2014/main" id="{1EB3C98D-2192-438D-A8F2-467C07BB00E4}"/>
                </a:ext>
              </a:extLst>
            </p:cNvPr>
            <p:cNvGrpSpPr/>
            <p:nvPr/>
          </p:nvGrpSpPr>
          <p:grpSpPr>
            <a:xfrm>
              <a:off x="354110" y="1845539"/>
              <a:ext cx="11480604" cy="109990"/>
              <a:chOff x="354110" y="1850572"/>
              <a:chExt cx="11480604" cy="109990"/>
            </a:xfrm>
            <a:grpFill/>
          </p:grpSpPr>
          <p:sp>
            <p:nvSpPr>
              <p:cNvPr id="253" name="Rectangle 5">
                <a:extLst>
                  <a:ext uri="{FF2B5EF4-FFF2-40B4-BE49-F238E27FC236}">
                    <a16:creationId xmlns:a16="http://schemas.microsoft.com/office/drawing/2014/main" id="{F4F5A9CA-F0B3-4B27-88DB-29279CA138D7}"/>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6">
                <a:extLst>
                  <a:ext uri="{FF2B5EF4-FFF2-40B4-BE49-F238E27FC236}">
                    <a16:creationId xmlns:a16="http://schemas.microsoft.com/office/drawing/2014/main" id="{6B00101B-EA50-41D8-AD9E-90E5E301108B}"/>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7">
                <a:extLst>
                  <a:ext uri="{FF2B5EF4-FFF2-40B4-BE49-F238E27FC236}">
                    <a16:creationId xmlns:a16="http://schemas.microsoft.com/office/drawing/2014/main" id="{5B915499-1768-4511-8756-ED4DBF54EA58}"/>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8">
                <a:extLst>
                  <a:ext uri="{FF2B5EF4-FFF2-40B4-BE49-F238E27FC236}">
                    <a16:creationId xmlns:a16="http://schemas.microsoft.com/office/drawing/2014/main" id="{A51912B5-2E84-4F86-9590-C8D76F5F6893}"/>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9">
                <a:extLst>
                  <a:ext uri="{FF2B5EF4-FFF2-40B4-BE49-F238E27FC236}">
                    <a16:creationId xmlns:a16="http://schemas.microsoft.com/office/drawing/2014/main" id="{8F0AB2A0-4FC0-47E9-B72D-78C5C79D4201}"/>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10">
                <a:extLst>
                  <a:ext uri="{FF2B5EF4-FFF2-40B4-BE49-F238E27FC236}">
                    <a16:creationId xmlns:a16="http://schemas.microsoft.com/office/drawing/2014/main" id="{0288265D-6218-4AC1-8DA4-7C99A21FE3A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9" name="Rectangle 11">
                <a:extLst>
                  <a:ext uri="{FF2B5EF4-FFF2-40B4-BE49-F238E27FC236}">
                    <a16:creationId xmlns:a16="http://schemas.microsoft.com/office/drawing/2014/main" id="{F6012ABB-E61A-44C5-B13C-723E2B94D0D3}"/>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12">
                <a:extLst>
                  <a:ext uri="{FF2B5EF4-FFF2-40B4-BE49-F238E27FC236}">
                    <a16:creationId xmlns:a16="http://schemas.microsoft.com/office/drawing/2014/main" id="{BE5ABB41-A5A7-4870-8D57-99A1B03518EB}"/>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13">
                <a:extLst>
                  <a:ext uri="{FF2B5EF4-FFF2-40B4-BE49-F238E27FC236}">
                    <a16:creationId xmlns:a16="http://schemas.microsoft.com/office/drawing/2014/main" id="{71CE02BC-F6C4-4AAA-85EE-CA1DC4C91302}"/>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14">
                <a:extLst>
                  <a:ext uri="{FF2B5EF4-FFF2-40B4-BE49-F238E27FC236}">
                    <a16:creationId xmlns:a16="http://schemas.microsoft.com/office/drawing/2014/main" id="{B7FCF17E-80E5-4C42-982A-B0F7CB286086}"/>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15">
                <a:extLst>
                  <a:ext uri="{FF2B5EF4-FFF2-40B4-BE49-F238E27FC236}">
                    <a16:creationId xmlns:a16="http://schemas.microsoft.com/office/drawing/2014/main" id="{65887776-E441-4EC4-AD20-CF8E477AB66C}"/>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6">
                <a:extLst>
                  <a:ext uri="{FF2B5EF4-FFF2-40B4-BE49-F238E27FC236}">
                    <a16:creationId xmlns:a16="http://schemas.microsoft.com/office/drawing/2014/main" id="{11D5F8BF-1FDC-441B-91C4-E2448245E083}"/>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7">
                <a:extLst>
                  <a:ext uri="{FF2B5EF4-FFF2-40B4-BE49-F238E27FC236}">
                    <a16:creationId xmlns:a16="http://schemas.microsoft.com/office/drawing/2014/main" id="{542342B8-4278-4527-BC1D-7340DBBAD757}"/>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8">
                <a:extLst>
                  <a:ext uri="{FF2B5EF4-FFF2-40B4-BE49-F238E27FC236}">
                    <a16:creationId xmlns:a16="http://schemas.microsoft.com/office/drawing/2014/main" id="{BA68B377-C604-4E24-AB51-317F3403A1CC}"/>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9">
                <a:extLst>
                  <a:ext uri="{FF2B5EF4-FFF2-40B4-BE49-F238E27FC236}">
                    <a16:creationId xmlns:a16="http://schemas.microsoft.com/office/drawing/2014/main" id="{826C09D4-4426-4EF1-9ECE-95EF5A1F456B}"/>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20">
                <a:extLst>
                  <a:ext uri="{FF2B5EF4-FFF2-40B4-BE49-F238E27FC236}">
                    <a16:creationId xmlns:a16="http://schemas.microsoft.com/office/drawing/2014/main" id="{0450D0CD-0889-47F9-B308-AE91FF0E696D}"/>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21">
                <a:extLst>
                  <a:ext uri="{FF2B5EF4-FFF2-40B4-BE49-F238E27FC236}">
                    <a16:creationId xmlns:a16="http://schemas.microsoft.com/office/drawing/2014/main" id="{D678AB17-E6DC-4FED-B940-2BA86FB46FA7}"/>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22">
                <a:extLst>
                  <a:ext uri="{FF2B5EF4-FFF2-40B4-BE49-F238E27FC236}">
                    <a16:creationId xmlns:a16="http://schemas.microsoft.com/office/drawing/2014/main" id="{8B5BEF55-677A-4EB2-A06C-CC0C269C2F7B}"/>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23">
                <a:extLst>
                  <a:ext uri="{FF2B5EF4-FFF2-40B4-BE49-F238E27FC236}">
                    <a16:creationId xmlns:a16="http://schemas.microsoft.com/office/drawing/2014/main" id="{7A560A20-EDE2-4276-B3A9-A1DB921EB12B}"/>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24">
                <a:extLst>
                  <a:ext uri="{FF2B5EF4-FFF2-40B4-BE49-F238E27FC236}">
                    <a16:creationId xmlns:a16="http://schemas.microsoft.com/office/drawing/2014/main" id="{8BEEAB2A-47D8-4D4E-B157-9D1337AC7B8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25">
                <a:extLst>
                  <a:ext uri="{FF2B5EF4-FFF2-40B4-BE49-F238E27FC236}">
                    <a16:creationId xmlns:a16="http://schemas.microsoft.com/office/drawing/2014/main" id="{F9737555-61BD-4619-9BAB-2BC15EDBA3CA}"/>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6">
                <a:extLst>
                  <a:ext uri="{FF2B5EF4-FFF2-40B4-BE49-F238E27FC236}">
                    <a16:creationId xmlns:a16="http://schemas.microsoft.com/office/drawing/2014/main" id="{D8D44D5F-E679-4796-ACA6-4ADB68B94E1B}"/>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7">
                <a:extLst>
                  <a:ext uri="{FF2B5EF4-FFF2-40B4-BE49-F238E27FC236}">
                    <a16:creationId xmlns:a16="http://schemas.microsoft.com/office/drawing/2014/main" id="{140EB7C4-6BBE-4D3F-AF7D-B22AA3DD2A5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8">
                <a:extLst>
                  <a:ext uri="{FF2B5EF4-FFF2-40B4-BE49-F238E27FC236}">
                    <a16:creationId xmlns:a16="http://schemas.microsoft.com/office/drawing/2014/main" id="{C56E1FAA-3AE1-45F3-8397-D07C426434EC}"/>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9">
                <a:extLst>
                  <a:ext uri="{FF2B5EF4-FFF2-40B4-BE49-F238E27FC236}">
                    <a16:creationId xmlns:a16="http://schemas.microsoft.com/office/drawing/2014/main" id="{2F9A90DC-89AE-4C3E-8A65-C52AB581B4D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30">
                <a:extLst>
                  <a:ext uri="{FF2B5EF4-FFF2-40B4-BE49-F238E27FC236}">
                    <a16:creationId xmlns:a16="http://schemas.microsoft.com/office/drawing/2014/main" id="{600ADA2C-2F1D-47C5-8870-1B9E6C8A3F2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0" name="Group 9">
              <a:extLst>
                <a:ext uri="{FF2B5EF4-FFF2-40B4-BE49-F238E27FC236}">
                  <a16:creationId xmlns:a16="http://schemas.microsoft.com/office/drawing/2014/main" id="{6B1DA9E6-94F5-437E-8B7B-A56561BB4A1A}"/>
                </a:ext>
              </a:extLst>
            </p:cNvPr>
            <p:cNvGrpSpPr/>
            <p:nvPr/>
          </p:nvGrpSpPr>
          <p:grpSpPr>
            <a:xfrm>
              <a:off x="354110" y="2352251"/>
              <a:ext cx="11480604" cy="108822"/>
              <a:chOff x="354110" y="2358964"/>
              <a:chExt cx="11480604" cy="108822"/>
            </a:xfrm>
            <a:grpFill/>
          </p:grpSpPr>
          <p:sp>
            <p:nvSpPr>
              <p:cNvPr id="227" name="Rectangle 32">
                <a:extLst>
                  <a:ext uri="{FF2B5EF4-FFF2-40B4-BE49-F238E27FC236}">
                    <a16:creationId xmlns:a16="http://schemas.microsoft.com/office/drawing/2014/main" id="{8CDFED4E-F4A6-4874-8B65-398D610F1DC0}"/>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33">
                <a:extLst>
                  <a:ext uri="{FF2B5EF4-FFF2-40B4-BE49-F238E27FC236}">
                    <a16:creationId xmlns:a16="http://schemas.microsoft.com/office/drawing/2014/main" id="{8FCE50F7-C3D1-4B83-A0D8-CE83B0777FF6}"/>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34">
                <a:extLst>
                  <a:ext uri="{FF2B5EF4-FFF2-40B4-BE49-F238E27FC236}">
                    <a16:creationId xmlns:a16="http://schemas.microsoft.com/office/drawing/2014/main" id="{422101F3-5770-4041-BA3E-C5275D0FC73E}"/>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35">
                <a:extLst>
                  <a:ext uri="{FF2B5EF4-FFF2-40B4-BE49-F238E27FC236}">
                    <a16:creationId xmlns:a16="http://schemas.microsoft.com/office/drawing/2014/main" id="{4D8FEC62-30CA-4E87-A592-AA45C61EAA77}"/>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36">
                <a:extLst>
                  <a:ext uri="{FF2B5EF4-FFF2-40B4-BE49-F238E27FC236}">
                    <a16:creationId xmlns:a16="http://schemas.microsoft.com/office/drawing/2014/main" id="{52E99015-D9DC-40AE-91AD-5D24574CEC0F}"/>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37">
                <a:extLst>
                  <a:ext uri="{FF2B5EF4-FFF2-40B4-BE49-F238E27FC236}">
                    <a16:creationId xmlns:a16="http://schemas.microsoft.com/office/drawing/2014/main" id="{24DFE9E4-5C75-4EF9-AB54-F00FA9D91152}"/>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3" name="Rectangle 38">
                <a:extLst>
                  <a:ext uri="{FF2B5EF4-FFF2-40B4-BE49-F238E27FC236}">
                    <a16:creationId xmlns:a16="http://schemas.microsoft.com/office/drawing/2014/main" id="{2BBEC44B-F424-4C00-AF4A-8EEEDA8AA05D}"/>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9">
                <a:extLst>
                  <a:ext uri="{FF2B5EF4-FFF2-40B4-BE49-F238E27FC236}">
                    <a16:creationId xmlns:a16="http://schemas.microsoft.com/office/drawing/2014/main" id="{68F30D9A-CF13-4E29-967E-63B3AF05CF31}"/>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40">
                <a:extLst>
                  <a:ext uri="{FF2B5EF4-FFF2-40B4-BE49-F238E27FC236}">
                    <a16:creationId xmlns:a16="http://schemas.microsoft.com/office/drawing/2014/main" id="{F7A8E062-ADFC-457E-ADD6-02843928F62E}"/>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41">
                <a:extLst>
                  <a:ext uri="{FF2B5EF4-FFF2-40B4-BE49-F238E27FC236}">
                    <a16:creationId xmlns:a16="http://schemas.microsoft.com/office/drawing/2014/main" id="{E046A9D0-D179-44F9-86D3-9BF139B68BF6}"/>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42">
                <a:extLst>
                  <a:ext uri="{FF2B5EF4-FFF2-40B4-BE49-F238E27FC236}">
                    <a16:creationId xmlns:a16="http://schemas.microsoft.com/office/drawing/2014/main" id="{CC517B0B-1BF2-473B-ABB9-1553D01B1C2D}"/>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43">
                <a:extLst>
                  <a:ext uri="{FF2B5EF4-FFF2-40B4-BE49-F238E27FC236}">
                    <a16:creationId xmlns:a16="http://schemas.microsoft.com/office/drawing/2014/main" id="{5EE71ED6-EA45-4940-B212-163ED3D1C0A9}"/>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44">
                <a:extLst>
                  <a:ext uri="{FF2B5EF4-FFF2-40B4-BE49-F238E27FC236}">
                    <a16:creationId xmlns:a16="http://schemas.microsoft.com/office/drawing/2014/main" id="{664318EC-EADE-4667-92A4-B3E5DB2A11C1}"/>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45">
                <a:extLst>
                  <a:ext uri="{FF2B5EF4-FFF2-40B4-BE49-F238E27FC236}">
                    <a16:creationId xmlns:a16="http://schemas.microsoft.com/office/drawing/2014/main" id="{17B37ABD-81DA-4624-808B-EF4BC0B425B6}"/>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6">
                <a:extLst>
                  <a:ext uri="{FF2B5EF4-FFF2-40B4-BE49-F238E27FC236}">
                    <a16:creationId xmlns:a16="http://schemas.microsoft.com/office/drawing/2014/main" id="{B1F30DC8-DD07-48C5-9D6C-FB855527922B}"/>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7">
                <a:extLst>
                  <a:ext uri="{FF2B5EF4-FFF2-40B4-BE49-F238E27FC236}">
                    <a16:creationId xmlns:a16="http://schemas.microsoft.com/office/drawing/2014/main" id="{DFCE3AE1-313F-441F-8384-63A6EC165E2B}"/>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8">
                <a:extLst>
                  <a:ext uri="{FF2B5EF4-FFF2-40B4-BE49-F238E27FC236}">
                    <a16:creationId xmlns:a16="http://schemas.microsoft.com/office/drawing/2014/main" id="{2E331B42-AC28-4642-91F9-2F5BBFEC6AF8}"/>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9">
                <a:extLst>
                  <a:ext uri="{FF2B5EF4-FFF2-40B4-BE49-F238E27FC236}">
                    <a16:creationId xmlns:a16="http://schemas.microsoft.com/office/drawing/2014/main" id="{9F4D84A8-36FE-4CE0-8B9F-BAC2BA8A813E}"/>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50">
                <a:extLst>
                  <a:ext uri="{FF2B5EF4-FFF2-40B4-BE49-F238E27FC236}">
                    <a16:creationId xmlns:a16="http://schemas.microsoft.com/office/drawing/2014/main" id="{41E2C310-8272-48CF-BD5B-A99A2C7B3CC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51">
                <a:extLst>
                  <a:ext uri="{FF2B5EF4-FFF2-40B4-BE49-F238E27FC236}">
                    <a16:creationId xmlns:a16="http://schemas.microsoft.com/office/drawing/2014/main" id="{EFD4A3C6-7551-4DD0-AA1A-F932D7061DAA}"/>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52">
                <a:extLst>
                  <a:ext uri="{FF2B5EF4-FFF2-40B4-BE49-F238E27FC236}">
                    <a16:creationId xmlns:a16="http://schemas.microsoft.com/office/drawing/2014/main" id="{01F299DF-D3FF-4439-8EC7-B5A34146517E}"/>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53">
                <a:extLst>
                  <a:ext uri="{FF2B5EF4-FFF2-40B4-BE49-F238E27FC236}">
                    <a16:creationId xmlns:a16="http://schemas.microsoft.com/office/drawing/2014/main" id="{086FB16A-99D0-4DB0-9B38-CF351B5DF4DD}"/>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54">
                <a:extLst>
                  <a:ext uri="{FF2B5EF4-FFF2-40B4-BE49-F238E27FC236}">
                    <a16:creationId xmlns:a16="http://schemas.microsoft.com/office/drawing/2014/main" id="{126BCD40-1D3C-4937-A15E-AD2E9671B5AB}"/>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55">
                <a:extLst>
                  <a:ext uri="{FF2B5EF4-FFF2-40B4-BE49-F238E27FC236}">
                    <a16:creationId xmlns:a16="http://schemas.microsoft.com/office/drawing/2014/main" id="{03E4C7B0-DDFC-433A-A8E5-2315FA6EFE10}"/>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6">
                <a:extLst>
                  <a:ext uri="{FF2B5EF4-FFF2-40B4-BE49-F238E27FC236}">
                    <a16:creationId xmlns:a16="http://schemas.microsoft.com/office/drawing/2014/main" id="{7237BB88-10E9-454D-9D13-48878C421EB1}"/>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7">
                <a:extLst>
                  <a:ext uri="{FF2B5EF4-FFF2-40B4-BE49-F238E27FC236}">
                    <a16:creationId xmlns:a16="http://schemas.microsoft.com/office/drawing/2014/main" id="{515F18F4-5E57-4249-AB0A-249437781E42}"/>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1" name="Group 10">
              <a:extLst>
                <a:ext uri="{FF2B5EF4-FFF2-40B4-BE49-F238E27FC236}">
                  <a16:creationId xmlns:a16="http://schemas.microsoft.com/office/drawing/2014/main" id="{25AB7310-F80F-4091-8BFE-CE8C71666A9B}"/>
                </a:ext>
              </a:extLst>
            </p:cNvPr>
            <p:cNvGrpSpPr/>
            <p:nvPr/>
          </p:nvGrpSpPr>
          <p:grpSpPr>
            <a:xfrm>
              <a:off x="354110" y="2857795"/>
              <a:ext cx="11480604" cy="109990"/>
              <a:chOff x="354110" y="2866188"/>
              <a:chExt cx="11480604" cy="109990"/>
            </a:xfrm>
            <a:grpFill/>
          </p:grpSpPr>
          <p:sp>
            <p:nvSpPr>
              <p:cNvPr id="201" name="Rectangle 59">
                <a:extLst>
                  <a:ext uri="{FF2B5EF4-FFF2-40B4-BE49-F238E27FC236}">
                    <a16:creationId xmlns:a16="http://schemas.microsoft.com/office/drawing/2014/main" id="{9E50B916-ECC1-4F73-8059-F029E6581381}"/>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60">
                <a:extLst>
                  <a:ext uri="{FF2B5EF4-FFF2-40B4-BE49-F238E27FC236}">
                    <a16:creationId xmlns:a16="http://schemas.microsoft.com/office/drawing/2014/main" id="{A8DD1ADE-2032-47AE-B88E-78E0F1B01814}"/>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61">
                <a:extLst>
                  <a:ext uri="{FF2B5EF4-FFF2-40B4-BE49-F238E27FC236}">
                    <a16:creationId xmlns:a16="http://schemas.microsoft.com/office/drawing/2014/main" id="{9A6D6E1F-6E00-44C8-ADD2-06A738E758F6}"/>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62">
                <a:extLst>
                  <a:ext uri="{FF2B5EF4-FFF2-40B4-BE49-F238E27FC236}">
                    <a16:creationId xmlns:a16="http://schemas.microsoft.com/office/drawing/2014/main" id="{84FC7274-3463-4889-8E62-B693D50AE95D}"/>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63">
                <a:extLst>
                  <a:ext uri="{FF2B5EF4-FFF2-40B4-BE49-F238E27FC236}">
                    <a16:creationId xmlns:a16="http://schemas.microsoft.com/office/drawing/2014/main" id="{E4E1A84A-DCAC-483B-BC08-579BF10B10BB}"/>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64">
                <a:extLst>
                  <a:ext uri="{FF2B5EF4-FFF2-40B4-BE49-F238E27FC236}">
                    <a16:creationId xmlns:a16="http://schemas.microsoft.com/office/drawing/2014/main" id="{F14EE80D-C3D2-4E22-93C5-CDD09042131F}"/>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7" name="Rectangle 65">
                <a:extLst>
                  <a:ext uri="{FF2B5EF4-FFF2-40B4-BE49-F238E27FC236}">
                    <a16:creationId xmlns:a16="http://schemas.microsoft.com/office/drawing/2014/main" id="{FB8FBFAE-E2E1-41A6-987B-CEFBAC180122}"/>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6">
                <a:extLst>
                  <a:ext uri="{FF2B5EF4-FFF2-40B4-BE49-F238E27FC236}">
                    <a16:creationId xmlns:a16="http://schemas.microsoft.com/office/drawing/2014/main" id="{138AF1CB-7808-4C24-B76D-AB9F6A45036D}"/>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7">
                <a:extLst>
                  <a:ext uri="{FF2B5EF4-FFF2-40B4-BE49-F238E27FC236}">
                    <a16:creationId xmlns:a16="http://schemas.microsoft.com/office/drawing/2014/main" id="{F5E88013-D7CE-4120-B4BB-C894EC19C9A1}"/>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8">
                <a:extLst>
                  <a:ext uri="{FF2B5EF4-FFF2-40B4-BE49-F238E27FC236}">
                    <a16:creationId xmlns:a16="http://schemas.microsoft.com/office/drawing/2014/main" id="{B6FC4D89-F7B1-46F5-9502-62F41E89DEC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9">
                <a:extLst>
                  <a:ext uri="{FF2B5EF4-FFF2-40B4-BE49-F238E27FC236}">
                    <a16:creationId xmlns:a16="http://schemas.microsoft.com/office/drawing/2014/main" id="{64C81BD0-C449-4A1B-8492-20430196064F}"/>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70">
                <a:extLst>
                  <a:ext uri="{FF2B5EF4-FFF2-40B4-BE49-F238E27FC236}">
                    <a16:creationId xmlns:a16="http://schemas.microsoft.com/office/drawing/2014/main" id="{5F91B7CB-59D7-4965-B754-71C102E43FDB}"/>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71">
                <a:extLst>
                  <a:ext uri="{FF2B5EF4-FFF2-40B4-BE49-F238E27FC236}">
                    <a16:creationId xmlns:a16="http://schemas.microsoft.com/office/drawing/2014/main" id="{677F7EA6-E57D-4E12-A4A5-AAFDCA8AA106}"/>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72">
                <a:extLst>
                  <a:ext uri="{FF2B5EF4-FFF2-40B4-BE49-F238E27FC236}">
                    <a16:creationId xmlns:a16="http://schemas.microsoft.com/office/drawing/2014/main" id="{56B270F4-040D-43EF-974A-3598BC687669}"/>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73">
                <a:extLst>
                  <a:ext uri="{FF2B5EF4-FFF2-40B4-BE49-F238E27FC236}">
                    <a16:creationId xmlns:a16="http://schemas.microsoft.com/office/drawing/2014/main" id="{EA8C5736-4550-4B46-8B52-247CF04D7EB0}"/>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74">
                <a:extLst>
                  <a:ext uri="{FF2B5EF4-FFF2-40B4-BE49-F238E27FC236}">
                    <a16:creationId xmlns:a16="http://schemas.microsoft.com/office/drawing/2014/main" id="{F42B7DAA-E3F5-4B02-B786-473C7605B5A2}"/>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75">
                <a:extLst>
                  <a:ext uri="{FF2B5EF4-FFF2-40B4-BE49-F238E27FC236}">
                    <a16:creationId xmlns:a16="http://schemas.microsoft.com/office/drawing/2014/main" id="{D850716E-F966-418B-A415-5B6E0F8A183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6">
                <a:extLst>
                  <a:ext uri="{FF2B5EF4-FFF2-40B4-BE49-F238E27FC236}">
                    <a16:creationId xmlns:a16="http://schemas.microsoft.com/office/drawing/2014/main" id="{B6DAAC97-C425-42B4-9405-AC447E2E0B89}"/>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7">
                <a:extLst>
                  <a:ext uri="{FF2B5EF4-FFF2-40B4-BE49-F238E27FC236}">
                    <a16:creationId xmlns:a16="http://schemas.microsoft.com/office/drawing/2014/main" id="{42D8FACA-2CB3-400B-9610-94CBA7A3EE32}"/>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8">
                <a:extLst>
                  <a:ext uri="{FF2B5EF4-FFF2-40B4-BE49-F238E27FC236}">
                    <a16:creationId xmlns:a16="http://schemas.microsoft.com/office/drawing/2014/main" id="{22200CE3-AD18-4A71-BA64-E2F227C44B48}"/>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9">
                <a:extLst>
                  <a:ext uri="{FF2B5EF4-FFF2-40B4-BE49-F238E27FC236}">
                    <a16:creationId xmlns:a16="http://schemas.microsoft.com/office/drawing/2014/main" id="{475F60A0-5B50-42FC-8C11-E137E7C5611C}"/>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80">
                <a:extLst>
                  <a:ext uri="{FF2B5EF4-FFF2-40B4-BE49-F238E27FC236}">
                    <a16:creationId xmlns:a16="http://schemas.microsoft.com/office/drawing/2014/main" id="{CAA2354D-703C-4594-B119-475938CFD402}"/>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81">
                <a:extLst>
                  <a:ext uri="{FF2B5EF4-FFF2-40B4-BE49-F238E27FC236}">
                    <a16:creationId xmlns:a16="http://schemas.microsoft.com/office/drawing/2014/main" id="{F8619CF6-1E39-4CF1-AEF0-BE5A67EB6F65}"/>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82">
                <a:extLst>
                  <a:ext uri="{FF2B5EF4-FFF2-40B4-BE49-F238E27FC236}">
                    <a16:creationId xmlns:a16="http://schemas.microsoft.com/office/drawing/2014/main" id="{354E893E-B006-4B22-BBCB-52A79A5461D1}"/>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83">
                <a:extLst>
                  <a:ext uri="{FF2B5EF4-FFF2-40B4-BE49-F238E27FC236}">
                    <a16:creationId xmlns:a16="http://schemas.microsoft.com/office/drawing/2014/main" id="{0D56028C-9156-43E8-B855-AF135DD7E695}"/>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84">
                <a:extLst>
                  <a:ext uri="{FF2B5EF4-FFF2-40B4-BE49-F238E27FC236}">
                    <a16:creationId xmlns:a16="http://schemas.microsoft.com/office/drawing/2014/main" id="{950FA1E9-CD04-4DB1-B523-ABF2C1B6ED9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2" name="Group 11">
              <a:extLst>
                <a:ext uri="{FF2B5EF4-FFF2-40B4-BE49-F238E27FC236}">
                  <a16:creationId xmlns:a16="http://schemas.microsoft.com/office/drawing/2014/main" id="{E6AA6044-FF9C-4224-BBD4-786BCC486D91}"/>
                </a:ext>
              </a:extLst>
            </p:cNvPr>
            <p:cNvGrpSpPr/>
            <p:nvPr/>
          </p:nvGrpSpPr>
          <p:grpSpPr>
            <a:xfrm>
              <a:off x="354110" y="3364507"/>
              <a:ext cx="11480604" cy="109990"/>
              <a:chOff x="354110" y="3364062"/>
              <a:chExt cx="11480604" cy="109990"/>
            </a:xfrm>
            <a:grpFill/>
          </p:grpSpPr>
          <p:sp>
            <p:nvSpPr>
              <p:cNvPr id="175" name="Rectangle 5">
                <a:extLst>
                  <a:ext uri="{FF2B5EF4-FFF2-40B4-BE49-F238E27FC236}">
                    <a16:creationId xmlns:a16="http://schemas.microsoft.com/office/drawing/2014/main" id="{CEC88F9D-6CCB-4C48-AB60-4743F3C98AE2}"/>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6">
                <a:extLst>
                  <a:ext uri="{FF2B5EF4-FFF2-40B4-BE49-F238E27FC236}">
                    <a16:creationId xmlns:a16="http://schemas.microsoft.com/office/drawing/2014/main" id="{BC4930EB-874F-4D2B-94B1-FF1459F4A72F}"/>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7">
                <a:extLst>
                  <a:ext uri="{FF2B5EF4-FFF2-40B4-BE49-F238E27FC236}">
                    <a16:creationId xmlns:a16="http://schemas.microsoft.com/office/drawing/2014/main" id="{66BB2441-7C95-4A21-B558-2971312D511C}"/>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8">
                <a:extLst>
                  <a:ext uri="{FF2B5EF4-FFF2-40B4-BE49-F238E27FC236}">
                    <a16:creationId xmlns:a16="http://schemas.microsoft.com/office/drawing/2014/main" id="{B2A1B236-8D43-4B78-90F2-27A974E1FE93}"/>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9">
                <a:extLst>
                  <a:ext uri="{FF2B5EF4-FFF2-40B4-BE49-F238E27FC236}">
                    <a16:creationId xmlns:a16="http://schemas.microsoft.com/office/drawing/2014/main" id="{E0526BF0-467E-421F-870A-02C866AC0CCA}"/>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10">
                <a:extLst>
                  <a:ext uri="{FF2B5EF4-FFF2-40B4-BE49-F238E27FC236}">
                    <a16:creationId xmlns:a16="http://schemas.microsoft.com/office/drawing/2014/main" id="{79ACA6FA-E263-441B-B650-DEE2A495E193}"/>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1" name="Rectangle 11">
                <a:extLst>
                  <a:ext uri="{FF2B5EF4-FFF2-40B4-BE49-F238E27FC236}">
                    <a16:creationId xmlns:a16="http://schemas.microsoft.com/office/drawing/2014/main" id="{DA7F6558-782C-4107-91F4-AF8E5136C77F}"/>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12">
                <a:extLst>
                  <a:ext uri="{FF2B5EF4-FFF2-40B4-BE49-F238E27FC236}">
                    <a16:creationId xmlns:a16="http://schemas.microsoft.com/office/drawing/2014/main" id="{E575740C-61C5-4D08-9803-25E05FA3F518}"/>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13">
                <a:extLst>
                  <a:ext uri="{FF2B5EF4-FFF2-40B4-BE49-F238E27FC236}">
                    <a16:creationId xmlns:a16="http://schemas.microsoft.com/office/drawing/2014/main" id="{D4CCCBBA-5E32-47C6-B40B-3E2155E3F12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14">
                <a:extLst>
                  <a:ext uri="{FF2B5EF4-FFF2-40B4-BE49-F238E27FC236}">
                    <a16:creationId xmlns:a16="http://schemas.microsoft.com/office/drawing/2014/main" id="{FC65131F-93B3-419C-B068-14D36AAC3FC9}"/>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15">
                <a:extLst>
                  <a:ext uri="{FF2B5EF4-FFF2-40B4-BE49-F238E27FC236}">
                    <a16:creationId xmlns:a16="http://schemas.microsoft.com/office/drawing/2014/main" id="{469B75D4-B4A8-4C2E-8EBB-E95FAB7C56E6}"/>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6">
                <a:extLst>
                  <a:ext uri="{FF2B5EF4-FFF2-40B4-BE49-F238E27FC236}">
                    <a16:creationId xmlns:a16="http://schemas.microsoft.com/office/drawing/2014/main" id="{6C8F3B5D-1D93-4D85-8639-75B5E46EC612}"/>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7">
                <a:extLst>
                  <a:ext uri="{FF2B5EF4-FFF2-40B4-BE49-F238E27FC236}">
                    <a16:creationId xmlns:a16="http://schemas.microsoft.com/office/drawing/2014/main" id="{DCCEB301-1F26-43A3-8B34-DBAFC32B3228}"/>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8">
                <a:extLst>
                  <a:ext uri="{FF2B5EF4-FFF2-40B4-BE49-F238E27FC236}">
                    <a16:creationId xmlns:a16="http://schemas.microsoft.com/office/drawing/2014/main" id="{DD08B69C-E406-41F3-856E-A8C150CB642D}"/>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9">
                <a:extLst>
                  <a:ext uri="{FF2B5EF4-FFF2-40B4-BE49-F238E27FC236}">
                    <a16:creationId xmlns:a16="http://schemas.microsoft.com/office/drawing/2014/main" id="{A1A90F4B-6060-4BA1-8AF2-FAFFAA04A881}"/>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20">
                <a:extLst>
                  <a:ext uri="{FF2B5EF4-FFF2-40B4-BE49-F238E27FC236}">
                    <a16:creationId xmlns:a16="http://schemas.microsoft.com/office/drawing/2014/main" id="{B1F471FD-A187-4EE2-9D21-E0A637683F0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21">
                <a:extLst>
                  <a:ext uri="{FF2B5EF4-FFF2-40B4-BE49-F238E27FC236}">
                    <a16:creationId xmlns:a16="http://schemas.microsoft.com/office/drawing/2014/main" id="{68DAAA74-257B-4E75-A315-6B710A314868}"/>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22">
                <a:extLst>
                  <a:ext uri="{FF2B5EF4-FFF2-40B4-BE49-F238E27FC236}">
                    <a16:creationId xmlns:a16="http://schemas.microsoft.com/office/drawing/2014/main" id="{63000D52-BDE3-430B-8243-08564FFE96A1}"/>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23">
                <a:extLst>
                  <a:ext uri="{FF2B5EF4-FFF2-40B4-BE49-F238E27FC236}">
                    <a16:creationId xmlns:a16="http://schemas.microsoft.com/office/drawing/2014/main" id="{F6BDC60F-B33E-4AD8-9807-B2C1A4C2C6ED}"/>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24">
                <a:extLst>
                  <a:ext uri="{FF2B5EF4-FFF2-40B4-BE49-F238E27FC236}">
                    <a16:creationId xmlns:a16="http://schemas.microsoft.com/office/drawing/2014/main" id="{F1DB5734-0088-4CC2-9415-998F19416559}"/>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25">
                <a:extLst>
                  <a:ext uri="{FF2B5EF4-FFF2-40B4-BE49-F238E27FC236}">
                    <a16:creationId xmlns:a16="http://schemas.microsoft.com/office/drawing/2014/main" id="{1C679BCE-F04D-48E0-8E2B-0174E8E975E1}"/>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6">
                <a:extLst>
                  <a:ext uri="{FF2B5EF4-FFF2-40B4-BE49-F238E27FC236}">
                    <a16:creationId xmlns:a16="http://schemas.microsoft.com/office/drawing/2014/main" id="{EA8ABD89-DF79-45A9-9CDB-0E871222D540}"/>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7">
                <a:extLst>
                  <a:ext uri="{FF2B5EF4-FFF2-40B4-BE49-F238E27FC236}">
                    <a16:creationId xmlns:a16="http://schemas.microsoft.com/office/drawing/2014/main" id="{C1A57486-D9A6-4CD5-878E-093E44A7606C}"/>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8">
                <a:extLst>
                  <a:ext uri="{FF2B5EF4-FFF2-40B4-BE49-F238E27FC236}">
                    <a16:creationId xmlns:a16="http://schemas.microsoft.com/office/drawing/2014/main" id="{B6582662-B56F-42F6-A821-B5F52FB8400B}"/>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9">
                <a:extLst>
                  <a:ext uri="{FF2B5EF4-FFF2-40B4-BE49-F238E27FC236}">
                    <a16:creationId xmlns:a16="http://schemas.microsoft.com/office/drawing/2014/main" id="{1105049D-68B2-4636-9C28-7B8C21771618}"/>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30">
                <a:extLst>
                  <a:ext uri="{FF2B5EF4-FFF2-40B4-BE49-F238E27FC236}">
                    <a16:creationId xmlns:a16="http://schemas.microsoft.com/office/drawing/2014/main" id="{E0F75D5D-3B9C-40B7-AF8E-4C4322B6C942}"/>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00F6A935-DCBA-461C-832C-A343F475413E}"/>
                </a:ext>
              </a:extLst>
            </p:cNvPr>
            <p:cNvGrpSpPr/>
            <p:nvPr/>
          </p:nvGrpSpPr>
          <p:grpSpPr>
            <a:xfrm>
              <a:off x="354110" y="3871219"/>
              <a:ext cx="11480604" cy="108822"/>
              <a:chOff x="354110" y="3872454"/>
              <a:chExt cx="11480604" cy="108822"/>
            </a:xfrm>
            <a:grpFill/>
          </p:grpSpPr>
          <p:sp>
            <p:nvSpPr>
              <p:cNvPr id="149" name="Rectangle 32">
                <a:extLst>
                  <a:ext uri="{FF2B5EF4-FFF2-40B4-BE49-F238E27FC236}">
                    <a16:creationId xmlns:a16="http://schemas.microsoft.com/office/drawing/2014/main" id="{67654A26-DC7F-47CD-8FF8-BC012501CCEA}"/>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33">
                <a:extLst>
                  <a:ext uri="{FF2B5EF4-FFF2-40B4-BE49-F238E27FC236}">
                    <a16:creationId xmlns:a16="http://schemas.microsoft.com/office/drawing/2014/main" id="{9949B927-96E9-4F44-9050-A81CD79D7386}"/>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34">
                <a:extLst>
                  <a:ext uri="{FF2B5EF4-FFF2-40B4-BE49-F238E27FC236}">
                    <a16:creationId xmlns:a16="http://schemas.microsoft.com/office/drawing/2014/main" id="{3B5D9536-992F-4F39-93BC-BB2533D78505}"/>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35">
                <a:extLst>
                  <a:ext uri="{FF2B5EF4-FFF2-40B4-BE49-F238E27FC236}">
                    <a16:creationId xmlns:a16="http://schemas.microsoft.com/office/drawing/2014/main" id="{F1FA2A7F-208B-4450-9E7E-F29BB3925166}"/>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36">
                <a:extLst>
                  <a:ext uri="{FF2B5EF4-FFF2-40B4-BE49-F238E27FC236}">
                    <a16:creationId xmlns:a16="http://schemas.microsoft.com/office/drawing/2014/main" id="{EF607D70-7F21-4A9F-A183-730E45EF312E}"/>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37">
                <a:extLst>
                  <a:ext uri="{FF2B5EF4-FFF2-40B4-BE49-F238E27FC236}">
                    <a16:creationId xmlns:a16="http://schemas.microsoft.com/office/drawing/2014/main" id="{4ECF017A-32D9-44C4-837F-2C37B7B9FC42}"/>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5" name="Rectangle 38">
                <a:extLst>
                  <a:ext uri="{FF2B5EF4-FFF2-40B4-BE49-F238E27FC236}">
                    <a16:creationId xmlns:a16="http://schemas.microsoft.com/office/drawing/2014/main" id="{34B3B9C3-9513-414E-B30D-F7CFC02E05D6}"/>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9">
                <a:extLst>
                  <a:ext uri="{FF2B5EF4-FFF2-40B4-BE49-F238E27FC236}">
                    <a16:creationId xmlns:a16="http://schemas.microsoft.com/office/drawing/2014/main" id="{E6A1B5D1-A0C1-47E7-A068-C05A44F3D700}"/>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40">
                <a:extLst>
                  <a:ext uri="{FF2B5EF4-FFF2-40B4-BE49-F238E27FC236}">
                    <a16:creationId xmlns:a16="http://schemas.microsoft.com/office/drawing/2014/main" id="{96D2BA52-50C4-45BF-B115-62AE7F01B07A}"/>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41">
                <a:extLst>
                  <a:ext uri="{FF2B5EF4-FFF2-40B4-BE49-F238E27FC236}">
                    <a16:creationId xmlns:a16="http://schemas.microsoft.com/office/drawing/2014/main" id="{9DCC33D9-FAF4-4D54-A2F1-85D656FB93DA}"/>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42">
                <a:extLst>
                  <a:ext uri="{FF2B5EF4-FFF2-40B4-BE49-F238E27FC236}">
                    <a16:creationId xmlns:a16="http://schemas.microsoft.com/office/drawing/2014/main" id="{8DD0B56F-45FF-4041-A939-24B54541A309}"/>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43">
                <a:extLst>
                  <a:ext uri="{FF2B5EF4-FFF2-40B4-BE49-F238E27FC236}">
                    <a16:creationId xmlns:a16="http://schemas.microsoft.com/office/drawing/2014/main" id="{96AB8477-5546-4080-8BC1-02BF0BB8F3FE}"/>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44">
                <a:extLst>
                  <a:ext uri="{FF2B5EF4-FFF2-40B4-BE49-F238E27FC236}">
                    <a16:creationId xmlns:a16="http://schemas.microsoft.com/office/drawing/2014/main" id="{4E453DC0-BE05-4525-866A-335CE37B007E}"/>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45">
                <a:extLst>
                  <a:ext uri="{FF2B5EF4-FFF2-40B4-BE49-F238E27FC236}">
                    <a16:creationId xmlns:a16="http://schemas.microsoft.com/office/drawing/2014/main" id="{DE66478E-4EC6-4BE6-B27E-C0C0531CC1E1}"/>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6">
                <a:extLst>
                  <a:ext uri="{FF2B5EF4-FFF2-40B4-BE49-F238E27FC236}">
                    <a16:creationId xmlns:a16="http://schemas.microsoft.com/office/drawing/2014/main" id="{698E3192-E8A7-4BE3-A213-C67294E393A9}"/>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7">
                <a:extLst>
                  <a:ext uri="{FF2B5EF4-FFF2-40B4-BE49-F238E27FC236}">
                    <a16:creationId xmlns:a16="http://schemas.microsoft.com/office/drawing/2014/main" id="{73311133-150A-4295-BA6B-AE591A758BD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8">
                <a:extLst>
                  <a:ext uri="{FF2B5EF4-FFF2-40B4-BE49-F238E27FC236}">
                    <a16:creationId xmlns:a16="http://schemas.microsoft.com/office/drawing/2014/main" id="{01A2298C-D71C-4EE8-97EC-882AE8FE270B}"/>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9">
                <a:extLst>
                  <a:ext uri="{FF2B5EF4-FFF2-40B4-BE49-F238E27FC236}">
                    <a16:creationId xmlns:a16="http://schemas.microsoft.com/office/drawing/2014/main" id="{4A510FF8-75EB-4CBF-8672-72CB0674B95B}"/>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50">
                <a:extLst>
                  <a:ext uri="{FF2B5EF4-FFF2-40B4-BE49-F238E27FC236}">
                    <a16:creationId xmlns:a16="http://schemas.microsoft.com/office/drawing/2014/main" id="{1A2C9E47-1571-4FD2-8B6B-C7B564E8977A}"/>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51">
                <a:extLst>
                  <a:ext uri="{FF2B5EF4-FFF2-40B4-BE49-F238E27FC236}">
                    <a16:creationId xmlns:a16="http://schemas.microsoft.com/office/drawing/2014/main" id="{86EF56B1-DD4A-4A19-A43F-347855BF8424}"/>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52">
                <a:extLst>
                  <a:ext uri="{FF2B5EF4-FFF2-40B4-BE49-F238E27FC236}">
                    <a16:creationId xmlns:a16="http://schemas.microsoft.com/office/drawing/2014/main" id="{593C0948-4102-4E67-9CCD-6F94446F70BE}"/>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53">
                <a:extLst>
                  <a:ext uri="{FF2B5EF4-FFF2-40B4-BE49-F238E27FC236}">
                    <a16:creationId xmlns:a16="http://schemas.microsoft.com/office/drawing/2014/main" id="{ACB6589F-762B-4CA7-8D92-92E5FB76FD1A}"/>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54">
                <a:extLst>
                  <a:ext uri="{FF2B5EF4-FFF2-40B4-BE49-F238E27FC236}">
                    <a16:creationId xmlns:a16="http://schemas.microsoft.com/office/drawing/2014/main" id="{9992ACB2-51DA-4341-842A-58050D15CC78}"/>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55">
                <a:extLst>
                  <a:ext uri="{FF2B5EF4-FFF2-40B4-BE49-F238E27FC236}">
                    <a16:creationId xmlns:a16="http://schemas.microsoft.com/office/drawing/2014/main" id="{D9C60E55-0956-424D-8C75-2976AC3B653E}"/>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6">
                <a:extLst>
                  <a:ext uri="{FF2B5EF4-FFF2-40B4-BE49-F238E27FC236}">
                    <a16:creationId xmlns:a16="http://schemas.microsoft.com/office/drawing/2014/main" id="{BE0FF237-544C-4EAB-ABB0-731D5FA88D46}"/>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7">
                <a:extLst>
                  <a:ext uri="{FF2B5EF4-FFF2-40B4-BE49-F238E27FC236}">
                    <a16:creationId xmlns:a16="http://schemas.microsoft.com/office/drawing/2014/main" id="{D1E0212C-F045-489C-9689-7C49F762CC3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AC90BB14-74DB-4A2D-847B-7D160CCB7907}"/>
                </a:ext>
              </a:extLst>
            </p:cNvPr>
            <p:cNvGrpSpPr/>
            <p:nvPr/>
          </p:nvGrpSpPr>
          <p:grpSpPr>
            <a:xfrm>
              <a:off x="354110" y="4376763"/>
              <a:ext cx="11480604" cy="109990"/>
              <a:chOff x="354110" y="4379678"/>
              <a:chExt cx="11480604" cy="109990"/>
            </a:xfrm>
            <a:grpFill/>
          </p:grpSpPr>
          <p:sp>
            <p:nvSpPr>
              <p:cNvPr id="123" name="Rectangle 59">
                <a:extLst>
                  <a:ext uri="{FF2B5EF4-FFF2-40B4-BE49-F238E27FC236}">
                    <a16:creationId xmlns:a16="http://schemas.microsoft.com/office/drawing/2014/main" id="{99D447A1-2220-4498-AEF5-6E3E1E6E7569}"/>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60">
                <a:extLst>
                  <a:ext uri="{FF2B5EF4-FFF2-40B4-BE49-F238E27FC236}">
                    <a16:creationId xmlns:a16="http://schemas.microsoft.com/office/drawing/2014/main" id="{7C3A93F4-91DD-433B-968A-852BE617B270}"/>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61">
                <a:extLst>
                  <a:ext uri="{FF2B5EF4-FFF2-40B4-BE49-F238E27FC236}">
                    <a16:creationId xmlns:a16="http://schemas.microsoft.com/office/drawing/2014/main" id="{1C73CE31-214B-4439-A783-35C6A8ED7587}"/>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62">
                <a:extLst>
                  <a:ext uri="{FF2B5EF4-FFF2-40B4-BE49-F238E27FC236}">
                    <a16:creationId xmlns:a16="http://schemas.microsoft.com/office/drawing/2014/main" id="{36D68C3F-8E09-4424-AE30-DC0EA8A4B605}"/>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63">
                <a:extLst>
                  <a:ext uri="{FF2B5EF4-FFF2-40B4-BE49-F238E27FC236}">
                    <a16:creationId xmlns:a16="http://schemas.microsoft.com/office/drawing/2014/main" id="{D77BDB0F-9FB9-4B1E-8B4A-1E2673E90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64">
                <a:extLst>
                  <a:ext uri="{FF2B5EF4-FFF2-40B4-BE49-F238E27FC236}">
                    <a16:creationId xmlns:a16="http://schemas.microsoft.com/office/drawing/2014/main" id="{11FC8FC1-3854-4435-94FA-7C19C8CF4B2B}"/>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9" name="Rectangle 65">
                <a:extLst>
                  <a:ext uri="{FF2B5EF4-FFF2-40B4-BE49-F238E27FC236}">
                    <a16:creationId xmlns:a16="http://schemas.microsoft.com/office/drawing/2014/main" id="{CD7A3181-77BB-4B10-BAE0-192A2D4C546F}"/>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6">
                <a:extLst>
                  <a:ext uri="{FF2B5EF4-FFF2-40B4-BE49-F238E27FC236}">
                    <a16:creationId xmlns:a16="http://schemas.microsoft.com/office/drawing/2014/main" id="{34704098-6430-4842-A78C-8EA208FF5C58}"/>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7">
                <a:extLst>
                  <a:ext uri="{FF2B5EF4-FFF2-40B4-BE49-F238E27FC236}">
                    <a16:creationId xmlns:a16="http://schemas.microsoft.com/office/drawing/2014/main" id="{821A9373-4697-4443-B247-58130E1D401F}"/>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8">
                <a:extLst>
                  <a:ext uri="{FF2B5EF4-FFF2-40B4-BE49-F238E27FC236}">
                    <a16:creationId xmlns:a16="http://schemas.microsoft.com/office/drawing/2014/main" id="{BE59B0E9-E64A-4252-ABFF-7D0CCECB5F69}"/>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9">
                <a:extLst>
                  <a:ext uri="{FF2B5EF4-FFF2-40B4-BE49-F238E27FC236}">
                    <a16:creationId xmlns:a16="http://schemas.microsoft.com/office/drawing/2014/main" id="{066F8BCA-C3C4-48C8-9103-65FC2FFF6239}"/>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70">
                <a:extLst>
                  <a:ext uri="{FF2B5EF4-FFF2-40B4-BE49-F238E27FC236}">
                    <a16:creationId xmlns:a16="http://schemas.microsoft.com/office/drawing/2014/main" id="{68B69181-5D7D-4EFF-9724-B2BDD62DB414}"/>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71">
                <a:extLst>
                  <a:ext uri="{FF2B5EF4-FFF2-40B4-BE49-F238E27FC236}">
                    <a16:creationId xmlns:a16="http://schemas.microsoft.com/office/drawing/2014/main" id="{996BC465-13D7-4B01-81BD-88E7BAA5A99E}"/>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72">
                <a:extLst>
                  <a:ext uri="{FF2B5EF4-FFF2-40B4-BE49-F238E27FC236}">
                    <a16:creationId xmlns:a16="http://schemas.microsoft.com/office/drawing/2014/main" id="{61C9420C-6853-4164-9D24-98349CD58CD5}"/>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73">
                <a:extLst>
                  <a:ext uri="{FF2B5EF4-FFF2-40B4-BE49-F238E27FC236}">
                    <a16:creationId xmlns:a16="http://schemas.microsoft.com/office/drawing/2014/main" id="{EF04FF35-9797-4571-BCFF-435C37D2517E}"/>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74">
                <a:extLst>
                  <a:ext uri="{FF2B5EF4-FFF2-40B4-BE49-F238E27FC236}">
                    <a16:creationId xmlns:a16="http://schemas.microsoft.com/office/drawing/2014/main" id="{78C68F3A-1768-4D3F-8ABF-D899CEF5DEDB}"/>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75">
                <a:extLst>
                  <a:ext uri="{FF2B5EF4-FFF2-40B4-BE49-F238E27FC236}">
                    <a16:creationId xmlns:a16="http://schemas.microsoft.com/office/drawing/2014/main" id="{A69F85D7-2261-4042-B85B-C3FABE4A0815}"/>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6">
                <a:extLst>
                  <a:ext uri="{FF2B5EF4-FFF2-40B4-BE49-F238E27FC236}">
                    <a16:creationId xmlns:a16="http://schemas.microsoft.com/office/drawing/2014/main" id="{31444D56-FEBA-4CC9-B179-200833A9BE9A}"/>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7">
                <a:extLst>
                  <a:ext uri="{FF2B5EF4-FFF2-40B4-BE49-F238E27FC236}">
                    <a16:creationId xmlns:a16="http://schemas.microsoft.com/office/drawing/2014/main" id="{A7678401-8C3E-4FAF-A888-70B49C911618}"/>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8">
                <a:extLst>
                  <a:ext uri="{FF2B5EF4-FFF2-40B4-BE49-F238E27FC236}">
                    <a16:creationId xmlns:a16="http://schemas.microsoft.com/office/drawing/2014/main" id="{618CC429-D47D-440E-9695-6E61D609607D}"/>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9">
                <a:extLst>
                  <a:ext uri="{FF2B5EF4-FFF2-40B4-BE49-F238E27FC236}">
                    <a16:creationId xmlns:a16="http://schemas.microsoft.com/office/drawing/2014/main" id="{F2B544AE-5CC8-4A61-BBDF-82DA13A5F7E8}"/>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80">
                <a:extLst>
                  <a:ext uri="{FF2B5EF4-FFF2-40B4-BE49-F238E27FC236}">
                    <a16:creationId xmlns:a16="http://schemas.microsoft.com/office/drawing/2014/main" id="{46B39C8E-D445-41B8-8B42-2DE170717BD6}"/>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81">
                <a:extLst>
                  <a:ext uri="{FF2B5EF4-FFF2-40B4-BE49-F238E27FC236}">
                    <a16:creationId xmlns:a16="http://schemas.microsoft.com/office/drawing/2014/main" id="{38E7AB8E-5E17-460F-8595-4178AF462D9F}"/>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82">
                <a:extLst>
                  <a:ext uri="{FF2B5EF4-FFF2-40B4-BE49-F238E27FC236}">
                    <a16:creationId xmlns:a16="http://schemas.microsoft.com/office/drawing/2014/main" id="{B1EBA00C-8D23-4B8D-996F-763D44718637}"/>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83">
                <a:extLst>
                  <a:ext uri="{FF2B5EF4-FFF2-40B4-BE49-F238E27FC236}">
                    <a16:creationId xmlns:a16="http://schemas.microsoft.com/office/drawing/2014/main" id="{A74D84D5-1D5F-4261-AC8E-F836107F1AED}"/>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84">
                <a:extLst>
                  <a:ext uri="{FF2B5EF4-FFF2-40B4-BE49-F238E27FC236}">
                    <a16:creationId xmlns:a16="http://schemas.microsoft.com/office/drawing/2014/main" id="{FAE1892A-CE1C-4062-87F1-490874F36EE9}"/>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1802612C-7EF5-4229-B874-804F63CA5157}"/>
                </a:ext>
              </a:extLst>
            </p:cNvPr>
            <p:cNvGrpSpPr/>
            <p:nvPr/>
          </p:nvGrpSpPr>
          <p:grpSpPr>
            <a:xfrm>
              <a:off x="354110" y="4883475"/>
              <a:ext cx="11480604" cy="109990"/>
              <a:chOff x="354110" y="4888062"/>
              <a:chExt cx="11480604" cy="109990"/>
            </a:xfrm>
            <a:grpFill/>
          </p:grpSpPr>
          <p:sp>
            <p:nvSpPr>
              <p:cNvPr id="97" name="Rectangle 5">
                <a:extLst>
                  <a:ext uri="{FF2B5EF4-FFF2-40B4-BE49-F238E27FC236}">
                    <a16:creationId xmlns:a16="http://schemas.microsoft.com/office/drawing/2014/main" id="{79ECF9B6-3DAB-4C5C-B34E-D0A7F38B761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6">
                <a:extLst>
                  <a:ext uri="{FF2B5EF4-FFF2-40B4-BE49-F238E27FC236}">
                    <a16:creationId xmlns:a16="http://schemas.microsoft.com/office/drawing/2014/main" id="{35C9E271-FB6D-4F58-AC40-C72BEAE8A205}"/>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7">
                <a:extLst>
                  <a:ext uri="{FF2B5EF4-FFF2-40B4-BE49-F238E27FC236}">
                    <a16:creationId xmlns:a16="http://schemas.microsoft.com/office/drawing/2014/main" id="{6C77D497-A891-4E55-B019-C188318C9B94}"/>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8">
                <a:extLst>
                  <a:ext uri="{FF2B5EF4-FFF2-40B4-BE49-F238E27FC236}">
                    <a16:creationId xmlns:a16="http://schemas.microsoft.com/office/drawing/2014/main" id="{789A10D5-86A9-4355-A65E-55E0070B0C22}"/>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9">
                <a:extLst>
                  <a:ext uri="{FF2B5EF4-FFF2-40B4-BE49-F238E27FC236}">
                    <a16:creationId xmlns:a16="http://schemas.microsoft.com/office/drawing/2014/main" id="{190FC9CA-1CD6-4748-9D13-6C41111A17B7}"/>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10">
                <a:extLst>
                  <a:ext uri="{FF2B5EF4-FFF2-40B4-BE49-F238E27FC236}">
                    <a16:creationId xmlns:a16="http://schemas.microsoft.com/office/drawing/2014/main" id="{C8822FE6-6227-48F7-AA73-92699ABEA3A8}"/>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3" name="Rectangle 11">
                <a:extLst>
                  <a:ext uri="{FF2B5EF4-FFF2-40B4-BE49-F238E27FC236}">
                    <a16:creationId xmlns:a16="http://schemas.microsoft.com/office/drawing/2014/main" id="{E5E1E87B-24C4-475C-8A8F-5B997B2D073F}"/>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12">
                <a:extLst>
                  <a:ext uri="{FF2B5EF4-FFF2-40B4-BE49-F238E27FC236}">
                    <a16:creationId xmlns:a16="http://schemas.microsoft.com/office/drawing/2014/main" id="{A10C8796-2AC4-44B9-947C-67EA0E966720}"/>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13">
                <a:extLst>
                  <a:ext uri="{FF2B5EF4-FFF2-40B4-BE49-F238E27FC236}">
                    <a16:creationId xmlns:a16="http://schemas.microsoft.com/office/drawing/2014/main" id="{9C3B2967-6FE1-42A9-8AA6-D88F39ED2592}"/>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14">
                <a:extLst>
                  <a:ext uri="{FF2B5EF4-FFF2-40B4-BE49-F238E27FC236}">
                    <a16:creationId xmlns:a16="http://schemas.microsoft.com/office/drawing/2014/main" id="{D65A60F3-B8CA-4A07-BA50-4382410F7DF3}"/>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15">
                <a:extLst>
                  <a:ext uri="{FF2B5EF4-FFF2-40B4-BE49-F238E27FC236}">
                    <a16:creationId xmlns:a16="http://schemas.microsoft.com/office/drawing/2014/main" id="{CE9D0345-78D9-481A-97CD-9F4F5005DCF5}"/>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6">
                <a:extLst>
                  <a:ext uri="{FF2B5EF4-FFF2-40B4-BE49-F238E27FC236}">
                    <a16:creationId xmlns:a16="http://schemas.microsoft.com/office/drawing/2014/main" id="{335FF664-C997-40CD-A253-17AE029463EF}"/>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7">
                <a:extLst>
                  <a:ext uri="{FF2B5EF4-FFF2-40B4-BE49-F238E27FC236}">
                    <a16:creationId xmlns:a16="http://schemas.microsoft.com/office/drawing/2014/main" id="{9CC2681F-B216-40D9-B5A0-F02DCEABDF71}"/>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8">
                <a:extLst>
                  <a:ext uri="{FF2B5EF4-FFF2-40B4-BE49-F238E27FC236}">
                    <a16:creationId xmlns:a16="http://schemas.microsoft.com/office/drawing/2014/main" id="{A3004976-7D17-4D1E-8C1B-307A36D4D3A6}"/>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9">
                <a:extLst>
                  <a:ext uri="{FF2B5EF4-FFF2-40B4-BE49-F238E27FC236}">
                    <a16:creationId xmlns:a16="http://schemas.microsoft.com/office/drawing/2014/main" id="{2441E1C0-EA8F-4829-96F9-79E4F9F9B8A8}"/>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20">
                <a:extLst>
                  <a:ext uri="{FF2B5EF4-FFF2-40B4-BE49-F238E27FC236}">
                    <a16:creationId xmlns:a16="http://schemas.microsoft.com/office/drawing/2014/main" id="{44BC57F8-5DE7-403F-B665-F6F2827DB80C}"/>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21">
                <a:extLst>
                  <a:ext uri="{FF2B5EF4-FFF2-40B4-BE49-F238E27FC236}">
                    <a16:creationId xmlns:a16="http://schemas.microsoft.com/office/drawing/2014/main" id="{B34B239C-EECF-4F26-A48A-B0CC0F65BC73}"/>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22">
                <a:extLst>
                  <a:ext uri="{FF2B5EF4-FFF2-40B4-BE49-F238E27FC236}">
                    <a16:creationId xmlns:a16="http://schemas.microsoft.com/office/drawing/2014/main" id="{9761DB51-CFA3-48D3-A481-6AAF4370D4B5}"/>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23">
                <a:extLst>
                  <a:ext uri="{FF2B5EF4-FFF2-40B4-BE49-F238E27FC236}">
                    <a16:creationId xmlns:a16="http://schemas.microsoft.com/office/drawing/2014/main" id="{8BF8C0DC-CA13-4B3A-9B31-81AD0D5A3B96}"/>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24">
                <a:extLst>
                  <a:ext uri="{FF2B5EF4-FFF2-40B4-BE49-F238E27FC236}">
                    <a16:creationId xmlns:a16="http://schemas.microsoft.com/office/drawing/2014/main" id="{3B5D9432-1B5F-4352-8E2D-A4C9BA278820}"/>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25">
                <a:extLst>
                  <a:ext uri="{FF2B5EF4-FFF2-40B4-BE49-F238E27FC236}">
                    <a16:creationId xmlns:a16="http://schemas.microsoft.com/office/drawing/2014/main" id="{A72578CA-857C-4FF3-99D2-2409F1404F50}"/>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6">
                <a:extLst>
                  <a:ext uri="{FF2B5EF4-FFF2-40B4-BE49-F238E27FC236}">
                    <a16:creationId xmlns:a16="http://schemas.microsoft.com/office/drawing/2014/main" id="{CAD4F8AF-D5EE-4F50-B004-20393F40DD74}"/>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7">
                <a:extLst>
                  <a:ext uri="{FF2B5EF4-FFF2-40B4-BE49-F238E27FC236}">
                    <a16:creationId xmlns:a16="http://schemas.microsoft.com/office/drawing/2014/main" id="{8A57F274-20A6-4680-B7C0-AD8EA5A0BB6B}"/>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8">
                <a:extLst>
                  <a:ext uri="{FF2B5EF4-FFF2-40B4-BE49-F238E27FC236}">
                    <a16:creationId xmlns:a16="http://schemas.microsoft.com/office/drawing/2014/main" id="{0F14F482-588A-4EEB-8243-0F8DF0EBFCDB}"/>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9">
                <a:extLst>
                  <a:ext uri="{FF2B5EF4-FFF2-40B4-BE49-F238E27FC236}">
                    <a16:creationId xmlns:a16="http://schemas.microsoft.com/office/drawing/2014/main" id="{DBE68752-D099-4312-A230-0F3B7131BC49}"/>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30">
                <a:extLst>
                  <a:ext uri="{FF2B5EF4-FFF2-40B4-BE49-F238E27FC236}">
                    <a16:creationId xmlns:a16="http://schemas.microsoft.com/office/drawing/2014/main" id="{405BD9F5-ECE9-4C54-B627-8C58DFD73551}"/>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81BDD497-9AE8-4EFE-A518-EB1944C837FD}"/>
                </a:ext>
              </a:extLst>
            </p:cNvPr>
            <p:cNvGrpSpPr/>
            <p:nvPr/>
          </p:nvGrpSpPr>
          <p:grpSpPr>
            <a:xfrm>
              <a:off x="354110" y="5390187"/>
              <a:ext cx="11480604" cy="108822"/>
              <a:chOff x="354110" y="5396454"/>
              <a:chExt cx="11480604" cy="108822"/>
            </a:xfrm>
            <a:grpFill/>
          </p:grpSpPr>
          <p:sp>
            <p:nvSpPr>
              <p:cNvPr id="71" name="Rectangle 32">
                <a:extLst>
                  <a:ext uri="{FF2B5EF4-FFF2-40B4-BE49-F238E27FC236}">
                    <a16:creationId xmlns:a16="http://schemas.microsoft.com/office/drawing/2014/main" id="{46DE1FDE-4944-42F3-AB62-2DB5477E3F4E}"/>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33">
                <a:extLst>
                  <a:ext uri="{FF2B5EF4-FFF2-40B4-BE49-F238E27FC236}">
                    <a16:creationId xmlns:a16="http://schemas.microsoft.com/office/drawing/2014/main" id="{06FCE84A-9F7C-4DFE-8CA9-5982F096E6E7}"/>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34">
                <a:extLst>
                  <a:ext uri="{FF2B5EF4-FFF2-40B4-BE49-F238E27FC236}">
                    <a16:creationId xmlns:a16="http://schemas.microsoft.com/office/drawing/2014/main" id="{DD56D081-1AAA-49A3-ABDB-5C753E6ABED1}"/>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35">
                <a:extLst>
                  <a:ext uri="{FF2B5EF4-FFF2-40B4-BE49-F238E27FC236}">
                    <a16:creationId xmlns:a16="http://schemas.microsoft.com/office/drawing/2014/main" id="{BD4D92B3-9AE0-48B8-959E-07EA7AB29F39}"/>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36">
                <a:extLst>
                  <a:ext uri="{FF2B5EF4-FFF2-40B4-BE49-F238E27FC236}">
                    <a16:creationId xmlns:a16="http://schemas.microsoft.com/office/drawing/2014/main" id="{3DD3026A-6FE6-4FA7-90F4-6DE1E8898CA9}"/>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37">
                <a:extLst>
                  <a:ext uri="{FF2B5EF4-FFF2-40B4-BE49-F238E27FC236}">
                    <a16:creationId xmlns:a16="http://schemas.microsoft.com/office/drawing/2014/main" id="{AC970942-28D3-4460-85B7-BD20B0D76AC0}"/>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 name="Rectangle 38">
                <a:extLst>
                  <a:ext uri="{FF2B5EF4-FFF2-40B4-BE49-F238E27FC236}">
                    <a16:creationId xmlns:a16="http://schemas.microsoft.com/office/drawing/2014/main" id="{03D96458-7899-4A24-B66B-461086FAA137}"/>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9">
                <a:extLst>
                  <a:ext uri="{FF2B5EF4-FFF2-40B4-BE49-F238E27FC236}">
                    <a16:creationId xmlns:a16="http://schemas.microsoft.com/office/drawing/2014/main" id="{C8A769BE-C8A3-44B6-A98B-9A0CA8C8C1B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40">
                <a:extLst>
                  <a:ext uri="{FF2B5EF4-FFF2-40B4-BE49-F238E27FC236}">
                    <a16:creationId xmlns:a16="http://schemas.microsoft.com/office/drawing/2014/main" id="{42866ABD-1FE3-40D1-8819-FC2FC19BC13E}"/>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41">
                <a:extLst>
                  <a:ext uri="{FF2B5EF4-FFF2-40B4-BE49-F238E27FC236}">
                    <a16:creationId xmlns:a16="http://schemas.microsoft.com/office/drawing/2014/main" id="{0DA7C80D-458F-4BCF-9DF9-4EA5C63B694E}"/>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42">
                <a:extLst>
                  <a:ext uri="{FF2B5EF4-FFF2-40B4-BE49-F238E27FC236}">
                    <a16:creationId xmlns:a16="http://schemas.microsoft.com/office/drawing/2014/main" id="{0BDDAC83-E0E2-46D1-BE39-29D715978A44}"/>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43">
                <a:extLst>
                  <a:ext uri="{FF2B5EF4-FFF2-40B4-BE49-F238E27FC236}">
                    <a16:creationId xmlns:a16="http://schemas.microsoft.com/office/drawing/2014/main" id="{778B5BE3-4E1C-4C31-8E26-1435B98AADE2}"/>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44">
                <a:extLst>
                  <a:ext uri="{FF2B5EF4-FFF2-40B4-BE49-F238E27FC236}">
                    <a16:creationId xmlns:a16="http://schemas.microsoft.com/office/drawing/2014/main" id="{12D1914C-8D7D-4C81-BF2A-CC415E7FEFEA}"/>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45">
                <a:extLst>
                  <a:ext uri="{FF2B5EF4-FFF2-40B4-BE49-F238E27FC236}">
                    <a16:creationId xmlns:a16="http://schemas.microsoft.com/office/drawing/2014/main" id="{3F7280B3-7FC7-46CC-B0AA-9279C8F01F29}"/>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6">
                <a:extLst>
                  <a:ext uri="{FF2B5EF4-FFF2-40B4-BE49-F238E27FC236}">
                    <a16:creationId xmlns:a16="http://schemas.microsoft.com/office/drawing/2014/main" id="{8518DB40-11B0-4C34-8085-E25C7CCE9078}"/>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7">
                <a:extLst>
                  <a:ext uri="{FF2B5EF4-FFF2-40B4-BE49-F238E27FC236}">
                    <a16:creationId xmlns:a16="http://schemas.microsoft.com/office/drawing/2014/main" id="{A0A4571B-8522-4F7C-A623-D22275A4BA72}"/>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8">
                <a:extLst>
                  <a:ext uri="{FF2B5EF4-FFF2-40B4-BE49-F238E27FC236}">
                    <a16:creationId xmlns:a16="http://schemas.microsoft.com/office/drawing/2014/main" id="{0058B0EA-93A6-4250-B9BB-2189D860E5A2}"/>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9">
                <a:extLst>
                  <a:ext uri="{FF2B5EF4-FFF2-40B4-BE49-F238E27FC236}">
                    <a16:creationId xmlns:a16="http://schemas.microsoft.com/office/drawing/2014/main" id="{AD35427D-2F04-45B3-A5EA-4C931023ECE8}"/>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50">
                <a:extLst>
                  <a:ext uri="{FF2B5EF4-FFF2-40B4-BE49-F238E27FC236}">
                    <a16:creationId xmlns:a16="http://schemas.microsoft.com/office/drawing/2014/main" id="{C9AE1296-0B65-425E-B952-6EA87FD817F0}"/>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51">
                <a:extLst>
                  <a:ext uri="{FF2B5EF4-FFF2-40B4-BE49-F238E27FC236}">
                    <a16:creationId xmlns:a16="http://schemas.microsoft.com/office/drawing/2014/main" id="{7A1EA1D6-A2F2-45C1-B37A-53504239CE56}"/>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52">
                <a:extLst>
                  <a:ext uri="{FF2B5EF4-FFF2-40B4-BE49-F238E27FC236}">
                    <a16:creationId xmlns:a16="http://schemas.microsoft.com/office/drawing/2014/main" id="{505AF1AD-40CE-4BC2-AC86-033E06E7B6F6}"/>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53">
                <a:extLst>
                  <a:ext uri="{FF2B5EF4-FFF2-40B4-BE49-F238E27FC236}">
                    <a16:creationId xmlns:a16="http://schemas.microsoft.com/office/drawing/2014/main" id="{4E83FA98-5620-4FBC-83BE-A15F94C83D59}"/>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54">
                <a:extLst>
                  <a:ext uri="{FF2B5EF4-FFF2-40B4-BE49-F238E27FC236}">
                    <a16:creationId xmlns:a16="http://schemas.microsoft.com/office/drawing/2014/main" id="{994A88E7-EC98-4704-B017-A2BEA7AB44CD}"/>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55">
                <a:extLst>
                  <a:ext uri="{FF2B5EF4-FFF2-40B4-BE49-F238E27FC236}">
                    <a16:creationId xmlns:a16="http://schemas.microsoft.com/office/drawing/2014/main" id="{44F8541E-6BEB-4522-8934-CDC85C95B804}"/>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6">
                <a:extLst>
                  <a:ext uri="{FF2B5EF4-FFF2-40B4-BE49-F238E27FC236}">
                    <a16:creationId xmlns:a16="http://schemas.microsoft.com/office/drawing/2014/main" id="{41BE143F-1045-43B6-9112-9CA42EAB94D5}"/>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7">
                <a:extLst>
                  <a:ext uri="{FF2B5EF4-FFF2-40B4-BE49-F238E27FC236}">
                    <a16:creationId xmlns:a16="http://schemas.microsoft.com/office/drawing/2014/main" id="{15B3273B-882C-4741-AFCB-88C00782C05E}"/>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42D156E4-2FEE-41D1-B234-92FA676F4D8E}"/>
                </a:ext>
              </a:extLst>
            </p:cNvPr>
            <p:cNvGrpSpPr/>
            <p:nvPr/>
          </p:nvGrpSpPr>
          <p:grpSpPr>
            <a:xfrm>
              <a:off x="354110" y="5895731"/>
              <a:ext cx="11480604" cy="109990"/>
              <a:chOff x="354110" y="5903678"/>
              <a:chExt cx="11480604" cy="109990"/>
            </a:xfrm>
            <a:grpFill/>
          </p:grpSpPr>
          <p:sp>
            <p:nvSpPr>
              <p:cNvPr id="45" name="Rectangle 59">
                <a:extLst>
                  <a:ext uri="{FF2B5EF4-FFF2-40B4-BE49-F238E27FC236}">
                    <a16:creationId xmlns:a16="http://schemas.microsoft.com/office/drawing/2014/main" id="{1282A854-928F-4C4C-AF50-E805B6E24D60}"/>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60">
                <a:extLst>
                  <a:ext uri="{FF2B5EF4-FFF2-40B4-BE49-F238E27FC236}">
                    <a16:creationId xmlns:a16="http://schemas.microsoft.com/office/drawing/2014/main" id="{BF09B981-640A-4B56-97EF-77A7674F2AB4}"/>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61">
                <a:extLst>
                  <a:ext uri="{FF2B5EF4-FFF2-40B4-BE49-F238E27FC236}">
                    <a16:creationId xmlns:a16="http://schemas.microsoft.com/office/drawing/2014/main" id="{0E3D84C4-7127-44E3-9D80-DD4C9DF86B9B}"/>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62">
                <a:extLst>
                  <a:ext uri="{FF2B5EF4-FFF2-40B4-BE49-F238E27FC236}">
                    <a16:creationId xmlns:a16="http://schemas.microsoft.com/office/drawing/2014/main" id="{3C0ED1F5-7157-4C03-AF23-63AA54E2020F}"/>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63">
                <a:extLst>
                  <a:ext uri="{FF2B5EF4-FFF2-40B4-BE49-F238E27FC236}">
                    <a16:creationId xmlns:a16="http://schemas.microsoft.com/office/drawing/2014/main" id="{DA4CC94A-11EC-484D-93A8-A6BA55C942E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64">
                <a:extLst>
                  <a:ext uri="{FF2B5EF4-FFF2-40B4-BE49-F238E27FC236}">
                    <a16:creationId xmlns:a16="http://schemas.microsoft.com/office/drawing/2014/main" id="{F3F8546E-5077-4146-94A8-9C4CC244E519}"/>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 name="Rectangle 65">
                <a:extLst>
                  <a:ext uri="{FF2B5EF4-FFF2-40B4-BE49-F238E27FC236}">
                    <a16:creationId xmlns:a16="http://schemas.microsoft.com/office/drawing/2014/main" id="{931F67C4-9C1D-4588-A8E6-3E99D64C700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6">
                <a:extLst>
                  <a:ext uri="{FF2B5EF4-FFF2-40B4-BE49-F238E27FC236}">
                    <a16:creationId xmlns:a16="http://schemas.microsoft.com/office/drawing/2014/main" id="{EB21CB79-3CB2-4077-A9B9-C45985197177}"/>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7">
                <a:extLst>
                  <a:ext uri="{FF2B5EF4-FFF2-40B4-BE49-F238E27FC236}">
                    <a16:creationId xmlns:a16="http://schemas.microsoft.com/office/drawing/2014/main" id="{DD611496-16E5-4416-B1A2-02348ABD39A2}"/>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8">
                <a:extLst>
                  <a:ext uri="{FF2B5EF4-FFF2-40B4-BE49-F238E27FC236}">
                    <a16:creationId xmlns:a16="http://schemas.microsoft.com/office/drawing/2014/main" id="{EF4511E4-6AE1-4AD2-9E94-8DFEBF58B10C}"/>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9">
                <a:extLst>
                  <a:ext uri="{FF2B5EF4-FFF2-40B4-BE49-F238E27FC236}">
                    <a16:creationId xmlns:a16="http://schemas.microsoft.com/office/drawing/2014/main" id="{5A9F5148-2BFE-49A2-882C-9C270DAC2D30}"/>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70">
                <a:extLst>
                  <a:ext uri="{FF2B5EF4-FFF2-40B4-BE49-F238E27FC236}">
                    <a16:creationId xmlns:a16="http://schemas.microsoft.com/office/drawing/2014/main" id="{17978533-954B-41FA-ACA1-BB2EAC45FE1D}"/>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71">
                <a:extLst>
                  <a:ext uri="{FF2B5EF4-FFF2-40B4-BE49-F238E27FC236}">
                    <a16:creationId xmlns:a16="http://schemas.microsoft.com/office/drawing/2014/main" id="{9926B974-3B58-43BE-A627-034A472C617C}"/>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72">
                <a:extLst>
                  <a:ext uri="{FF2B5EF4-FFF2-40B4-BE49-F238E27FC236}">
                    <a16:creationId xmlns:a16="http://schemas.microsoft.com/office/drawing/2014/main" id="{E88CA7B8-FC95-4FE1-9B97-D5EF9F942413}"/>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73">
                <a:extLst>
                  <a:ext uri="{FF2B5EF4-FFF2-40B4-BE49-F238E27FC236}">
                    <a16:creationId xmlns:a16="http://schemas.microsoft.com/office/drawing/2014/main" id="{A92934FD-C410-4C84-A5E1-081E7B422AA1}"/>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74">
                <a:extLst>
                  <a:ext uri="{FF2B5EF4-FFF2-40B4-BE49-F238E27FC236}">
                    <a16:creationId xmlns:a16="http://schemas.microsoft.com/office/drawing/2014/main" id="{2DA33973-6FE4-4D86-BBFB-90D4909293C8}"/>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75">
                <a:extLst>
                  <a:ext uri="{FF2B5EF4-FFF2-40B4-BE49-F238E27FC236}">
                    <a16:creationId xmlns:a16="http://schemas.microsoft.com/office/drawing/2014/main" id="{94818BD6-2B6E-47BE-B503-E9E8E6375D92}"/>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6">
                <a:extLst>
                  <a:ext uri="{FF2B5EF4-FFF2-40B4-BE49-F238E27FC236}">
                    <a16:creationId xmlns:a16="http://schemas.microsoft.com/office/drawing/2014/main" id="{F051DFF7-292C-4CA6-B811-8790171A25A6}"/>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7">
                <a:extLst>
                  <a:ext uri="{FF2B5EF4-FFF2-40B4-BE49-F238E27FC236}">
                    <a16:creationId xmlns:a16="http://schemas.microsoft.com/office/drawing/2014/main" id="{728FA892-539E-4633-A6ED-61FF464A5030}"/>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8">
                <a:extLst>
                  <a:ext uri="{FF2B5EF4-FFF2-40B4-BE49-F238E27FC236}">
                    <a16:creationId xmlns:a16="http://schemas.microsoft.com/office/drawing/2014/main" id="{FE6AF4DA-E293-4A89-BE4C-DD3E6BDBE217}"/>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9">
                <a:extLst>
                  <a:ext uri="{FF2B5EF4-FFF2-40B4-BE49-F238E27FC236}">
                    <a16:creationId xmlns:a16="http://schemas.microsoft.com/office/drawing/2014/main" id="{11BA7696-6E60-4A76-8A02-38F11535F1F3}"/>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80">
                <a:extLst>
                  <a:ext uri="{FF2B5EF4-FFF2-40B4-BE49-F238E27FC236}">
                    <a16:creationId xmlns:a16="http://schemas.microsoft.com/office/drawing/2014/main" id="{EBA43DA8-F00F-4803-9505-8D973D07BA4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81">
                <a:extLst>
                  <a:ext uri="{FF2B5EF4-FFF2-40B4-BE49-F238E27FC236}">
                    <a16:creationId xmlns:a16="http://schemas.microsoft.com/office/drawing/2014/main" id="{5996994C-303B-47AD-B7A1-EB4C4801F26D}"/>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82">
                <a:extLst>
                  <a:ext uri="{FF2B5EF4-FFF2-40B4-BE49-F238E27FC236}">
                    <a16:creationId xmlns:a16="http://schemas.microsoft.com/office/drawing/2014/main" id="{AC9DA622-9D85-4CCD-AC5B-C16EC91FDA83}"/>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83">
                <a:extLst>
                  <a:ext uri="{FF2B5EF4-FFF2-40B4-BE49-F238E27FC236}">
                    <a16:creationId xmlns:a16="http://schemas.microsoft.com/office/drawing/2014/main" id="{74795EEC-C77C-457E-8ED2-A2565D98D6B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84">
                <a:extLst>
                  <a:ext uri="{FF2B5EF4-FFF2-40B4-BE49-F238E27FC236}">
                    <a16:creationId xmlns:a16="http://schemas.microsoft.com/office/drawing/2014/main" id="{E7A6C9D7-E009-43E7-83C2-4012ED6CC081}"/>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56EC6267-892C-414C-9F90-78AE254ABFE9}"/>
                </a:ext>
              </a:extLst>
            </p:cNvPr>
            <p:cNvGrpSpPr/>
            <p:nvPr/>
          </p:nvGrpSpPr>
          <p:grpSpPr>
            <a:xfrm>
              <a:off x="354110" y="6402442"/>
              <a:ext cx="11480604" cy="109990"/>
              <a:chOff x="354110" y="5903678"/>
              <a:chExt cx="11480604" cy="109990"/>
            </a:xfrm>
            <a:grpFill/>
          </p:grpSpPr>
          <p:sp>
            <p:nvSpPr>
              <p:cNvPr id="19" name="Rectangle 59">
                <a:extLst>
                  <a:ext uri="{FF2B5EF4-FFF2-40B4-BE49-F238E27FC236}">
                    <a16:creationId xmlns:a16="http://schemas.microsoft.com/office/drawing/2014/main" id="{3E75128E-3C74-4C95-89B7-CB30EBD0DA91}"/>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 name="Rectangle 60">
                <a:extLst>
                  <a:ext uri="{FF2B5EF4-FFF2-40B4-BE49-F238E27FC236}">
                    <a16:creationId xmlns:a16="http://schemas.microsoft.com/office/drawing/2014/main" id="{5123F894-661A-41E9-A3C4-D65153785919}"/>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 name="Rectangle 61">
                <a:extLst>
                  <a:ext uri="{FF2B5EF4-FFF2-40B4-BE49-F238E27FC236}">
                    <a16:creationId xmlns:a16="http://schemas.microsoft.com/office/drawing/2014/main" id="{6DE83EB5-D56C-4E03-AFAA-ABFCDBF5269C}"/>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 name="Rectangle 62">
                <a:extLst>
                  <a:ext uri="{FF2B5EF4-FFF2-40B4-BE49-F238E27FC236}">
                    <a16:creationId xmlns:a16="http://schemas.microsoft.com/office/drawing/2014/main" id="{A7150839-4B6F-48D6-8DC1-234F92C99691}"/>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 name="Rectangle 63">
                <a:extLst>
                  <a:ext uri="{FF2B5EF4-FFF2-40B4-BE49-F238E27FC236}">
                    <a16:creationId xmlns:a16="http://schemas.microsoft.com/office/drawing/2014/main" id="{F57DE175-BDB3-46EA-A233-0D1C4BC629CE}"/>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 name="Rectangle 64">
                <a:extLst>
                  <a:ext uri="{FF2B5EF4-FFF2-40B4-BE49-F238E27FC236}">
                    <a16:creationId xmlns:a16="http://schemas.microsoft.com/office/drawing/2014/main" id="{E0DC63F5-28E3-423C-884B-60E11C90CCF8}"/>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 name="Rectangle 65">
                <a:extLst>
                  <a:ext uri="{FF2B5EF4-FFF2-40B4-BE49-F238E27FC236}">
                    <a16:creationId xmlns:a16="http://schemas.microsoft.com/office/drawing/2014/main" id="{1B8EDB48-7E1A-4E8D-8DD6-E2E9045E5CC7}"/>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6">
                <a:extLst>
                  <a:ext uri="{FF2B5EF4-FFF2-40B4-BE49-F238E27FC236}">
                    <a16:creationId xmlns:a16="http://schemas.microsoft.com/office/drawing/2014/main" id="{7B2F1A3E-E3C9-4E74-A8BB-5D7489CCC81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7">
                <a:extLst>
                  <a:ext uri="{FF2B5EF4-FFF2-40B4-BE49-F238E27FC236}">
                    <a16:creationId xmlns:a16="http://schemas.microsoft.com/office/drawing/2014/main" id="{986E435A-5565-453A-9521-30F8988F19B7}"/>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8">
                <a:extLst>
                  <a:ext uri="{FF2B5EF4-FFF2-40B4-BE49-F238E27FC236}">
                    <a16:creationId xmlns:a16="http://schemas.microsoft.com/office/drawing/2014/main" id="{1B037B73-2947-4134-8DBF-86815CE18D01}"/>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9">
                <a:extLst>
                  <a:ext uri="{FF2B5EF4-FFF2-40B4-BE49-F238E27FC236}">
                    <a16:creationId xmlns:a16="http://schemas.microsoft.com/office/drawing/2014/main" id="{59E3FCFD-4BC9-4154-9F9A-FEDADE6AF85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70">
                <a:extLst>
                  <a:ext uri="{FF2B5EF4-FFF2-40B4-BE49-F238E27FC236}">
                    <a16:creationId xmlns:a16="http://schemas.microsoft.com/office/drawing/2014/main" id="{75B4E090-E69E-4E1B-9D47-2E7610643E70}"/>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71">
                <a:extLst>
                  <a:ext uri="{FF2B5EF4-FFF2-40B4-BE49-F238E27FC236}">
                    <a16:creationId xmlns:a16="http://schemas.microsoft.com/office/drawing/2014/main" id="{3E8EF4EA-870F-4671-9D93-BBDD11E3A6D3}"/>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72">
                <a:extLst>
                  <a:ext uri="{FF2B5EF4-FFF2-40B4-BE49-F238E27FC236}">
                    <a16:creationId xmlns:a16="http://schemas.microsoft.com/office/drawing/2014/main" id="{381F046F-5BF7-4214-B4FB-EEBE29F7CA15}"/>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73">
                <a:extLst>
                  <a:ext uri="{FF2B5EF4-FFF2-40B4-BE49-F238E27FC236}">
                    <a16:creationId xmlns:a16="http://schemas.microsoft.com/office/drawing/2014/main" id="{836148AC-AF61-43A3-A1B1-BB54CE216AEA}"/>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74">
                <a:extLst>
                  <a:ext uri="{FF2B5EF4-FFF2-40B4-BE49-F238E27FC236}">
                    <a16:creationId xmlns:a16="http://schemas.microsoft.com/office/drawing/2014/main" id="{B1DE9085-D5E0-4B83-BB80-E434D7DDD158}"/>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75">
                <a:extLst>
                  <a:ext uri="{FF2B5EF4-FFF2-40B4-BE49-F238E27FC236}">
                    <a16:creationId xmlns:a16="http://schemas.microsoft.com/office/drawing/2014/main" id="{317373CF-A0A3-4A1C-88A0-683C2A8DF16F}"/>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6">
                <a:extLst>
                  <a:ext uri="{FF2B5EF4-FFF2-40B4-BE49-F238E27FC236}">
                    <a16:creationId xmlns:a16="http://schemas.microsoft.com/office/drawing/2014/main" id="{4347A2CA-AF14-4C9E-BBAB-D90DBAA96501}"/>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7">
                <a:extLst>
                  <a:ext uri="{FF2B5EF4-FFF2-40B4-BE49-F238E27FC236}">
                    <a16:creationId xmlns:a16="http://schemas.microsoft.com/office/drawing/2014/main" id="{B9A6E2C3-57A3-42A9-A83E-18CDCD7C69CF}"/>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8">
                <a:extLst>
                  <a:ext uri="{FF2B5EF4-FFF2-40B4-BE49-F238E27FC236}">
                    <a16:creationId xmlns:a16="http://schemas.microsoft.com/office/drawing/2014/main" id="{66345FAF-D8B3-4589-B236-9592A4B2E67D}"/>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9">
                <a:extLst>
                  <a:ext uri="{FF2B5EF4-FFF2-40B4-BE49-F238E27FC236}">
                    <a16:creationId xmlns:a16="http://schemas.microsoft.com/office/drawing/2014/main" id="{B6D66C40-7B12-4FAE-BA0D-F11071E94A85}"/>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80">
                <a:extLst>
                  <a:ext uri="{FF2B5EF4-FFF2-40B4-BE49-F238E27FC236}">
                    <a16:creationId xmlns:a16="http://schemas.microsoft.com/office/drawing/2014/main" id="{88E16CD4-DE64-472C-92F2-04F69839E843}"/>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81">
                <a:extLst>
                  <a:ext uri="{FF2B5EF4-FFF2-40B4-BE49-F238E27FC236}">
                    <a16:creationId xmlns:a16="http://schemas.microsoft.com/office/drawing/2014/main" id="{D595AF87-0CEC-4595-A702-E82EE7CBEF90}"/>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82">
                <a:extLst>
                  <a:ext uri="{FF2B5EF4-FFF2-40B4-BE49-F238E27FC236}">
                    <a16:creationId xmlns:a16="http://schemas.microsoft.com/office/drawing/2014/main" id="{61ED73B8-7315-4650-922A-B9670ED5FF3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83">
                <a:extLst>
                  <a:ext uri="{FF2B5EF4-FFF2-40B4-BE49-F238E27FC236}">
                    <a16:creationId xmlns:a16="http://schemas.microsoft.com/office/drawing/2014/main" id="{78E5D2BE-A2AA-4686-881A-1AAC20E7698E}"/>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84">
                <a:extLst>
                  <a:ext uri="{FF2B5EF4-FFF2-40B4-BE49-F238E27FC236}">
                    <a16:creationId xmlns:a16="http://schemas.microsoft.com/office/drawing/2014/main" id="{6983C63B-88C2-4A51-9595-E3C3B3B91183}"/>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357" name="Title 1">
            <a:extLst>
              <a:ext uri="{FF2B5EF4-FFF2-40B4-BE49-F238E27FC236}">
                <a16:creationId xmlns:a16="http://schemas.microsoft.com/office/drawing/2014/main" id="{854A438C-BC9A-4A4F-ABD3-80A84279ECBF}"/>
              </a:ext>
            </a:extLst>
          </p:cNvPr>
          <p:cNvSpPr>
            <a:spLocks noGrp="1"/>
          </p:cNvSpPr>
          <p:nvPr>
            <p:ph type="title"/>
          </p:nvPr>
        </p:nvSpPr>
        <p:spPr>
          <a:xfrm>
            <a:off x="189756" y="73844"/>
            <a:ext cx="10969943" cy="711081"/>
          </a:xfrm>
        </p:spPr>
        <p:txBody>
          <a:bodyPr>
            <a:noAutofit/>
          </a:bodyPr>
          <a:lstStyle>
            <a:lvl1pPr algn="l">
              <a:defRPr sz="3600">
                <a:solidFill>
                  <a:schemeClr val="bg1"/>
                </a:solidFill>
                <a:latin typeface="Cooper Black" panose="0208090404030B020404" pitchFamily="18" charset="0"/>
              </a:defRPr>
            </a:lvl1pPr>
          </a:lstStyle>
          <a:p>
            <a:r>
              <a:rPr lang="en-US" dirty="0"/>
              <a:t>Click to edit Master title style</a:t>
            </a:r>
          </a:p>
        </p:txBody>
      </p:sp>
    </p:spTree>
    <p:extLst>
      <p:ext uri="{BB962C8B-B14F-4D97-AF65-F5344CB8AC3E}">
        <p14:creationId xmlns:p14="http://schemas.microsoft.com/office/powerpoint/2010/main" val="19003832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bout Us">
    <p:bg>
      <p:bgPr>
        <a:solidFill>
          <a:schemeClr val="accent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C1607FC-4025-4535-B960-C423F1504CE5}"/>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12" name="Group 11">
              <a:extLst>
                <a:ext uri="{FF2B5EF4-FFF2-40B4-BE49-F238E27FC236}">
                  <a16:creationId xmlns:a16="http://schemas.microsoft.com/office/drawing/2014/main" id="{5651BEEC-E6AC-4E4B-9B88-D2F823311FDE}"/>
                </a:ext>
              </a:extLst>
            </p:cNvPr>
            <p:cNvGrpSpPr/>
            <p:nvPr/>
          </p:nvGrpSpPr>
          <p:grpSpPr>
            <a:xfrm>
              <a:off x="354110" y="326571"/>
              <a:ext cx="11480604" cy="109990"/>
              <a:chOff x="354110" y="326571"/>
              <a:chExt cx="11480604" cy="109990"/>
            </a:xfrm>
            <a:grpFill/>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6CC022AE-7DA1-4DBC-B4FA-A550170E3244}"/>
                </a:ext>
              </a:extLst>
            </p:cNvPr>
            <p:cNvGrpSpPr/>
            <p:nvPr/>
          </p:nvGrpSpPr>
          <p:grpSpPr>
            <a:xfrm>
              <a:off x="354110" y="833283"/>
              <a:ext cx="11480604" cy="108822"/>
              <a:chOff x="354110" y="834963"/>
              <a:chExt cx="11480604" cy="108822"/>
            </a:xfrm>
            <a:grpFill/>
          </p:grpSpPr>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86937529-B296-43D8-A41E-AB8B81312F52}"/>
                </a:ext>
              </a:extLst>
            </p:cNvPr>
            <p:cNvGrpSpPr/>
            <p:nvPr/>
          </p:nvGrpSpPr>
          <p:grpSpPr>
            <a:xfrm>
              <a:off x="354110" y="1338827"/>
              <a:ext cx="11480604" cy="109990"/>
              <a:chOff x="354110" y="1342187"/>
              <a:chExt cx="11480604" cy="109990"/>
            </a:xfrm>
            <a:grpFill/>
          </p:grpSpPr>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7F2D639A-C347-4082-9643-F89AF7802C05}"/>
                </a:ext>
              </a:extLst>
            </p:cNvPr>
            <p:cNvGrpSpPr/>
            <p:nvPr/>
          </p:nvGrpSpPr>
          <p:grpSpPr>
            <a:xfrm>
              <a:off x="354110" y="1845539"/>
              <a:ext cx="11480604" cy="109990"/>
              <a:chOff x="354110" y="1850572"/>
              <a:chExt cx="11480604" cy="109990"/>
            </a:xfrm>
            <a:grpFill/>
          </p:grpSpPr>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66A8B488-F73F-46BA-AAC6-FAAE1D26CA95}"/>
                </a:ext>
              </a:extLst>
            </p:cNvPr>
            <p:cNvGrpSpPr/>
            <p:nvPr/>
          </p:nvGrpSpPr>
          <p:grpSpPr>
            <a:xfrm>
              <a:off x="354110" y="2352251"/>
              <a:ext cx="11480604" cy="108822"/>
              <a:chOff x="354110" y="2358964"/>
              <a:chExt cx="11480604" cy="108822"/>
            </a:xfrm>
            <a:grpFill/>
          </p:grpSpPr>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518EF978-EC3B-4512-9384-D9CDBEA6D3B0}"/>
                </a:ext>
              </a:extLst>
            </p:cNvPr>
            <p:cNvGrpSpPr/>
            <p:nvPr/>
          </p:nvGrpSpPr>
          <p:grpSpPr>
            <a:xfrm>
              <a:off x="354110" y="2857795"/>
              <a:ext cx="11480604" cy="109990"/>
              <a:chOff x="354110" y="2866188"/>
              <a:chExt cx="11480604" cy="109990"/>
            </a:xfrm>
            <a:grpFill/>
          </p:grpSpPr>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906BB728-4849-4082-9FF0-0EA3AABEBCF4}"/>
                </a:ext>
              </a:extLst>
            </p:cNvPr>
            <p:cNvGrpSpPr/>
            <p:nvPr/>
          </p:nvGrpSpPr>
          <p:grpSpPr>
            <a:xfrm>
              <a:off x="354110" y="3364507"/>
              <a:ext cx="11480604" cy="109990"/>
              <a:chOff x="354110" y="3364062"/>
              <a:chExt cx="11480604" cy="109990"/>
            </a:xfrm>
            <a:grpFill/>
          </p:grpSpPr>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7">
                <a:extLst>
                  <a:ext uri="{FF2B5EF4-FFF2-40B4-BE49-F238E27FC236}">
                    <a16:creationId xmlns:a16="http://schemas.microsoft.com/office/drawing/2014/main" id="{BDB3BE91-D24B-44FB-A0BE-35ABBB231390}"/>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8">
                <a:extLst>
                  <a:ext uri="{FF2B5EF4-FFF2-40B4-BE49-F238E27FC236}">
                    <a16:creationId xmlns:a16="http://schemas.microsoft.com/office/drawing/2014/main" id="{02BF76EB-C07C-40D8-ABF9-14A0E81337BD}"/>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9">
                <a:extLst>
                  <a:ext uri="{FF2B5EF4-FFF2-40B4-BE49-F238E27FC236}">
                    <a16:creationId xmlns:a16="http://schemas.microsoft.com/office/drawing/2014/main" id="{FC0AC496-1F3F-4359-904E-5527E0BAD729}"/>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0">
                <a:extLst>
                  <a:ext uri="{FF2B5EF4-FFF2-40B4-BE49-F238E27FC236}">
                    <a16:creationId xmlns:a16="http://schemas.microsoft.com/office/drawing/2014/main" id="{67A5809D-4B79-4E2A-8B9D-C29BBE187DEB}"/>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1">
                <a:extLst>
                  <a:ext uri="{FF2B5EF4-FFF2-40B4-BE49-F238E27FC236}">
                    <a16:creationId xmlns:a16="http://schemas.microsoft.com/office/drawing/2014/main" id="{5FA8A205-5CFE-4939-86AC-E0D585AB2216}"/>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2">
                <a:extLst>
                  <a:ext uri="{FF2B5EF4-FFF2-40B4-BE49-F238E27FC236}">
                    <a16:creationId xmlns:a16="http://schemas.microsoft.com/office/drawing/2014/main" id="{553F272B-5533-4FB6-A9F0-875A21EC046E}"/>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3">
                <a:extLst>
                  <a:ext uri="{FF2B5EF4-FFF2-40B4-BE49-F238E27FC236}">
                    <a16:creationId xmlns:a16="http://schemas.microsoft.com/office/drawing/2014/main" id="{187F64CB-DEFF-42C8-A80D-BF5D20C7E7B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14">
                <a:extLst>
                  <a:ext uri="{FF2B5EF4-FFF2-40B4-BE49-F238E27FC236}">
                    <a16:creationId xmlns:a16="http://schemas.microsoft.com/office/drawing/2014/main" id="{D8A81EE6-EC79-451C-8888-B85838267DFF}"/>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15">
                <a:extLst>
                  <a:ext uri="{FF2B5EF4-FFF2-40B4-BE49-F238E27FC236}">
                    <a16:creationId xmlns:a16="http://schemas.microsoft.com/office/drawing/2014/main" id="{2F75E8FE-AE95-4C7F-8BE5-50A035B1B1A2}"/>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16">
                <a:extLst>
                  <a:ext uri="{FF2B5EF4-FFF2-40B4-BE49-F238E27FC236}">
                    <a16:creationId xmlns:a16="http://schemas.microsoft.com/office/drawing/2014/main" id="{521C11C5-735B-4510-A6D4-19E284955808}"/>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17">
                <a:extLst>
                  <a:ext uri="{FF2B5EF4-FFF2-40B4-BE49-F238E27FC236}">
                    <a16:creationId xmlns:a16="http://schemas.microsoft.com/office/drawing/2014/main" id="{DE053974-1CFB-4C67-9102-E4BA82742CCB}"/>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18">
                <a:extLst>
                  <a:ext uri="{FF2B5EF4-FFF2-40B4-BE49-F238E27FC236}">
                    <a16:creationId xmlns:a16="http://schemas.microsoft.com/office/drawing/2014/main" id="{00A33D5E-F49C-4A86-B377-B3598B7EF79A}"/>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19">
                <a:extLst>
                  <a:ext uri="{FF2B5EF4-FFF2-40B4-BE49-F238E27FC236}">
                    <a16:creationId xmlns:a16="http://schemas.microsoft.com/office/drawing/2014/main" id="{7B19912A-F019-49AD-A23F-B9B6F8E59878}"/>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9" name="Group 18">
              <a:extLst>
                <a:ext uri="{FF2B5EF4-FFF2-40B4-BE49-F238E27FC236}">
                  <a16:creationId xmlns:a16="http://schemas.microsoft.com/office/drawing/2014/main" id="{9899924C-8D1C-46B4-9F38-88AD7EA3A211}"/>
                </a:ext>
              </a:extLst>
            </p:cNvPr>
            <p:cNvGrpSpPr/>
            <p:nvPr/>
          </p:nvGrpSpPr>
          <p:grpSpPr>
            <a:xfrm>
              <a:off x="354110" y="3871219"/>
              <a:ext cx="11480604" cy="108822"/>
              <a:chOff x="354110" y="3872454"/>
              <a:chExt cx="11480604" cy="108822"/>
            </a:xfrm>
            <a:grpFill/>
          </p:grpSpPr>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34">
                <a:extLst>
                  <a:ext uri="{FF2B5EF4-FFF2-40B4-BE49-F238E27FC236}">
                    <a16:creationId xmlns:a16="http://schemas.microsoft.com/office/drawing/2014/main" id="{0081421C-B014-4BA9-9B01-C495814F1439}"/>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35">
                <a:extLst>
                  <a:ext uri="{FF2B5EF4-FFF2-40B4-BE49-F238E27FC236}">
                    <a16:creationId xmlns:a16="http://schemas.microsoft.com/office/drawing/2014/main" id="{F2F01CCA-56ED-486D-8B82-39DC92A848EA}"/>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36">
                <a:extLst>
                  <a:ext uri="{FF2B5EF4-FFF2-40B4-BE49-F238E27FC236}">
                    <a16:creationId xmlns:a16="http://schemas.microsoft.com/office/drawing/2014/main" id="{D80D4491-E5C9-4C50-81FD-6FC11F948875}"/>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37">
                <a:extLst>
                  <a:ext uri="{FF2B5EF4-FFF2-40B4-BE49-F238E27FC236}">
                    <a16:creationId xmlns:a16="http://schemas.microsoft.com/office/drawing/2014/main" id="{FEC9B9BF-B893-41BF-B931-31F1750D8996}"/>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38">
                <a:extLst>
                  <a:ext uri="{FF2B5EF4-FFF2-40B4-BE49-F238E27FC236}">
                    <a16:creationId xmlns:a16="http://schemas.microsoft.com/office/drawing/2014/main" id="{3CAD1EA0-31D2-4388-AC66-BE422B61421C}"/>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39">
                <a:extLst>
                  <a:ext uri="{FF2B5EF4-FFF2-40B4-BE49-F238E27FC236}">
                    <a16:creationId xmlns:a16="http://schemas.microsoft.com/office/drawing/2014/main" id="{992B7398-2CE5-4B74-B42B-0E4E9FA210C1}"/>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0">
                <a:extLst>
                  <a:ext uri="{FF2B5EF4-FFF2-40B4-BE49-F238E27FC236}">
                    <a16:creationId xmlns:a16="http://schemas.microsoft.com/office/drawing/2014/main" id="{2AC042C8-974E-43A8-B1AB-D62435FE96D7}"/>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1">
                <a:extLst>
                  <a:ext uri="{FF2B5EF4-FFF2-40B4-BE49-F238E27FC236}">
                    <a16:creationId xmlns:a16="http://schemas.microsoft.com/office/drawing/2014/main" id="{2D6F1AB9-6712-4B85-8932-7F5F1BCFDA32}"/>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2">
                <a:extLst>
                  <a:ext uri="{FF2B5EF4-FFF2-40B4-BE49-F238E27FC236}">
                    <a16:creationId xmlns:a16="http://schemas.microsoft.com/office/drawing/2014/main" id="{80DC2507-35DC-491B-8CB6-90312B184EDE}"/>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3">
                <a:extLst>
                  <a:ext uri="{FF2B5EF4-FFF2-40B4-BE49-F238E27FC236}">
                    <a16:creationId xmlns:a16="http://schemas.microsoft.com/office/drawing/2014/main" id="{778102A0-D658-43A1-846D-9B9E4B9AE14F}"/>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44">
                <a:extLst>
                  <a:ext uri="{FF2B5EF4-FFF2-40B4-BE49-F238E27FC236}">
                    <a16:creationId xmlns:a16="http://schemas.microsoft.com/office/drawing/2014/main" id="{0532E36E-F8F7-4121-80C1-216501C391E8}"/>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45">
                <a:extLst>
                  <a:ext uri="{FF2B5EF4-FFF2-40B4-BE49-F238E27FC236}">
                    <a16:creationId xmlns:a16="http://schemas.microsoft.com/office/drawing/2014/main" id="{EBD0C1A7-E07E-492D-A5B7-899D81C35912}"/>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46">
                <a:extLst>
                  <a:ext uri="{FF2B5EF4-FFF2-40B4-BE49-F238E27FC236}">
                    <a16:creationId xmlns:a16="http://schemas.microsoft.com/office/drawing/2014/main" id="{FF89631E-3434-468A-BE5A-16772FE2F3D2}"/>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0" name="Group 19">
              <a:extLst>
                <a:ext uri="{FF2B5EF4-FFF2-40B4-BE49-F238E27FC236}">
                  <a16:creationId xmlns:a16="http://schemas.microsoft.com/office/drawing/2014/main" id="{8F8A1E95-3088-4CA0-BA17-9F2DBDABF9DB}"/>
                </a:ext>
              </a:extLst>
            </p:cNvPr>
            <p:cNvGrpSpPr/>
            <p:nvPr/>
          </p:nvGrpSpPr>
          <p:grpSpPr>
            <a:xfrm>
              <a:off x="354110" y="4376763"/>
              <a:ext cx="11480604" cy="109990"/>
              <a:chOff x="354110" y="4379678"/>
              <a:chExt cx="11480604" cy="109990"/>
            </a:xfrm>
            <a:grpFill/>
          </p:grpSpPr>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1">
                <a:extLst>
                  <a:ext uri="{FF2B5EF4-FFF2-40B4-BE49-F238E27FC236}">
                    <a16:creationId xmlns:a16="http://schemas.microsoft.com/office/drawing/2014/main" id="{FEA4E4F7-8218-4E7C-9E87-224A643273FF}"/>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2">
                <a:extLst>
                  <a:ext uri="{FF2B5EF4-FFF2-40B4-BE49-F238E27FC236}">
                    <a16:creationId xmlns:a16="http://schemas.microsoft.com/office/drawing/2014/main" id="{A94D8FC5-1EBD-4EE3-98BE-790ADC20DBFF}"/>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3">
                <a:extLst>
                  <a:ext uri="{FF2B5EF4-FFF2-40B4-BE49-F238E27FC236}">
                    <a16:creationId xmlns:a16="http://schemas.microsoft.com/office/drawing/2014/main" id="{30D19DB9-4852-4829-8388-B6807A0BF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64">
                <a:extLst>
                  <a:ext uri="{FF2B5EF4-FFF2-40B4-BE49-F238E27FC236}">
                    <a16:creationId xmlns:a16="http://schemas.microsoft.com/office/drawing/2014/main" id="{084DC439-7F3A-4989-96B7-B29D496E655F}"/>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65">
                <a:extLst>
                  <a:ext uri="{FF2B5EF4-FFF2-40B4-BE49-F238E27FC236}">
                    <a16:creationId xmlns:a16="http://schemas.microsoft.com/office/drawing/2014/main" id="{35EB4226-F03D-4819-A4CC-D42233D58851}"/>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66">
                <a:extLst>
                  <a:ext uri="{FF2B5EF4-FFF2-40B4-BE49-F238E27FC236}">
                    <a16:creationId xmlns:a16="http://schemas.microsoft.com/office/drawing/2014/main" id="{E00FCAAA-AC7E-4B03-AD5E-74ABD976422E}"/>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67">
                <a:extLst>
                  <a:ext uri="{FF2B5EF4-FFF2-40B4-BE49-F238E27FC236}">
                    <a16:creationId xmlns:a16="http://schemas.microsoft.com/office/drawing/2014/main" id="{7D3AA8CA-C2E8-4862-8F87-EFAEFBCFF0CD}"/>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68">
                <a:extLst>
                  <a:ext uri="{FF2B5EF4-FFF2-40B4-BE49-F238E27FC236}">
                    <a16:creationId xmlns:a16="http://schemas.microsoft.com/office/drawing/2014/main" id="{217BE0BD-ECA6-4A6D-9864-90AF19AF3022}"/>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69">
                <a:extLst>
                  <a:ext uri="{FF2B5EF4-FFF2-40B4-BE49-F238E27FC236}">
                    <a16:creationId xmlns:a16="http://schemas.microsoft.com/office/drawing/2014/main" id="{4367775C-E241-437A-90EC-7A4D13D422E0}"/>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0">
                <a:extLst>
                  <a:ext uri="{FF2B5EF4-FFF2-40B4-BE49-F238E27FC236}">
                    <a16:creationId xmlns:a16="http://schemas.microsoft.com/office/drawing/2014/main" id="{45804E6D-FE13-4F7A-A02C-81ED1ACEAFA0}"/>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1">
                <a:extLst>
                  <a:ext uri="{FF2B5EF4-FFF2-40B4-BE49-F238E27FC236}">
                    <a16:creationId xmlns:a16="http://schemas.microsoft.com/office/drawing/2014/main" id="{A09F54AC-51E7-45A0-B639-BFEC5FE67CC8}"/>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2">
                <a:extLst>
                  <a:ext uri="{FF2B5EF4-FFF2-40B4-BE49-F238E27FC236}">
                    <a16:creationId xmlns:a16="http://schemas.microsoft.com/office/drawing/2014/main" id="{CA60C1A9-4AD0-4191-96A2-CC1DD32F6F92}"/>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3">
                <a:extLst>
                  <a:ext uri="{FF2B5EF4-FFF2-40B4-BE49-F238E27FC236}">
                    <a16:creationId xmlns:a16="http://schemas.microsoft.com/office/drawing/2014/main" id="{9A28ED63-9408-4F16-A85E-E76BA9F9AD02}"/>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1" name="Group 20">
              <a:extLst>
                <a:ext uri="{FF2B5EF4-FFF2-40B4-BE49-F238E27FC236}">
                  <a16:creationId xmlns:a16="http://schemas.microsoft.com/office/drawing/2014/main" id="{909F6D0B-FF49-4CC2-90DB-BE84FEA93E9F}"/>
                </a:ext>
              </a:extLst>
            </p:cNvPr>
            <p:cNvGrpSpPr/>
            <p:nvPr/>
          </p:nvGrpSpPr>
          <p:grpSpPr>
            <a:xfrm>
              <a:off x="354110" y="4883475"/>
              <a:ext cx="11480604" cy="109990"/>
              <a:chOff x="354110" y="4888062"/>
              <a:chExt cx="11480604" cy="109990"/>
            </a:xfrm>
            <a:grpFill/>
          </p:grpSpPr>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7">
                <a:extLst>
                  <a:ext uri="{FF2B5EF4-FFF2-40B4-BE49-F238E27FC236}">
                    <a16:creationId xmlns:a16="http://schemas.microsoft.com/office/drawing/2014/main" id="{19A7F840-07E0-4852-B348-40D8EB614858}"/>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8">
                <a:extLst>
                  <a:ext uri="{FF2B5EF4-FFF2-40B4-BE49-F238E27FC236}">
                    <a16:creationId xmlns:a16="http://schemas.microsoft.com/office/drawing/2014/main" id="{F501C6E7-9683-4F5F-ADB4-D120A8CE23AC}"/>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9">
                <a:extLst>
                  <a:ext uri="{FF2B5EF4-FFF2-40B4-BE49-F238E27FC236}">
                    <a16:creationId xmlns:a16="http://schemas.microsoft.com/office/drawing/2014/main" id="{6B0B292A-E263-45E9-8363-AB5BA07DC7ED}"/>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0">
                <a:extLst>
                  <a:ext uri="{FF2B5EF4-FFF2-40B4-BE49-F238E27FC236}">
                    <a16:creationId xmlns:a16="http://schemas.microsoft.com/office/drawing/2014/main" id="{F6D80E9D-A930-4211-B815-FA67CF10A554}"/>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1">
                <a:extLst>
                  <a:ext uri="{FF2B5EF4-FFF2-40B4-BE49-F238E27FC236}">
                    <a16:creationId xmlns:a16="http://schemas.microsoft.com/office/drawing/2014/main" id="{75CB23DF-89C3-4513-88A0-E31FACFB7D19}"/>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2">
                <a:extLst>
                  <a:ext uri="{FF2B5EF4-FFF2-40B4-BE49-F238E27FC236}">
                    <a16:creationId xmlns:a16="http://schemas.microsoft.com/office/drawing/2014/main" id="{792B94F3-12D9-42E8-91C9-DE5D158733B4}"/>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3">
                <a:extLst>
                  <a:ext uri="{FF2B5EF4-FFF2-40B4-BE49-F238E27FC236}">
                    <a16:creationId xmlns:a16="http://schemas.microsoft.com/office/drawing/2014/main" id="{F5C29CE0-8ED9-4F8F-B865-6A66D95AA6F5}"/>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14">
                <a:extLst>
                  <a:ext uri="{FF2B5EF4-FFF2-40B4-BE49-F238E27FC236}">
                    <a16:creationId xmlns:a16="http://schemas.microsoft.com/office/drawing/2014/main" id="{E1288316-CFF0-4D0C-A6EA-50B406EBF659}"/>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15">
                <a:extLst>
                  <a:ext uri="{FF2B5EF4-FFF2-40B4-BE49-F238E27FC236}">
                    <a16:creationId xmlns:a16="http://schemas.microsoft.com/office/drawing/2014/main" id="{4BF70EA3-0A87-40BD-94BF-76AAEC816C87}"/>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16">
                <a:extLst>
                  <a:ext uri="{FF2B5EF4-FFF2-40B4-BE49-F238E27FC236}">
                    <a16:creationId xmlns:a16="http://schemas.microsoft.com/office/drawing/2014/main" id="{8AC49DAE-1800-40B4-908D-DACDDBFF2135}"/>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17">
                <a:extLst>
                  <a:ext uri="{FF2B5EF4-FFF2-40B4-BE49-F238E27FC236}">
                    <a16:creationId xmlns:a16="http://schemas.microsoft.com/office/drawing/2014/main" id="{236BF9F5-A935-4DA3-A4A9-52DD30165B37}"/>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18">
                <a:extLst>
                  <a:ext uri="{FF2B5EF4-FFF2-40B4-BE49-F238E27FC236}">
                    <a16:creationId xmlns:a16="http://schemas.microsoft.com/office/drawing/2014/main" id="{97FE846A-6C60-49BD-8759-77095BC24777}"/>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19">
                <a:extLst>
                  <a:ext uri="{FF2B5EF4-FFF2-40B4-BE49-F238E27FC236}">
                    <a16:creationId xmlns:a16="http://schemas.microsoft.com/office/drawing/2014/main" id="{FA924FA8-FE97-40A1-852B-77A498A7C449}"/>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2" name="Group 21">
              <a:extLst>
                <a:ext uri="{FF2B5EF4-FFF2-40B4-BE49-F238E27FC236}">
                  <a16:creationId xmlns:a16="http://schemas.microsoft.com/office/drawing/2014/main" id="{5E7D7A4E-C314-4987-9657-060E28CAA6A0}"/>
                </a:ext>
              </a:extLst>
            </p:cNvPr>
            <p:cNvGrpSpPr/>
            <p:nvPr/>
          </p:nvGrpSpPr>
          <p:grpSpPr>
            <a:xfrm>
              <a:off x="354110" y="5390187"/>
              <a:ext cx="11480604" cy="108822"/>
              <a:chOff x="354110" y="5396454"/>
              <a:chExt cx="11480604" cy="108822"/>
            </a:xfrm>
            <a:grpFill/>
          </p:grpSpPr>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34">
                <a:extLst>
                  <a:ext uri="{FF2B5EF4-FFF2-40B4-BE49-F238E27FC236}">
                    <a16:creationId xmlns:a16="http://schemas.microsoft.com/office/drawing/2014/main" id="{088CF2A2-82EB-4956-973F-6A38CD7EA059}"/>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35">
                <a:extLst>
                  <a:ext uri="{FF2B5EF4-FFF2-40B4-BE49-F238E27FC236}">
                    <a16:creationId xmlns:a16="http://schemas.microsoft.com/office/drawing/2014/main" id="{C040EEA9-3095-4F30-8483-23F37448C258}"/>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36">
                <a:extLst>
                  <a:ext uri="{FF2B5EF4-FFF2-40B4-BE49-F238E27FC236}">
                    <a16:creationId xmlns:a16="http://schemas.microsoft.com/office/drawing/2014/main" id="{749693CE-451B-4AFB-88A8-C12ED178EA24}"/>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37">
                <a:extLst>
                  <a:ext uri="{FF2B5EF4-FFF2-40B4-BE49-F238E27FC236}">
                    <a16:creationId xmlns:a16="http://schemas.microsoft.com/office/drawing/2014/main" id="{30280489-C791-44E8-963D-1255607CDB5F}"/>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38">
                <a:extLst>
                  <a:ext uri="{FF2B5EF4-FFF2-40B4-BE49-F238E27FC236}">
                    <a16:creationId xmlns:a16="http://schemas.microsoft.com/office/drawing/2014/main" id="{8CC74FC2-413D-4801-AE6D-107C3B112929}"/>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39">
                <a:extLst>
                  <a:ext uri="{FF2B5EF4-FFF2-40B4-BE49-F238E27FC236}">
                    <a16:creationId xmlns:a16="http://schemas.microsoft.com/office/drawing/2014/main" id="{B285A8B1-8801-46CD-91B8-97CE12F3199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0">
                <a:extLst>
                  <a:ext uri="{FF2B5EF4-FFF2-40B4-BE49-F238E27FC236}">
                    <a16:creationId xmlns:a16="http://schemas.microsoft.com/office/drawing/2014/main" id="{2DCB03A8-663D-4DCB-A3A5-59C55ED30496}"/>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1">
                <a:extLst>
                  <a:ext uri="{FF2B5EF4-FFF2-40B4-BE49-F238E27FC236}">
                    <a16:creationId xmlns:a16="http://schemas.microsoft.com/office/drawing/2014/main" id="{5407D7A5-9403-4899-B30F-57F9270DFA23}"/>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2">
                <a:extLst>
                  <a:ext uri="{FF2B5EF4-FFF2-40B4-BE49-F238E27FC236}">
                    <a16:creationId xmlns:a16="http://schemas.microsoft.com/office/drawing/2014/main" id="{A5A712A8-2D9C-4566-93D7-A554219464B6}"/>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3">
                <a:extLst>
                  <a:ext uri="{FF2B5EF4-FFF2-40B4-BE49-F238E27FC236}">
                    <a16:creationId xmlns:a16="http://schemas.microsoft.com/office/drawing/2014/main" id="{4B61ED17-0B4A-42B3-B859-84E6FBD9F9B9}"/>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44">
                <a:extLst>
                  <a:ext uri="{FF2B5EF4-FFF2-40B4-BE49-F238E27FC236}">
                    <a16:creationId xmlns:a16="http://schemas.microsoft.com/office/drawing/2014/main" id="{7FF71609-E043-4DD4-BBED-210943BF31DB}"/>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45">
                <a:extLst>
                  <a:ext uri="{FF2B5EF4-FFF2-40B4-BE49-F238E27FC236}">
                    <a16:creationId xmlns:a16="http://schemas.microsoft.com/office/drawing/2014/main" id="{9107E37E-3623-4410-8CEA-DA33995A6AC6}"/>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46">
                <a:extLst>
                  <a:ext uri="{FF2B5EF4-FFF2-40B4-BE49-F238E27FC236}">
                    <a16:creationId xmlns:a16="http://schemas.microsoft.com/office/drawing/2014/main" id="{B83800E2-BDEE-48AC-9D9F-0B03C123FB62}"/>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3" name="Group 22">
              <a:extLst>
                <a:ext uri="{FF2B5EF4-FFF2-40B4-BE49-F238E27FC236}">
                  <a16:creationId xmlns:a16="http://schemas.microsoft.com/office/drawing/2014/main" id="{8F81BE07-E676-45EB-9AFA-7BF1FBB657A2}"/>
                </a:ext>
              </a:extLst>
            </p:cNvPr>
            <p:cNvGrpSpPr/>
            <p:nvPr/>
          </p:nvGrpSpPr>
          <p:grpSpPr>
            <a:xfrm>
              <a:off x="354110" y="5895731"/>
              <a:ext cx="11480604" cy="109990"/>
              <a:chOff x="354110" y="5903678"/>
              <a:chExt cx="11480604" cy="109990"/>
            </a:xfrm>
            <a:grpFill/>
          </p:grpSpPr>
          <p:sp>
            <p:nvSpPr>
              <p:cNvPr id="51" name="Rectangle 59">
                <a:extLst>
                  <a:ext uri="{FF2B5EF4-FFF2-40B4-BE49-F238E27FC236}">
                    <a16:creationId xmlns:a16="http://schemas.microsoft.com/office/drawing/2014/main" id="{90F41A19-F592-419E-BB70-0A26A5A2C993}"/>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0">
                <a:extLst>
                  <a:ext uri="{FF2B5EF4-FFF2-40B4-BE49-F238E27FC236}">
                    <a16:creationId xmlns:a16="http://schemas.microsoft.com/office/drawing/2014/main" id="{1469FDD4-E3FD-413E-AE75-22EE1F631B63}"/>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1">
                <a:extLst>
                  <a:ext uri="{FF2B5EF4-FFF2-40B4-BE49-F238E27FC236}">
                    <a16:creationId xmlns:a16="http://schemas.microsoft.com/office/drawing/2014/main" id="{FE475E5D-8646-4FC9-BFFB-619E2D0E25ED}"/>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2">
                <a:extLst>
                  <a:ext uri="{FF2B5EF4-FFF2-40B4-BE49-F238E27FC236}">
                    <a16:creationId xmlns:a16="http://schemas.microsoft.com/office/drawing/2014/main" id="{3D36A72E-C554-4C3C-9B1B-6CB10E5F62BE}"/>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3">
                <a:extLst>
                  <a:ext uri="{FF2B5EF4-FFF2-40B4-BE49-F238E27FC236}">
                    <a16:creationId xmlns:a16="http://schemas.microsoft.com/office/drawing/2014/main" id="{7A4E6F93-4FD1-43BD-92BD-564F60D0B6DD}"/>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64">
                <a:extLst>
                  <a:ext uri="{FF2B5EF4-FFF2-40B4-BE49-F238E27FC236}">
                    <a16:creationId xmlns:a16="http://schemas.microsoft.com/office/drawing/2014/main" id="{91390BA3-956A-4FEA-961B-6154DE6FB764}"/>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65">
                <a:extLst>
                  <a:ext uri="{FF2B5EF4-FFF2-40B4-BE49-F238E27FC236}">
                    <a16:creationId xmlns:a16="http://schemas.microsoft.com/office/drawing/2014/main" id="{3BDA4482-76BD-4B95-9A99-C9D97E68F675}"/>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66">
                <a:extLst>
                  <a:ext uri="{FF2B5EF4-FFF2-40B4-BE49-F238E27FC236}">
                    <a16:creationId xmlns:a16="http://schemas.microsoft.com/office/drawing/2014/main" id="{7C89DCF1-7783-4715-A5F6-F69C325A84F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67">
                <a:extLst>
                  <a:ext uri="{FF2B5EF4-FFF2-40B4-BE49-F238E27FC236}">
                    <a16:creationId xmlns:a16="http://schemas.microsoft.com/office/drawing/2014/main" id="{C358A697-8E33-4B4A-8E88-7C19923AD434}"/>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68">
                <a:extLst>
                  <a:ext uri="{FF2B5EF4-FFF2-40B4-BE49-F238E27FC236}">
                    <a16:creationId xmlns:a16="http://schemas.microsoft.com/office/drawing/2014/main" id="{8716A687-A14A-4B91-AB47-EC1722AF30AA}"/>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69">
                <a:extLst>
                  <a:ext uri="{FF2B5EF4-FFF2-40B4-BE49-F238E27FC236}">
                    <a16:creationId xmlns:a16="http://schemas.microsoft.com/office/drawing/2014/main" id="{3597BC4D-A8AB-476D-A463-DDA92D6194C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0">
                <a:extLst>
                  <a:ext uri="{FF2B5EF4-FFF2-40B4-BE49-F238E27FC236}">
                    <a16:creationId xmlns:a16="http://schemas.microsoft.com/office/drawing/2014/main" id="{3D5FE933-374E-4D22-95B5-F8B154CFC294}"/>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1">
                <a:extLst>
                  <a:ext uri="{FF2B5EF4-FFF2-40B4-BE49-F238E27FC236}">
                    <a16:creationId xmlns:a16="http://schemas.microsoft.com/office/drawing/2014/main" id="{4DA4C424-BC57-46B1-8A19-98F4A1F4BC56}"/>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2">
                <a:extLst>
                  <a:ext uri="{FF2B5EF4-FFF2-40B4-BE49-F238E27FC236}">
                    <a16:creationId xmlns:a16="http://schemas.microsoft.com/office/drawing/2014/main" id="{8072EEA5-91EE-47E9-9C82-96966E37CB87}"/>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3">
                <a:extLst>
                  <a:ext uri="{FF2B5EF4-FFF2-40B4-BE49-F238E27FC236}">
                    <a16:creationId xmlns:a16="http://schemas.microsoft.com/office/drawing/2014/main" id="{D2366CD8-B517-40C0-8E52-217CE8F16474}"/>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74">
                <a:extLst>
                  <a:ext uri="{FF2B5EF4-FFF2-40B4-BE49-F238E27FC236}">
                    <a16:creationId xmlns:a16="http://schemas.microsoft.com/office/drawing/2014/main" id="{2739573F-C01A-4A42-BDB4-F8717CD6555C}"/>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75">
                <a:extLst>
                  <a:ext uri="{FF2B5EF4-FFF2-40B4-BE49-F238E27FC236}">
                    <a16:creationId xmlns:a16="http://schemas.microsoft.com/office/drawing/2014/main" id="{94A56444-668B-41B0-8986-65EB2B4A3200}"/>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76">
                <a:extLst>
                  <a:ext uri="{FF2B5EF4-FFF2-40B4-BE49-F238E27FC236}">
                    <a16:creationId xmlns:a16="http://schemas.microsoft.com/office/drawing/2014/main" id="{B2CFF404-368E-4A76-A2CA-471611869B48}"/>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77">
                <a:extLst>
                  <a:ext uri="{FF2B5EF4-FFF2-40B4-BE49-F238E27FC236}">
                    <a16:creationId xmlns:a16="http://schemas.microsoft.com/office/drawing/2014/main" id="{3B1857CC-9DC7-43E3-98B6-0DCBB2DC18B3}"/>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78">
                <a:extLst>
                  <a:ext uri="{FF2B5EF4-FFF2-40B4-BE49-F238E27FC236}">
                    <a16:creationId xmlns:a16="http://schemas.microsoft.com/office/drawing/2014/main" id="{13C3C468-F3E2-4B75-BB66-184F85DD01B0}"/>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 name="Rectangle 79">
                <a:extLst>
                  <a:ext uri="{FF2B5EF4-FFF2-40B4-BE49-F238E27FC236}">
                    <a16:creationId xmlns:a16="http://schemas.microsoft.com/office/drawing/2014/main" id="{1A0E9336-6E7F-4174-BB8B-7B675743AA41}"/>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80">
                <a:extLst>
                  <a:ext uri="{FF2B5EF4-FFF2-40B4-BE49-F238E27FC236}">
                    <a16:creationId xmlns:a16="http://schemas.microsoft.com/office/drawing/2014/main" id="{1AB6293C-8454-4149-8126-EFE23BCE434D}"/>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81">
                <a:extLst>
                  <a:ext uri="{FF2B5EF4-FFF2-40B4-BE49-F238E27FC236}">
                    <a16:creationId xmlns:a16="http://schemas.microsoft.com/office/drawing/2014/main" id="{BAE4953B-46B2-4552-8D6A-C67D4FCB3D6C}"/>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82">
                <a:extLst>
                  <a:ext uri="{FF2B5EF4-FFF2-40B4-BE49-F238E27FC236}">
                    <a16:creationId xmlns:a16="http://schemas.microsoft.com/office/drawing/2014/main" id="{40C5CC0E-449E-4E60-822F-5A4AB69E541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83">
                <a:extLst>
                  <a:ext uri="{FF2B5EF4-FFF2-40B4-BE49-F238E27FC236}">
                    <a16:creationId xmlns:a16="http://schemas.microsoft.com/office/drawing/2014/main" id="{B2688373-3DD7-4956-8759-7CB2AF735B51}"/>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84">
                <a:extLst>
                  <a:ext uri="{FF2B5EF4-FFF2-40B4-BE49-F238E27FC236}">
                    <a16:creationId xmlns:a16="http://schemas.microsoft.com/office/drawing/2014/main" id="{50B8E454-F10F-456B-81ED-301B191CA48D}"/>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4" name="Group 23">
              <a:extLst>
                <a:ext uri="{FF2B5EF4-FFF2-40B4-BE49-F238E27FC236}">
                  <a16:creationId xmlns:a16="http://schemas.microsoft.com/office/drawing/2014/main" id="{960ABA5C-8D36-4AAD-9494-669B8A3E9E86}"/>
                </a:ext>
              </a:extLst>
            </p:cNvPr>
            <p:cNvGrpSpPr/>
            <p:nvPr/>
          </p:nvGrpSpPr>
          <p:grpSpPr>
            <a:xfrm>
              <a:off x="354110" y="6402442"/>
              <a:ext cx="11480604" cy="109990"/>
              <a:chOff x="354110" y="5903678"/>
              <a:chExt cx="11480604" cy="109990"/>
            </a:xfrm>
            <a:grpFill/>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2" name="Date Placeholder 1"/>
          <p:cNvSpPr>
            <a:spLocks noGrp="1"/>
          </p:cNvSpPr>
          <p:nvPr>
            <p:ph type="dt" sz="half" idx="10"/>
          </p:nvPr>
        </p:nvSpPr>
        <p:spPr/>
        <p:txBody>
          <a:bodyPr/>
          <a:lstStyle/>
          <a:p>
            <a:fld id="{425404F2-BE9A-4460-8815-8F645183555F}" type="datetimeFigureOut">
              <a:rPr lang="en-US" smtClean="0"/>
              <a:pPr/>
              <a:t>10/30/2023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lvl1pPr>
              <a:defRPr/>
            </a:lvl1pPr>
          </a:lstStyle>
          <a:p>
            <a:r>
              <a:rPr lang="en-US" dirty="0"/>
              <a:t>www.anubhavtrainings.com</a:t>
            </a:r>
          </a:p>
        </p:txBody>
      </p:sp>
      <p:sp>
        <p:nvSpPr>
          <p:cNvPr id="10" name="Picture Placeholder 9">
            <a:extLst>
              <a:ext uri="{FF2B5EF4-FFF2-40B4-BE49-F238E27FC236}">
                <a16:creationId xmlns:a16="http://schemas.microsoft.com/office/drawing/2014/main" id="{08ACDF83-3992-49FB-93C3-FD7BBB55C915}"/>
              </a:ext>
            </a:extLst>
          </p:cNvPr>
          <p:cNvSpPr>
            <a:spLocks noGrp="1"/>
          </p:cNvSpPr>
          <p:nvPr>
            <p:ph type="pic" sz="quarter" idx="13"/>
          </p:nvPr>
        </p:nvSpPr>
        <p:spPr>
          <a:xfrm>
            <a:off x="4575931" y="607234"/>
            <a:ext cx="6932127" cy="4386230"/>
          </a:xfrm>
          <a:custGeom>
            <a:avLst/>
            <a:gdLst>
              <a:gd name="connsiteX0" fmla="*/ 387523 w 6932127"/>
              <a:gd name="connsiteY0" fmla="*/ 0 h 4386230"/>
              <a:gd name="connsiteX1" fmla="*/ 6544604 w 6932127"/>
              <a:gd name="connsiteY1" fmla="*/ 0 h 4386230"/>
              <a:gd name="connsiteX2" fmla="*/ 6932127 w 6932127"/>
              <a:gd name="connsiteY2" fmla="*/ 387523 h 4386230"/>
              <a:gd name="connsiteX3" fmla="*/ 6932127 w 6932127"/>
              <a:gd name="connsiteY3" fmla="*/ 3998707 h 4386230"/>
              <a:gd name="connsiteX4" fmla="*/ 6544604 w 6932127"/>
              <a:gd name="connsiteY4" fmla="*/ 4386230 h 4386230"/>
              <a:gd name="connsiteX5" fmla="*/ 387523 w 6932127"/>
              <a:gd name="connsiteY5" fmla="*/ 4386230 h 4386230"/>
              <a:gd name="connsiteX6" fmla="*/ 0 w 6932127"/>
              <a:gd name="connsiteY6" fmla="*/ 3998707 h 4386230"/>
              <a:gd name="connsiteX7" fmla="*/ 0 w 6932127"/>
              <a:gd name="connsiteY7" fmla="*/ 387523 h 4386230"/>
              <a:gd name="connsiteX8" fmla="*/ 387523 w 6932127"/>
              <a:gd name="connsiteY8" fmla="*/ 0 h 43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32127" h="4386230">
                <a:moveTo>
                  <a:pt x="387523" y="0"/>
                </a:moveTo>
                <a:lnTo>
                  <a:pt x="6544604" y="0"/>
                </a:lnTo>
                <a:cubicBezTo>
                  <a:pt x="6758627" y="0"/>
                  <a:pt x="6932127" y="173500"/>
                  <a:pt x="6932127" y="387523"/>
                </a:cubicBezTo>
                <a:lnTo>
                  <a:pt x="6932127" y="3998707"/>
                </a:lnTo>
                <a:cubicBezTo>
                  <a:pt x="6932127" y="4212730"/>
                  <a:pt x="6758627" y="4386230"/>
                  <a:pt x="6544604" y="4386230"/>
                </a:cubicBezTo>
                <a:lnTo>
                  <a:pt x="387523" y="4386230"/>
                </a:lnTo>
                <a:cubicBezTo>
                  <a:pt x="173500" y="4386230"/>
                  <a:pt x="0" y="4212730"/>
                  <a:pt x="0" y="3998707"/>
                </a:cubicBezTo>
                <a:lnTo>
                  <a:pt x="0" y="387523"/>
                </a:lnTo>
                <a:cubicBezTo>
                  <a:pt x="0" y="173500"/>
                  <a:pt x="173500" y="0"/>
                  <a:pt x="387523" y="0"/>
                </a:cubicBezTo>
                <a:close/>
              </a:path>
            </a:pathLst>
          </a:custGeom>
          <a:solidFill>
            <a:schemeClr val="accent3"/>
          </a:solidFill>
          <a:effectLst>
            <a:outerShdw blurRad="635000" dist="825500" dir="9600000" algn="tr" rotWithShape="0">
              <a:prstClr val="black">
                <a:alpha val="20000"/>
              </a:prstClr>
            </a:outerShdw>
          </a:effectLst>
        </p:spPr>
        <p:txBody>
          <a:bodyPr wrap="square" anchor="ctr">
            <a:noAutofit/>
          </a:bodyPr>
          <a:lstStyle>
            <a:lvl1pPr marL="0" indent="0" algn="ctr">
              <a:buFontTx/>
              <a:buNone/>
              <a:defRPr>
                <a:solidFill>
                  <a:schemeClr val="bg1"/>
                </a:solidFill>
                <a:latin typeface="+mn-lt"/>
              </a:defRPr>
            </a:lvl1pPr>
          </a:lstStyle>
          <a:p>
            <a:endParaRPr lang="en-IN" dirty="0"/>
          </a:p>
        </p:txBody>
      </p:sp>
    </p:spTree>
    <p:extLst>
      <p:ext uri="{BB962C8B-B14F-4D97-AF65-F5344CB8AC3E}">
        <p14:creationId xmlns:p14="http://schemas.microsoft.com/office/powerpoint/2010/main" val="2630900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What we do?">
    <p:bg>
      <p:bgPr>
        <a:solidFill>
          <a:schemeClr val="accent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C1607FC-4025-4535-B960-C423F1504CE5}"/>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12" name="Group 11">
              <a:extLst>
                <a:ext uri="{FF2B5EF4-FFF2-40B4-BE49-F238E27FC236}">
                  <a16:creationId xmlns:a16="http://schemas.microsoft.com/office/drawing/2014/main" id="{5651BEEC-E6AC-4E4B-9B88-D2F823311FDE}"/>
                </a:ext>
              </a:extLst>
            </p:cNvPr>
            <p:cNvGrpSpPr/>
            <p:nvPr/>
          </p:nvGrpSpPr>
          <p:grpSpPr>
            <a:xfrm>
              <a:off x="354110" y="326571"/>
              <a:ext cx="11480604" cy="109990"/>
              <a:chOff x="354110" y="326571"/>
              <a:chExt cx="11480604" cy="109990"/>
            </a:xfrm>
            <a:grpFill/>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6CC022AE-7DA1-4DBC-B4FA-A550170E3244}"/>
                </a:ext>
              </a:extLst>
            </p:cNvPr>
            <p:cNvGrpSpPr/>
            <p:nvPr/>
          </p:nvGrpSpPr>
          <p:grpSpPr>
            <a:xfrm>
              <a:off x="354110" y="833283"/>
              <a:ext cx="11480604" cy="108822"/>
              <a:chOff x="354110" y="834963"/>
              <a:chExt cx="11480604" cy="108822"/>
            </a:xfrm>
            <a:grpFill/>
          </p:grpSpPr>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86937529-B296-43D8-A41E-AB8B81312F52}"/>
                </a:ext>
              </a:extLst>
            </p:cNvPr>
            <p:cNvGrpSpPr/>
            <p:nvPr/>
          </p:nvGrpSpPr>
          <p:grpSpPr>
            <a:xfrm>
              <a:off x="354110" y="1338827"/>
              <a:ext cx="11480604" cy="109990"/>
              <a:chOff x="354110" y="1342187"/>
              <a:chExt cx="11480604" cy="109990"/>
            </a:xfrm>
            <a:grpFill/>
          </p:grpSpPr>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7F2D639A-C347-4082-9643-F89AF7802C05}"/>
                </a:ext>
              </a:extLst>
            </p:cNvPr>
            <p:cNvGrpSpPr/>
            <p:nvPr/>
          </p:nvGrpSpPr>
          <p:grpSpPr>
            <a:xfrm>
              <a:off x="354110" y="1845539"/>
              <a:ext cx="11480604" cy="109990"/>
              <a:chOff x="354110" y="1850572"/>
              <a:chExt cx="11480604" cy="109990"/>
            </a:xfrm>
            <a:grpFill/>
          </p:grpSpPr>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66A8B488-F73F-46BA-AAC6-FAAE1D26CA95}"/>
                </a:ext>
              </a:extLst>
            </p:cNvPr>
            <p:cNvGrpSpPr/>
            <p:nvPr/>
          </p:nvGrpSpPr>
          <p:grpSpPr>
            <a:xfrm>
              <a:off x="354110" y="2352251"/>
              <a:ext cx="11480604" cy="108822"/>
              <a:chOff x="354110" y="2358964"/>
              <a:chExt cx="11480604" cy="108822"/>
            </a:xfrm>
            <a:grpFill/>
          </p:grpSpPr>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518EF978-EC3B-4512-9384-D9CDBEA6D3B0}"/>
                </a:ext>
              </a:extLst>
            </p:cNvPr>
            <p:cNvGrpSpPr/>
            <p:nvPr/>
          </p:nvGrpSpPr>
          <p:grpSpPr>
            <a:xfrm>
              <a:off x="354110" y="2857795"/>
              <a:ext cx="11480604" cy="109990"/>
              <a:chOff x="354110" y="2866188"/>
              <a:chExt cx="11480604" cy="109990"/>
            </a:xfrm>
            <a:grpFill/>
          </p:grpSpPr>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906BB728-4849-4082-9FF0-0EA3AABEBCF4}"/>
                </a:ext>
              </a:extLst>
            </p:cNvPr>
            <p:cNvGrpSpPr/>
            <p:nvPr/>
          </p:nvGrpSpPr>
          <p:grpSpPr>
            <a:xfrm>
              <a:off x="354110" y="3364507"/>
              <a:ext cx="11480604" cy="109990"/>
              <a:chOff x="354110" y="3364062"/>
              <a:chExt cx="11480604" cy="109990"/>
            </a:xfrm>
            <a:grpFill/>
          </p:grpSpPr>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7">
                <a:extLst>
                  <a:ext uri="{FF2B5EF4-FFF2-40B4-BE49-F238E27FC236}">
                    <a16:creationId xmlns:a16="http://schemas.microsoft.com/office/drawing/2014/main" id="{BDB3BE91-D24B-44FB-A0BE-35ABBB231390}"/>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8">
                <a:extLst>
                  <a:ext uri="{FF2B5EF4-FFF2-40B4-BE49-F238E27FC236}">
                    <a16:creationId xmlns:a16="http://schemas.microsoft.com/office/drawing/2014/main" id="{02BF76EB-C07C-40D8-ABF9-14A0E81337BD}"/>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9">
                <a:extLst>
                  <a:ext uri="{FF2B5EF4-FFF2-40B4-BE49-F238E27FC236}">
                    <a16:creationId xmlns:a16="http://schemas.microsoft.com/office/drawing/2014/main" id="{FC0AC496-1F3F-4359-904E-5527E0BAD729}"/>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0">
                <a:extLst>
                  <a:ext uri="{FF2B5EF4-FFF2-40B4-BE49-F238E27FC236}">
                    <a16:creationId xmlns:a16="http://schemas.microsoft.com/office/drawing/2014/main" id="{67A5809D-4B79-4E2A-8B9D-C29BBE187DEB}"/>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1">
                <a:extLst>
                  <a:ext uri="{FF2B5EF4-FFF2-40B4-BE49-F238E27FC236}">
                    <a16:creationId xmlns:a16="http://schemas.microsoft.com/office/drawing/2014/main" id="{5FA8A205-5CFE-4939-86AC-E0D585AB2216}"/>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2">
                <a:extLst>
                  <a:ext uri="{FF2B5EF4-FFF2-40B4-BE49-F238E27FC236}">
                    <a16:creationId xmlns:a16="http://schemas.microsoft.com/office/drawing/2014/main" id="{553F272B-5533-4FB6-A9F0-875A21EC046E}"/>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3">
                <a:extLst>
                  <a:ext uri="{FF2B5EF4-FFF2-40B4-BE49-F238E27FC236}">
                    <a16:creationId xmlns:a16="http://schemas.microsoft.com/office/drawing/2014/main" id="{187F64CB-DEFF-42C8-A80D-BF5D20C7E7B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14">
                <a:extLst>
                  <a:ext uri="{FF2B5EF4-FFF2-40B4-BE49-F238E27FC236}">
                    <a16:creationId xmlns:a16="http://schemas.microsoft.com/office/drawing/2014/main" id="{D8A81EE6-EC79-451C-8888-B85838267DFF}"/>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15">
                <a:extLst>
                  <a:ext uri="{FF2B5EF4-FFF2-40B4-BE49-F238E27FC236}">
                    <a16:creationId xmlns:a16="http://schemas.microsoft.com/office/drawing/2014/main" id="{2F75E8FE-AE95-4C7F-8BE5-50A035B1B1A2}"/>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16">
                <a:extLst>
                  <a:ext uri="{FF2B5EF4-FFF2-40B4-BE49-F238E27FC236}">
                    <a16:creationId xmlns:a16="http://schemas.microsoft.com/office/drawing/2014/main" id="{521C11C5-735B-4510-A6D4-19E284955808}"/>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17">
                <a:extLst>
                  <a:ext uri="{FF2B5EF4-FFF2-40B4-BE49-F238E27FC236}">
                    <a16:creationId xmlns:a16="http://schemas.microsoft.com/office/drawing/2014/main" id="{DE053974-1CFB-4C67-9102-E4BA82742CCB}"/>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18">
                <a:extLst>
                  <a:ext uri="{FF2B5EF4-FFF2-40B4-BE49-F238E27FC236}">
                    <a16:creationId xmlns:a16="http://schemas.microsoft.com/office/drawing/2014/main" id="{00A33D5E-F49C-4A86-B377-B3598B7EF79A}"/>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19">
                <a:extLst>
                  <a:ext uri="{FF2B5EF4-FFF2-40B4-BE49-F238E27FC236}">
                    <a16:creationId xmlns:a16="http://schemas.microsoft.com/office/drawing/2014/main" id="{7B19912A-F019-49AD-A23F-B9B6F8E59878}"/>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9" name="Group 18">
              <a:extLst>
                <a:ext uri="{FF2B5EF4-FFF2-40B4-BE49-F238E27FC236}">
                  <a16:creationId xmlns:a16="http://schemas.microsoft.com/office/drawing/2014/main" id="{9899924C-8D1C-46B4-9F38-88AD7EA3A211}"/>
                </a:ext>
              </a:extLst>
            </p:cNvPr>
            <p:cNvGrpSpPr/>
            <p:nvPr/>
          </p:nvGrpSpPr>
          <p:grpSpPr>
            <a:xfrm>
              <a:off x="354110" y="3871219"/>
              <a:ext cx="11480604" cy="108822"/>
              <a:chOff x="354110" y="3872454"/>
              <a:chExt cx="11480604" cy="108822"/>
            </a:xfrm>
            <a:grpFill/>
          </p:grpSpPr>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34">
                <a:extLst>
                  <a:ext uri="{FF2B5EF4-FFF2-40B4-BE49-F238E27FC236}">
                    <a16:creationId xmlns:a16="http://schemas.microsoft.com/office/drawing/2014/main" id="{0081421C-B014-4BA9-9B01-C495814F1439}"/>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35">
                <a:extLst>
                  <a:ext uri="{FF2B5EF4-FFF2-40B4-BE49-F238E27FC236}">
                    <a16:creationId xmlns:a16="http://schemas.microsoft.com/office/drawing/2014/main" id="{F2F01CCA-56ED-486D-8B82-39DC92A848EA}"/>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36">
                <a:extLst>
                  <a:ext uri="{FF2B5EF4-FFF2-40B4-BE49-F238E27FC236}">
                    <a16:creationId xmlns:a16="http://schemas.microsoft.com/office/drawing/2014/main" id="{D80D4491-E5C9-4C50-81FD-6FC11F948875}"/>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37">
                <a:extLst>
                  <a:ext uri="{FF2B5EF4-FFF2-40B4-BE49-F238E27FC236}">
                    <a16:creationId xmlns:a16="http://schemas.microsoft.com/office/drawing/2014/main" id="{FEC9B9BF-B893-41BF-B931-31F1750D8996}"/>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38">
                <a:extLst>
                  <a:ext uri="{FF2B5EF4-FFF2-40B4-BE49-F238E27FC236}">
                    <a16:creationId xmlns:a16="http://schemas.microsoft.com/office/drawing/2014/main" id="{3CAD1EA0-31D2-4388-AC66-BE422B61421C}"/>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39">
                <a:extLst>
                  <a:ext uri="{FF2B5EF4-FFF2-40B4-BE49-F238E27FC236}">
                    <a16:creationId xmlns:a16="http://schemas.microsoft.com/office/drawing/2014/main" id="{992B7398-2CE5-4B74-B42B-0E4E9FA210C1}"/>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0">
                <a:extLst>
                  <a:ext uri="{FF2B5EF4-FFF2-40B4-BE49-F238E27FC236}">
                    <a16:creationId xmlns:a16="http://schemas.microsoft.com/office/drawing/2014/main" id="{2AC042C8-974E-43A8-B1AB-D62435FE96D7}"/>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1">
                <a:extLst>
                  <a:ext uri="{FF2B5EF4-FFF2-40B4-BE49-F238E27FC236}">
                    <a16:creationId xmlns:a16="http://schemas.microsoft.com/office/drawing/2014/main" id="{2D6F1AB9-6712-4B85-8932-7F5F1BCFDA32}"/>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2">
                <a:extLst>
                  <a:ext uri="{FF2B5EF4-FFF2-40B4-BE49-F238E27FC236}">
                    <a16:creationId xmlns:a16="http://schemas.microsoft.com/office/drawing/2014/main" id="{80DC2507-35DC-491B-8CB6-90312B184EDE}"/>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3">
                <a:extLst>
                  <a:ext uri="{FF2B5EF4-FFF2-40B4-BE49-F238E27FC236}">
                    <a16:creationId xmlns:a16="http://schemas.microsoft.com/office/drawing/2014/main" id="{778102A0-D658-43A1-846D-9B9E4B9AE14F}"/>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44">
                <a:extLst>
                  <a:ext uri="{FF2B5EF4-FFF2-40B4-BE49-F238E27FC236}">
                    <a16:creationId xmlns:a16="http://schemas.microsoft.com/office/drawing/2014/main" id="{0532E36E-F8F7-4121-80C1-216501C391E8}"/>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45">
                <a:extLst>
                  <a:ext uri="{FF2B5EF4-FFF2-40B4-BE49-F238E27FC236}">
                    <a16:creationId xmlns:a16="http://schemas.microsoft.com/office/drawing/2014/main" id="{EBD0C1A7-E07E-492D-A5B7-899D81C35912}"/>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46">
                <a:extLst>
                  <a:ext uri="{FF2B5EF4-FFF2-40B4-BE49-F238E27FC236}">
                    <a16:creationId xmlns:a16="http://schemas.microsoft.com/office/drawing/2014/main" id="{FF89631E-3434-468A-BE5A-16772FE2F3D2}"/>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0" name="Group 19">
              <a:extLst>
                <a:ext uri="{FF2B5EF4-FFF2-40B4-BE49-F238E27FC236}">
                  <a16:creationId xmlns:a16="http://schemas.microsoft.com/office/drawing/2014/main" id="{8F8A1E95-3088-4CA0-BA17-9F2DBDABF9DB}"/>
                </a:ext>
              </a:extLst>
            </p:cNvPr>
            <p:cNvGrpSpPr/>
            <p:nvPr/>
          </p:nvGrpSpPr>
          <p:grpSpPr>
            <a:xfrm>
              <a:off x="354110" y="4376763"/>
              <a:ext cx="11480604" cy="109990"/>
              <a:chOff x="354110" y="4379678"/>
              <a:chExt cx="11480604" cy="109990"/>
            </a:xfrm>
            <a:grpFill/>
          </p:grpSpPr>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1">
                <a:extLst>
                  <a:ext uri="{FF2B5EF4-FFF2-40B4-BE49-F238E27FC236}">
                    <a16:creationId xmlns:a16="http://schemas.microsoft.com/office/drawing/2014/main" id="{FEA4E4F7-8218-4E7C-9E87-224A643273FF}"/>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2">
                <a:extLst>
                  <a:ext uri="{FF2B5EF4-FFF2-40B4-BE49-F238E27FC236}">
                    <a16:creationId xmlns:a16="http://schemas.microsoft.com/office/drawing/2014/main" id="{A94D8FC5-1EBD-4EE3-98BE-790ADC20DBFF}"/>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3">
                <a:extLst>
                  <a:ext uri="{FF2B5EF4-FFF2-40B4-BE49-F238E27FC236}">
                    <a16:creationId xmlns:a16="http://schemas.microsoft.com/office/drawing/2014/main" id="{30D19DB9-4852-4829-8388-B6807A0BF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64">
                <a:extLst>
                  <a:ext uri="{FF2B5EF4-FFF2-40B4-BE49-F238E27FC236}">
                    <a16:creationId xmlns:a16="http://schemas.microsoft.com/office/drawing/2014/main" id="{084DC439-7F3A-4989-96B7-B29D496E655F}"/>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65">
                <a:extLst>
                  <a:ext uri="{FF2B5EF4-FFF2-40B4-BE49-F238E27FC236}">
                    <a16:creationId xmlns:a16="http://schemas.microsoft.com/office/drawing/2014/main" id="{35EB4226-F03D-4819-A4CC-D42233D58851}"/>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66">
                <a:extLst>
                  <a:ext uri="{FF2B5EF4-FFF2-40B4-BE49-F238E27FC236}">
                    <a16:creationId xmlns:a16="http://schemas.microsoft.com/office/drawing/2014/main" id="{E00FCAAA-AC7E-4B03-AD5E-74ABD976422E}"/>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67">
                <a:extLst>
                  <a:ext uri="{FF2B5EF4-FFF2-40B4-BE49-F238E27FC236}">
                    <a16:creationId xmlns:a16="http://schemas.microsoft.com/office/drawing/2014/main" id="{7D3AA8CA-C2E8-4862-8F87-EFAEFBCFF0CD}"/>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68">
                <a:extLst>
                  <a:ext uri="{FF2B5EF4-FFF2-40B4-BE49-F238E27FC236}">
                    <a16:creationId xmlns:a16="http://schemas.microsoft.com/office/drawing/2014/main" id="{217BE0BD-ECA6-4A6D-9864-90AF19AF3022}"/>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69">
                <a:extLst>
                  <a:ext uri="{FF2B5EF4-FFF2-40B4-BE49-F238E27FC236}">
                    <a16:creationId xmlns:a16="http://schemas.microsoft.com/office/drawing/2014/main" id="{4367775C-E241-437A-90EC-7A4D13D422E0}"/>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0">
                <a:extLst>
                  <a:ext uri="{FF2B5EF4-FFF2-40B4-BE49-F238E27FC236}">
                    <a16:creationId xmlns:a16="http://schemas.microsoft.com/office/drawing/2014/main" id="{45804E6D-FE13-4F7A-A02C-81ED1ACEAFA0}"/>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1">
                <a:extLst>
                  <a:ext uri="{FF2B5EF4-FFF2-40B4-BE49-F238E27FC236}">
                    <a16:creationId xmlns:a16="http://schemas.microsoft.com/office/drawing/2014/main" id="{A09F54AC-51E7-45A0-B639-BFEC5FE67CC8}"/>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2">
                <a:extLst>
                  <a:ext uri="{FF2B5EF4-FFF2-40B4-BE49-F238E27FC236}">
                    <a16:creationId xmlns:a16="http://schemas.microsoft.com/office/drawing/2014/main" id="{CA60C1A9-4AD0-4191-96A2-CC1DD32F6F92}"/>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3">
                <a:extLst>
                  <a:ext uri="{FF2B5EF4-FFF2-40B4-BE49-F238E27FC236}">
                    <a16:creationId xmlns:a16="http://schemas.microsoft.com/office/drawing/2014/main" id="{9A28ED63-9408-4F16-A85E-E76BA9F9AD02}"/>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1" name="Group 20">
              <a:extLst>
                <a:ext uri="{FF2B5EF4-FFF2-40B4-BE49-F238E27FC236}">
                  <a16:creationId xmlns:a16="http://schemas.microsoft.com/office/drawing/2014/main" id="{909F6D0B-FF49-4CC2-90DB-BE84FEA93E9F}"/>
                </a:ext>
              </a:extLst>
            </p:cNvPr>
            <p:cNvGrpSpPr/>
            <p:nvPr/>
          </p:nvGrpSpPr>
          <p:grpSpPr>
            <a:xfrm>
              <a:off x="354110" y="4883475"/>
              <a:ext cx="11480604" cy="109990"/>
              <a:chOff x="354110" y="4888062"/>
              <a:chExt cx="11480604" cy="109990"/>
            </a:xfrm>
            <a:grpFill/>
          </p:grpSpPr>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7">
                <a:extLst>
                  <a:ext uri="{FF2B5EF4-FFF2-40B4-BE49-F238E27FC236}">
                    <a16:creationId xmlns:a16="http://schemas.microsoft.com/office/drawing/2014/main" id="{19A7F840-07E0-4852-B348-40D8EB614858}"/>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8">
                <a:extLst>
                  <a:ext uri="{FF2B5EF4-FFF2-40B4-BE49-F238E27FC236}">
                    <a16:creationId xmlns:a16="http://schemas.microsoft.com/office/drawing/2014/main" id="{F501C6E7-9683-4F5F-ADB4-D120A8CE23AC}"/>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9">
                <a:extLst>
                  <a:ext uri="{FF2B5EF4-FFF2-40B4-BE49-F238E27FC236}">
                    <a16:creationId xmlns:a16="http://schemas.microsoft.com/office/drawing/2014/main" id="{6B0B292A-E263-45E9-8363-AB5BA07DC7ED}"/>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0">
                <a:extLst>
                  <a:ext uri="{FF2B5EF4-FFF2-40B4-BE49-F238E27FC236}">
                    <a16:creationId xmlns:a16="http://schemas.microsoft.com/office/drawing/2014/main" id="{F6D80E9D-A930-4211-B815-FA67CF10A554}"/>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1">
                <a:extLst>
                  <a:ext uri="{FF2B5EF4-FFF2-40B4-BE49-F238E27FC236}">
                    <a16:creationId xmlns:a16="http://schemas.microsoft.com/office/drawing/2014/main" id="{75CB23DF-89C3-4513-88A0-E31FACFB7D19}"/>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2">
                <a:extLst>
                  <a:ext uri="{FF2B5EF4-FFF2-40B4-BE49-F238E27FC236}">
                    <a16:creationId xmlns:a16="http://schemas.microsoft.com/office/drawing/2014/main" id="{792B94F3-12D9-42E8-91C9-DE5D158733B4}"/>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3">
                <a:extLst>
                  <a:ext uri="{FF2B5EF4-FFF2-40B4-BE49-F238E27FC236}">
                    <a16:creationId xmlns:a16="http://schemas.microsoft.com/office/drawing/2014/main" id="{F5C29CE0-8ED9-4F8F-B865-6A66D95AA6F5}"/>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14">
                <a:extLst>
                  <a:ext uri="{FF2B5EF4-FFF2-40B4-BE49-F238E27FC236}">
                    <a16:creationId xmlns:a16="http://schemas.microsoft.com/office/drawing/2014/main" id="{E1288316-CFF0-4D0C-A6EA-50B406EBF659}"/>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15">
                <a:extLst>
                  <a:ext uri="{FF2B5EF4-FFF2-40B4-BE49-F238E27FC236}">
                    <a16:creationId xmlns:a16="http://schemas.microsoft.com/office/drawing/2014/main" id="{4BF70EA3-0A87-40BD-94BF-76AAEC816C87}"/>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16">
                <a:extLst>
                  <a:ext uri="{FF2B5EF4-FFF2-40B4-BE49-F238E27FC236}">
                    <a16:creationId xmlns:a16="http://schemas.microsoft.com/office/drawing/2014/main" id="{8AC49DAE-1800-40B4-908D-DACDDBFF2135}"/>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17">
                <a:extLst>
                  <a:ext uri="{FF2B5EF4-FFF2-40B4-BE49-F238E27FC236}">
                    <a16:creationId xmlns:a16="http://schemas.microsoft.com/office/drawing/2014/main" id="{236BF9F5-A935-4DA3-A4A9-52DD30165B37}"/>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18">
                <a:extLst>
                  <a:ext uri="{FF2B5EF4-FFF2-40B4-BE49-F238E27FC236}">
                    <a16:creationId xmlns:a16="http://schemas.microsoft.com/office/drawing/2014/main" id="{97FE846A-6C60-49BD-8759-77095BC24777}"/>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19">
                <a:extLst>
                  <a:ext uri="{FF2B5EF4-FFF2-40B4-BE49-F238E27FC236}">
                    <a16:creationId xmlns:a16="http://schemas.microsoft.com/office/drawing/2014/main" id="{FA924FA8-FE97-40A1-852B-77A498A7C449}"/>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2" name="Group 21">
              <a:extLst>
                <a:ext uri="{FF2B5EF4-FFF2-40B4-BE49-F238E27FC236}">
                  <a16:creationId xmlns:a16="http://schemas.microsoft.com/office/drawing/2014/main" id="{5E7D7A4E-C314-4987-9657-060E28CAA6A0}"/>
                </a:ext>
              </a:extLst>
            </p:cNvPr>
            <p:cNvGrpSpPr/>
            <p:nvPr/>
          </p:nvGrpSpPr>
          <p:grpSpPr>
            <a:xfrm>
              <a:off x="354110" y="5390187"/>
              <a:ext cx="11480604" cy="108822"/>
              <a:chOff x="354110" y="5396454"/>
              <a:chExt cx="11480604" cy="108822"/>
            </a:xfrm>
            <a:grpFill/>
          </p:grpSpPr>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34">
                <a:extLst>
                  <a:ext uri="{FF2B5EF4-FFF2-40B4-BE49-F238E27FC236}">
                    <a16:creationId xmlns:a16="http://schemas.microsoft.com/office/drawing/2014/main" id="{088CF2A2-82EB-4956-973F-6A38CD7EA059}"/>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35">
                <a:extLst>
                  <a:ext uri="{FF2B5EF4-FFF2-40B4-BE49-F238E27FC236}">
                    <a16:creationId xmlns:a16="http://schemas.microsoft.com/office/drawing/2014/main" id="{C040EEA9-3095-4F30-8483-23F37448C258}"/>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36">
                <a:extLst>
                  <a:ext uri="{FF2B5EF4-FFF2-40B4-BE49-F238E27FC236}">
                    <a16:creationId xmlns:a16="http://schemas.microsoft.com/office/drawing/2014/main" id="{749693CE-451B-4AFB-88A8-C12ED178EA24}"/>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37">
                <a:extLst>
                  <a:ext uri="{FF2B5EF4-FFF2-40B4-BE49-F238E27FC236}">
                    <a16:creationId xmlns:a16="http://schemas.microsoft.com/office/drawing/2014/main" id="{30280489-C791-44E8-963D-1255607CDB5F}"/>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38">
                <a:extLst>
                  <a:ext uri="{FF2B5EF4-FFF2-40B4-BE49-F238E27FC236}">
                    <a16:creationId xmlns:a16="http://schemas.microsoft.com/office/drawing/2014/main" id="{8CC74FC2-413D-4801-AE6D-107C3B112929}"/>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39">
                <a:extLst>
                  <a:ext uri="{FF2B5EF4-FFF2-40B4-BE49-F238E27FC236}">
                    <a16:creationId xmlns:a16="http://schemas.microsoft.com/office/drawing/2014/main" id="{B285A8B1-8801-46CD-91B8-97CE12F3199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0">
                <a:extLst>
                  <a:ext uri="{FF2B5EF4-FFF2-40B4-BE49-F238E27FC236}">
                    <a16:creationId xmlns:a16="http://schemas.microsoft.com/office/drawing/2014/main" id="{2DCB03A8-663D-4DCB-A3A5-59C55ED30496}"/>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1">
                <a:extLst>
                  <a:ext uri="{FF2B5EF4-FFF2-40B4-BE49-F238E27FC236}">
                    <a16:creationId xmlns:a16="http://schemas.microsoft.com/office/drawing/2014/main" id="{5407D7A5-9403-4899-B30F-57F9270DFA23}"/>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2">
                <a:extLst>
                  <a:ext uri="{FF2B5EF4-FFF2-40B4-BE49-F238E27FC236}">
                    <a16:creationId xmlns:a16="http://schemas.microsoft.com/office/drawing/2014/main" id="{A5A712A8-2D9C-4566-93D7-A554219464B6}"/>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3">
                <a:extLst>
                  <a:ext uri="{FF2B5EF4-FFF2-40B4-BE49-F238E27FC236}">
                    <a16:creationId xmlns:a16="http://schemas.microsoft.com/office/drawing/2014/main" id="{4B61ED17-0B4A-42B3-B859-84E6FBD9F9B9}"/>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44">
                <a:extLst>
                  <a:ext uri="{FF2B5EF4-FFF2-40B4-BE49-F238E27FC236}">
                    <a16:creationId xmlns:a16="http://schemas.microsoft.com/office/drawing/2014/main" id="{7FF71609-E043-4DD4-BBED-210943BF31DB}"/>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45">
                <a:extLst>
                  <a:ext uri="{FF2B5EF4-FFF2-40B4-BE49-F238E27FC236}">
                    <a16:creationId xmlns:a16="http://schemas.microsoft.com/office/drawing/2014/main" id="{9107E37E-3623-4410-8CEA-DA33995A6AC6}"/>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46">
                <a:extLst>
                  <a:ext uri="{FF2B5EF4-FFF2-40B4-BE49-F238E27FC236}">
                    <a16:creationId xmlns:a16="http://schemas.microsoft.com/office/drawing/2014/main" id="{B83800E2-BDEE-48AC-9D9F-0B03C123FB62}"/>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3" name="Group 22">
              <a:extLst>
                <a:ext uri="{FF2B5EF4-FFF2-40B4-BE49-F238E27FC236}">
                  <a16:creationId xmlns:a16="http://schemas.microsoft.com/office/drawing/2014/main" id="{8F81BE07-E676-45EB-9AFA-7BF1FBB657A2}"/>
                </a:ext>
              </a:extLst>
            </p:cNvPr>
            <p:cNvGrpSpPr/>
            <p:nvPr/>
          </p:nvGrpSpPr>
          <p:grpSpPr>
            <a:xfrm>
              <a:off x="354110" y="5895731"/>
              <a:ext cx="11480604" cy="109990"/>
              <a:chOff x="354110" y="5903678"/>
              <a:chExt cx="11480604" cy="109990"/>
            </a:xfrm>
            <a:grpFill/>
          </p:grpSpPr>
          <p:sp>
            <p:nvSpPr>
              <p:cNvPr id="51" name="Rectangle 59">
                <a:extLst>
                  <a:ext uri="{FF2B5EF4-FFF2-40B4-BE49-F238E27FC236}">
                    <a16:creationId xmlns:a16="http://schemas.microsoft.com/office/drawing/2014/main" id="{90F41A19-F592-419E-BB70-0A26A5A2C993}"/>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0">
                <a:extLst>
                  <a:ext uri="{FF2B5EF4-FFF2-40B4-BE49-F238E27FC236}">
                    <a16:creationId xmlns:a16="http://schemas.microsoft.com/office/drawing/2014/main" id="{1469FDD4-E3FD-413E-AE75-22EE1F631B63}"/>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1">
                <a:extLst>
                  <a:ext uri="{FF2B5EF4-FFF2-40B4-BE49-F238E27FC236}">
                    <a16:creationId xmlns:a16="http://schemas.microsoft.com/office/drawing/2014/main" id="{FE475E5D-8646-4FC9-BFFB-619E2D0E25ED}"/>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2">
                <a:extLst>
                  <a:ext uri="{FF2B5EF4-FFF2-40B4-BE49-F238E27FC236}">
                    <a16:creationId xmlns:a16="http://schemas.microsoft.com/office/drawing/2014/main" id="{3D36A72E-C554-4C3C-9B1B-6CB10E5F62BE}"/>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3">
                <a:extLst>
                  <a:ext uri="{FF2B5EF4-FFF2-40B4-BE49-F238E27FC236}">
                    <a16:creationId xmlns:a16="http://schemas.microsoft.com/office/drawing/2014/main" id="{7A4E6F93-4FD1-43BD-92BD-564F60D0B6DD}"/>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64">
                <a:extLst>
                  <a:ext uri="{FF2B5EF4-FFF2-40B4-BE49-F238E27FC236}">
                    <a16:creationId xmlns:a16="http://schemas.microsoft.com/office/drawing/2014/main" id="{91390BA3-956A-4FEA-961B-6154DE6FB764}"/>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65">
                <a:extLst>
                  <a:ext uri="{FF2B5EF4-FFF2-40B4-BE49-F238E27FC236}">
                    <a16:creationId xmlns:a16="http://schemas.microsoft.com/office/drawing/2014/main" id="{3BDA4482-76BD-4B95-9A99-C9D97E68F675}"/>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66">
                <a:extLst>
                  <a:ext uri="{FF2B5EF4-FFF2-40B4-BE49-F238E27FC236}">
                    <a16:creationId xmlns:a16="http://schemas.microsoft.com/office/drawing/2014/main" id="{7C89DCF1-7783-4715-A5F6-F69C325A84F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67">
                <a:extLst>
                  <a:ext uri="{FF2B5EF4-FFF2-40B4-BE49-F238E27FC236}">
                    <a16:creationId xmlns:a16="http://schemas.microsoft.com/office/drawing/2014/main" id="{C358A697-8E33-4B4A-8E88-7C19923AD434}"/>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68">
                <a:extLst>
                  <a:ext uri="{FF2B5EF4-FFF2-40B4-BE49-F238E27FC236}">
                    <a16:creationId xmlns:a16="http://schemas.microsoft.com/office/drawing/2014/main" id="{8716A687-A14A-4B91-AB47-EC1722AF30AA}"/>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69">
                <a:extLst>
                  <a:ext uri="{FF2B5EF4-FFF2-40B4-BE49-F238E27FC236}">
                    <a16:creationId xmlns:a16="http://schemas.microsoft.com/office/drawing/2014/main" id="{3597BC4D-A8AB-476D-A463-DDA92D6194C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0">
                <a:extLst>
                  <a:ext uri="{FF2B5EF4-FFF2-40B4-BE49-F238E27FC236}">
                    <a16:creationId xmlns:a16="http://schemas.microsoft.com/office/drawing/2014/main" id="{3D5FE933-374E-4D22-95B5-F8B154CFC294}"/>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1">
                <a:extLst>
                  <a:ext uri="{FF2B5EF4-FFF2-40B4-BE49-F238E27FC236}">
                    <a16:creationId xmlns:a16="http://schemas.microsoft.com/office/drawing/2014/main" id="{4DA4C424-BC57-46B1-8A19-98F4A1F4BC56}"/>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2">
                <a:extLst>
                  <a:ext uri="{FF2B5EF4-FFF2-40B4-BE49-F238E27FC236}">
                    <a16:creationId xmlns:a16="http://schemas.microsoft.com/office/drawing/2014/main" id="{8072EEA5-91EE-47E9-9C82-96966E37CB87}"/>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3">
                <a:extLst>
                  <a:ext uri="{FF2B5EF4-FFF2-40B4-BE49-F238E27FC236}">
                    <a16:creationId xmlns:a16="http://schemas.microsoft.com/office/drawing/2014/main" id="{D2366CD8-B517-40C0-8E52-217CE8F16474}"/>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74">
                <a:extLst>
                  <a:ext uri="{FF2B5EF4-FFF2-40B4-BE49-F238E27FC236}">
                    <a16:creationId xmlns:a16="http://schemas.microsoft.com/office/drawing/2014/main" id="{2739573F-C01A-4A42-BDB4-F8717CD6555C}"/>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75">
                <a:extLst>
                  <a:ext uri="{FF2B5EF4-FFF2-40B4-BE49-F238E27FC236}">
                    <a16:creationId xmlns:a16="http://schemas.microsoft.com/office/drawing/2014/main" id="{94A56444-668B-41B0-8986-65EB2B4A3200}"/>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76">
                <a:extLst>
                  <a:ext uri="{FF2B5EF4-FFF2-40B4-BE49-F238E27FC236}">
                    <a16:creationId xmlns:a16="http://schemas.microsoft.com/office/drawing/2014/main" id="{B2CFF404-368E-4A76-A2CA-471611869B48}"/>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77">
                <a:extLst>
                  <a:ext uri="{FF2B5EF4-FFF2-40B4-BE49-F238E27FC236}">
                    <a16:creationId xmlns:a16="http://schemas.microsoft.com/office/drawing/2014/main" id="{3B1857CC-9DC7-43E3-98B6-0DCBB2DC18B3}"/>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78">
                <a:extLst>
                  <a:ext uri="{FF2B5EF4-FFF2-40B4-BE49-F238E27FC236}">
                    <a16:creationId xmlns:a16="http://schemas.microsoft.com/office/drawing/2014/main" id="{13C3C468-F3E2-4B75-BB66-184F85DD01B0}"/>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 name="Rectangle 79">
                <a:extLst>
                  <a:ext uri="{FF2B5EF4-FFF2-40B4-BE49-F238E27FC236}">
                    <a16:creationId xmlns:a16="http://schemas.microsoft.com/office/drawing/2014/main" id="{1A0E9336-6E7F-4174-BB8B-7B675743AA41}"/>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80">
                <a:extLst>
                  <a:ext uri="{FF2B5EF4-FFF2-40B4-BE49-F238E27FC236}">
                    <a16:creationId xmlns:a16="http://schemas.microsoft.com/office/drawing/2014/main" id="{1AB6293C-8454-4149-8126-EFE23BCE434D}"/>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81">
                <a:extLst>
                  <a:ext uri="{FF2B5EF4-FFF2-40B4-BE49-F238E27FC236}">
                    <a16:creationId xmlns:a16="http://schemas.microsoft.com/office/drawing/2014/main" id="{BAE4953B-46B2-4552-8D6A-C67D4FCB3D6C}"/>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82">
                <a:extLst>
                  <a:ext uri="{FF2B5EF4-FFF2-40B4-BE49-F238E27FC236}">
                    <a16:creationId xmlns:a16="http://schemas.microsoft.com/office/drawing/2014/main" id="{40C5CC0E-449E-4E60-822F-5A4AB69E541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83">
                <a:extLst>
                  <a:ext uri="{FF2B5EF4-FFF2-40B4-BE49-F238E27FC236}">
                    <a16:creationId xmlns:a16="http://schemas.microsoft.com/office/drawing/2014/main" id="{B2688373-3DD7-4956-8759-7CB2AF735B51}"/>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84">
                <a:extLst>
                  <a:ext uri="{FF2B5EF4-FFF2-40B4-BE49-F238E27FC236}">
                    <a16:creationId xmlns:a16="http://schemas.microsoft.com/office/drawing/2014/main" id="{50B8E454-F10F-456B-81ED-301B191CA48D}"/>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4" name="Group 23">
              <a:extLst>
                <a:ext uri="{FF2B5EF4-FFF2-40B4-BE49-F238E27FC236}">
                  <a16:creationId xmlns:a16="http://schemas.microsoft.com/office/drawing/2014/main" id="{960ABA5C-8D36-4AAD-9494-669B8A3E9E86}"/>
                </a:ext>
              </a:extLst>
            </p:cNvPr>
            <p:cNvGrpSpPr/>
            <p:nvPr/>
          </p:nvGrpSpPr>
          <p:grpSpPr>
            <a:xfrm>
              <a:off x="354110" y="6402442"/>
              <a:ext cx="11480604" cy="109990"/>
              <a:chOff x="354110" y="5903678"/>
              <a:chExt cx="11480604" cy="109990"/>
            </a:xfrm>
            <a:grpFill/>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2" name="Date Placeholder 1"/>
          <p:cNvSpPr>
            <a:spLocks noGrp="1"/>
          </p:cNvSpPr>
          <p:nvPr>
            <p:ph type="dt" sz="half" idx="10"/>
          </p:nvPr>
        </p:nvSpPr>
        <p:spPr/>
        <p:txBody>
          <a:bodyPr/>
          <a:lstStyle/>
          <a:p>
            <a:fld id="{425404F2-BE9A-4460-8815-8F645183555F}" type="datetimeFigureOut">
              <a:rPr lang="en-US" smtClean="0"/>
              <a:pPr/>
              <a:t>10/30/2023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r>
              <a:rPr lang="en-US" dirty="0"/>
              <a:t>www.anubhavtrainings.com</a:t>
            </a:r>
          </a:p>
        </p:txBody>
      </p:sp>
      <p:sp>
        <p:nvSpPr>
          <p:cNvPr id="364" name="Picture Placeholder 2">
            <a:extLst>
              <a:ext uri="{FF2B5EF4-FFF2-40B4-BE49-F238E27FC236}">
                <a16:creationId xmlns:a16="http://schemas.microsoft.com/office/drawing/2014/main" id="{251EF59E-16AF-4781-8288-EC19B9762CAE}"/>
              </a:ext>
            </a:extLst>
          </p:cNvPr>
          <p:cNvSpPr>
            <a:spLocks noGrp="1"/>
          </p:cNvSpPr>
          <p:nvPr>
            <p:ph type="pic" sz="quarter" idx="14"/>
          </p:nvPr>
        </p:nvSpPr>
        <p:spPr>
          <a:xfrm>
            <a:off x="-20540" y="-11151"/>
            <a:ext cx="6784876" cy="5685522"/>
          </a:xfrm>
          <a:custGeom>
            <a:avLst/>
            <a:gdLst>
              <a:gd name="connsiteX0" fmla="*/ 0 w 7654699"/>
              <a:gd name="connsiteY0" fmla="*/ 0 h 5678805"/>
              <a:gd name="connsiteX1" fmla="*/ 7654699 w 7654699"/>
              <a:gd name="connsiteY1" fmla="*/ 0 h 5678805"/>
              <a:gd name="connsiteX2" fmla="*/ 7654699 w 7654699"/>
              <a:gd name="connsiteY2" fmla="*/ 0 h 5678805"/>
              <a:gd name="connsiteX3" fmla="*/ 7654699 w 7654699"/>
              <a:gd name="connsiteY3" fmla="*/ 4808982 h 5678805"/>
              <a:gd name="connsiteX4" fmla="*/ 6784876 w 7654699"/>
              <a:gd name="connsiteY4" fmla="*/ 5678805 h 5678805"/>
              <a:gd name="connsiteX5" fmla="*/ 869823 w 7654699"/>
              <a:gd name="connsiteY5" fmla="*/ 5678805 h 5678805"/>
              <a:gd name="connsiteX6" fmla="*/ 0 w 7654699"/>
              <a:gd name="connsiteY6" fmla="*/ 4808982 h 5678805"/>
              <a:gd name="connsiteX7" fmla="*/ 0 w 7654699"/>
              <a:gd name="connsiteY7" fmla="*/ 0 h 5678805"/>
              <a:gd name="connsiteX8" fmla="*/ 0 w 7654699"/>
              <a:gd name="connsiteY8" fmla="*/ 0 h 5678805"/>
              <a:gd name="connsiteX0" fmla="*/ 0 w 7654699"/>
              <a:gd name="connsiteY0" fmla="*/ 6717 h 5685522"/>
              <a:gd name="connsiteX1" fmla="*/ 901515 w 7654699"/>
              <a:gd name="connsiteY1" fmla="*/ 0 h 5685522"/>
              <a:gd name="connsiteX2" fmla="*/ 7654699 w 7654699"/>
              <a:gd name="connsiteY2" fmla="*/ 6717 h 5685522"/>
              <a:gd name="connsiteX3" fmla="*/ 7654699 w 7654699"/>
              <a:gd name="connsiteY3" fmla="*/ 6717 h 5685522"/>
              <a:gd name="connsiteX4" fmla="*/ 7654699 w 7654699"/>
              <a:gd name="connsiteY4" fmla="*/ 4815699 h 5685522"/>
              <a:gd name="connsiteX5" fmla="*/ 6784876 w 7654699"/>
              <a:gd name="connsiteY5" fmla="*/ 5685522 h 5685522"/>
              <a:gd name="connsiteX6" fmla="*/ 869823 w 7654699"/>
              <a:gd name="connsiteY6" fmla="*/ 5685522 h 5685522"/>
              <a:gd name="connsiteX7" fmla="*/ 0 w 7654699"/>
              <a:gd name="connsiteY7" fmla="*/ 4815699 h 5685522"/>
              <a:gd name="connsiteX8" fmla="*/ 0 w 7654699"/>
              <a:gd name="connsiteY8" fmla="*/ 6717 h 5685522"/>
              <a:gd name="connsiteX9" fmla="*/ 0 w 7654699"/>
              <a:gd name="connsiteY9" fmla="*/ 6717 h 5685522"/>
              <a:gd name="connsiteX0" fmla="*/ 0 w 7654699"/>
              <a:gd name="connsiteY0" fmla="*/ 6717 h 5685522"/>
              <a:gd name="connsiteX1" fmla="*/ 901515 w 7654699"/>
              <a:gd name="connsiteY1" fmla="*/ 0 h 5685522"/>
              <a:gd name="connsiteX2" fmla="*/ 7654699 w 7654699"/>
              <a:gd name="connsiteY2" fmla="*/ 6717 h 5685522"/>
              <a:gd name="connsiteX3" fmla="*/ 7654699 w 7654699"/>
              <a:gd name="connsiteY3" fmla="*/ 6717 h 5685522"/>
              <a:gd name="connsiteX4" fmla="*/ 7654699 w 7654699"/>
              <a:gd name="connsiteY4" fmla="*/ 4815699 h 5685522"/>
              <a:gd name="connsiteX5" fmla="*/ 6784876 w 7654699"/>
              <a:gd name="connsiteY5" fmla="*/ 5685522 h 5685522"/>
              <a:gd name="connsiteX6" fmla="*/ 869823 w 7654699"/>
              <a:gd name="connsiteY6" fmla="*/ 5685522 h 5685522"/>
              <a:gd name="connsiteX7" fmla="*/ 0 w 7654699"/>
              <a:gd name="connsiteY7" fmla="*/ 4815699 h 5685522"/>
              <a:gd name="connsiteX8" fmla="*/ 0 w 7654699"/>
              <a:gd name="connsiteY8" fmla="*/ 6717 h 5685522"/>
              <a:gd name="connsiteX0" fmla="*/ 0 w 7654699"/>
              <a:gd name="connsiteY0" fmla="*/ 4815699 h 5685522"/>
              <a:gd name="connsiteX1" fmla="*/ 901515 w 7654699"/>
              <a:gd name="connsiteY1" fmla="*/ 0 h 5685522"/>
              <a:gd name="connsiteX2" fmla="*/ 7654699 w 7654699"/>
              <a:gd name="connsiteY2" fmla="*/ 6717 h 5685522"/>
              <a:gd name="connsiteX3" fmla="*/ 7654699 w 7654699"/>
              <a:gd name="connsiteY3" fmla="*/ 6717 h 5685522"/>
              <a:gd name="connsiteX4" fmla="*/ 7654699 w 7654699"/>
              <a:gd name="connsiteY4" fmla="*/ 4815699 h 5685522"/>
              <a:gd name="connsiteX5" fmla="*/ 6784876 w 7654699"/>
              <a:gd name="connsiteY5" fmla="*/ 5685522 h 5685522"/>
              <a:gd name="connsiteX6" fmla="*/ 869823 w 7654699"/>
              <a:gd name="connsiteY6" fmla="*/ 5685522 h 5685522"/>
              <a:gd name="connsiteX7" fmla="*/ 0 w 7654699"/>
              <a:gd name="connsiteY7" fmla="*/ 4815699 h 5685522"/>
              <a:gd name="connsiteX0" fmla="*/ 776254 w 7561130"/>
              <a:gd name="connsiteY0" fmla="*/ 5685522 h 5685522"/>
              <a:gd name="connsiteX1" fmla="*/ 807946 w 7561130"/>
              <a:gd name="connsiteY1" fmla="*/ 0 h 5685522"/>
              <a:gd name="connsiteX2" fmla="*/ 7561130 w 7561130"/>
              <a:gd name="connsiteY2" fmla="*/ 6717 h 5685522"/>
              <a:gd name="connsiteX3" fmla="*/ 7561130 w 7561130"/>
              <a:gd name="connsiteY3" fmla="*/ 6717 h 5685522"/>
              <a:gd name="connsiteX4" fmla="*/ 7561130 w 7561130"/>
              <a:gd name="connsiteY4" fmla="*/ 4815699 h 5685522"/>
              <a:gd name="connsiteX5" fmla="*/ 6691307 w 7561130"/>
              <a:gd name="connsiteY5" fmla="*/ 5685522 h 5685522"/>
              <a:gd name="connsiteX6" fmla="*/ 776254 w 7561130"/>
              <a:gd name="connsiteY6" fmla="*/ 5685522 h 5685522"/>
              <a:gd name="connsiteX0" fmla="*/ 0 w 6784876"/>
              <a:gd name="connsiteY0" fmla="*/ 5685522 h 5685522"/>
              <a:gd name="connsiteX1" fmla="*/ 31692 w 6784876"/>
              <a:gd name="connsiteY1" fmla="*/ 0 h 5685522"/>
              <a:gd name="connsiteX2" fmla="*/ 6784876 w 6784876"/>
              <a:gd name="connsiteY2" fmla="*/ 6717 h 5685522"/>
              <a:gd name="connsiteX3" fmla="*/ 6784876 w 6784876"/>
              <a:gd name="connsiteY3" fmla="*/ 6717 h 5685522"/>
              <a:gd name="connsiteX4" fmla="*/ 6784876 w 6784876"/>
              <a:gd name="connsiteY4" fmla="*/ 4815699 h 5685522"/>
              <a:gd name="connsiteX5" fmla="*/ 5915053 w 6784876"/>
              <a:gd name="connsiteY5" fmla="*/ 5685522 h 5685522"/>
              <a:gd name="connsiteX6" fmla="*/ 0 w 6784876"/>
              <a:gd name="connsiteY6" fmla="*/ 5685522 h 568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84876" h="5685522">
                <a:moveTo>
                  <a:pt x="0" y="5685522"/>
                </a:moveTo>
                <a:lnTo>
                  <a:pt x="31692" y="0"/>
                </a:lnTo>
                <a:lnTo>
                  <a:pt x="6784876" y="6717"/>
                </a:lnTo>
                <a:lnTo>
                  <a:pt x="6784876" y="6717"/>
                </a:lnTo>
                <a:lnTo>
                  <a:pt x="6784876" y="4815699"/>
                </a:lnTo>
                <a:cubicBezTo>
                  <a:pt x="6784876" y="5296089"/>
                  <a:pt x="6395443" y="5685522"/>
                  <a:pt x="5915053" y="5685522"/>
                </a:cubicBezTo>
                <a:lnTo>
                  <a:pt x="0" y="5685522"/>
                </a:lnTo>
                <a:close/>
              </a:path>
            </a:pathLst>
          </a:custGeom>
          <a:solidFill>
            <a:schemeClr val="accent3"/>
          </a:solidFill>
          <a:effectLst>
            <a:outerShdw blurRad="635000" dist="825500" dir="21540000" algn="l" rotWithShape="0">
              <a:prstClr val="black">
                <a:alpha val="20000"/>
              </a:prstClr>
            </a:outerShdw>
          </a:effectLst>
        </p:spPr>
        <p:txBody>
          <a:bodyPr anchor="ctr">
            <a:normAutofit/>
          </a:bodyPr>
          <a:lstStyle>
            <a:lvl1pPr marL="0" indent="0" algn="ctr">
              <a:buFontTx/>
              <a:buNone/>
              <a:defRPr sz="3200">
                <a:solidFill>
                  <a:schemeClr val="bg1"/>
                </a:solidFill>
              </a:defRPr>
            </a:lvl1pPr>
          </a:lstStyle>
          <a:p>
            <a:endParaRPr lang="en-IN"/>
          </a:p>
        </p:txBody>
      </p:sp>
    </p:spTree>
    <p:extLst>
      <p:ext uri="{BB962C8B-B14F-4D97-AF65-F5344CB8AC3E}">
        <p14:creationId xmlns:p14="http://schemas.microsoft.com/office/powerpoint/2010/main" val="5314300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Our Team">
    <p:bg>
      <p:bgPr>
        <a:solidFill>
          <a:schemeClr val="accent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C1607FC-4025-4535-B960-C423F1504CE5}"/>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12" name="Group 11">
              <a:extLst>
                <a:ext uri="{FF2B5EF4-FFF2-40B4-BE49-F238E27FC236}">
                  <a16:creationId xmlns:a16="http://schemas.microsoft.com/office/drawing/2014/main" id="{5651BEEC-E6AC-4E4B-9B88-D2F823311FDE}"/>
                </a:ext>
              </a:extLst>
            </p:cNvPr>
            <p:cNvGrpSpPr/>
            <p:nvPr/>
          </p:nvGrpSpPr>
          <p:grpSpPr>
            <a:xfrm>
              <a:off x="354110" y="326571"/>
              <a:ext cx="11480604" cy="109990"/>
              <a:chOff x="354110" y="326571"/>
              <a:chExt cx="11480604" cy="109990"/>
            </a:xfrm>
            <a:grpFill/>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6CC022AE-7DA1-4DBC-B4FA-A550170E3244}"/>
                </a:ext>
              </a:extLst>
            </p:cNvPr>
            <p:cNvGrpSpPr/>
            <p:nvPr/>
          </p:nvGrpSpPr>
          <p:grpSpPr>
            <a:xfrm>
              <a:off x="354110" y="833283"/>
              <a:ext cx="11480604" cy="108822"/>
              <a:chOff x="354110" y="834963"/>
              <a:chExt cx="11480604" cy="108822"/>
            </a:xfrm>
            <a:grpFill/>
          </p:grpSpPr>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86937529-B296-43D8-A41E-AB8B81312F52}"/>
                </a:ext>
              </a:extLst>
            </p:cNvPr>
            <p:cNvGrpSpPr/>
            <p:nvPr/>
          </p:nvGrpSpPr>
          <p:grpSpPr>
            <a:xfrm>
              <a:off x="354110" y="1338827"/>
              <a:ext cx="11480604" cy="109990"/>
              <a:chOff x="354110" y="1342187"/>
              <a:chExt cx="11480604" cy="109990"/>
            </a:xfrm>
            <a:grpFill/>
          </p:grpSpPr>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7F2D639A-C347-4082-9643-F89AF7802C05}"/>
                </a:ext>
              </a:extLst>
            </p:cNvPr>
            <p:cNvGrpSpPr/>
            <p:nvPr/>
          </p:nvGrpSpPr>
          <p:grpSpPr>
            <a:xfrm>
              <a:off x="354110" y="1845539"/>
              <a:ext cx="11480604" cy="109990"/>
              <a:chOff x="354110" y="1850572"/>
              <a:chExt cx="11480604" cy="109990"/>
            </a:xfrm>
            <a:grpFill/>
          </p:grpSpPr>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66A8B488-F73F-46BA-AAC6-FAAE1D26CA95}"/>
                </a:ext>
              </a:extLst>
            </p:cNvPr>
            <p:cNvGrpSpPr/>
            <p:nvPr/>
          </p:nvGrpSpPr>
          <p:grpSpPr>
            <a:xfrm>
              <a:off x="354110" y="2352251"/>
              <a:ext cx="11480604" cy="108822"/>
              <a:chOff x="354110" y="2358964"/>
              <a:chExt cx="11480604" cy="108822"/>
            </a:xfrm>
            <a:grpFill/>
          </p:grpSpPr>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518EF978-EC3B-4512-9384-D9CDBEA6D3B0}"/>
                </a:ext>
              </a:extLst>
            </p:cNvPr>
            <p:cNvGrpSpPr/>
            <p:nvPr/>
          </p:nvGrpSpPr>
          <p:grpSpPr>
            <a:xfrm>
              <a:off x="354110" y="2857795"/>
              <a:ext cx="11480604" cy="109990"/>
              <a:chOff x="354110" y="2866188"/>
              <a:chExt cx="11480604" cy="109990"/>
            </a:xfrm>
            <a:grpFill/>
          </p:grpSpPr>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906BB728-4849-4082-9FF0-0EA3AABEBCF4}"/>
                </a:ext>
              </a:extLst>
            </p:cNvPr>
            <p:cNvGrpSpPr/>
            <p:nvPr/>
          </p:nvGrpSpPr>
          <p:grpSpPr>
            <a:xfrm>
              <a:off x="354110" y="3364507"/>
              <a:ext cx="11480604" cy="109990"/>
              <a:chOff x="354110" y="3364062"/>
              <a:chExt cx="11480604" cy="109990"/>
            </a:xfrm>
            <a:grpFill/>
          </p:grpSpPr>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7">
                <a:extLst>
                  <a:ext uri="{FF2B5EF4-FFF2-40B4-BE49-F238E27FC236}">
                    <a16:creationId xmlns:a16="http://schemas.microsoft.com/office/drawing/2014/main" id="{BDB3BE91-D24B-44FB-A0BE-35ABBB231390}"/>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8">
                <a:extLst>
                  <a:ext uri="{FF2B5EF4-FFF2-40B4-BE49-F238E27FC236}">
                    <a16:creationId xmlns:a16="http://schemas.microsoft.com/office/drawing/2014/main" id="{02BF76EB-C07C-40D8-ABF9-14A0E81337BD}"/>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9">
                <a:extLst>
                  <a:ext uri="{FF2B5EF4-FFF2-40B4-BE49-F238E27FC236}">
                    <a16:creationId xmlns:a16="http://schemas.microsoft.com/office/drawing/2014/main" id="{FC0AC496-1F3F-4359-904E-5527E0BAD729}"/>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0">
                <a:extLst>
                  <a:ext uri="{FF2B5EF4-FFF2-40B4-BE49-F238E27FC236}">
                    <a16:creationId xmlns:a16="http://schemas.microsoft.com/office/drawing/2014/main" id="{67A5809D-4B79-4E2A-8B9D-C29BBE187DEB}"/>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1">
                <a:extLst>
                  <a:ext uri="{FF2B5EF4-FFF2-40B4-BE49-F238E27FC236}">
                    <a16:creationId xmlns:a16="http://schemas.microsoft.com/office/drawing/2014/main" id="{5FA8A205-5CFE-4939-86AC-E0D585AB2216}"/>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2">
                <a:extLst>
                  <a:ext uri="{FF2B5EF4-FFF2-40B4-BE49-F238E27FC236}">
                    <a16:creationId xmlns:a16="http://schemas.microsoft.com/office/drawing/2014/main" id="{553F272B-5533-4FB6-A9F0-875A21EC046E}"/>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3">
                <a:extLst>
                  <a:ext uri="{FF2B5EF4-FFF2-40B4-BE49-F238E27FC236}">
                    <a16:creationId xmlns:a16="http://schemas.microsoft.com/office/drawing/2014/main" id="{187F64CB-DEFF-42C8-A80D-BF5D20C7E7B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14">
                <a:extLst>
                  <a:ext uri="{FF2B5EF4-FFF2-40B4-BE49-F238E27FC236}">
                    <a16:creationId xmlns:a16="http://schemas.microsoft.com/office/drawing/2014/main" id="{D8A81EE6-EC79-451C-8888-B85838267DFF}"/>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15">
                <a:extLst>
                  <a:ext uri="{FF2B5EF4-FFF2-40B4-BE49-F238E27FC236}">
                    <a16:creationId xmlns:a16="http://schemas.microsoft.com/office/drawing/2014/main" id="{2F75E8FE-AE95-4C7F-8BE5-50A035B1B1A2}"/>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16">
                <a:extLst>
                  <a:ext uri="{FF2B5EF4-FFF2-40B4-BE49-F238E27FC236}">
                    <a16:creationId xmlns:a16="http://schemas.microsoft.com/office/drawing/2014/main" id="{521C11C5-735B-4510-A6D4-19E284955808}"/>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17">
                <a:extLst>
                  <a:ext uri="{FF2B5EF4-FFF2-40B4-BE49-F238E27FC236}">
                    <a16:creationId xmlns:a16="http://schemas.microsoft.com/office/drawing/2014/main" id="{DE053974-1CFB-4C67-9102-E4BA82742CCB}"/>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18">
                <a:extLst>
                  <a:ext uri="{FF2B5EF4-FFF2-40B4-BE49-F238E27FC236}">
                    <a16:creationId xmlns:a16="http://schemas.microsoft.com/office/drawing/2014/main" id="{00A33D5E-F49C-4A86-B377-B3598B7EF79A}"/>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19">
                <a:extLst>
                  <a:ext uri="{FF2B5EF4-FFF2-40B4-BE49-F238E27FC236}">
                    <a16:creationId xmlns:a16="http://schemas.microsoft.com/office/drawing/2014/main" id="{7B19912A-F019-49AD-A23F-B9B6F8E59878}"/>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9" name="Group 18">
              <a:extLst>
                <a:ext uri="{FF2B5EF4-FFF2-40B4-BE49-F238E27FC236}">
                  <a16:creationId xmlns:a16="http://schemas.microsoft.com/office/drawing/2014/main" id="{9899924C-8D1C-46B4-9F38-88AD7EA3A211}"/>
                </a:ext>
              </a:extLst>
            </p:cNvPr>
            <p:cNvGrpSpPr/>
            <p:nvPr/>
          </p:nvGrpSpPr>
          <p:grpSpPr>
            <a:xfrm>
              <a:off x="354110" y="3871219"/>
              <a:ext cx="11480604" cy="108822"/>
              <a:chOff x="354110" y="3872454"/>
              <a:chExt cx="11480604" cy="108822"/>
            </a:xfrm>
            <a:grpFill/>
          </p:grpSpPr>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34">
                <a:extLst>
                  <a:ext uri="{FF2B5EF4-FFF2-40B4-BE49-F238E27FC236}">
                    <a16:creationId xmlns:a16="http://schemas.microsoft.com/office/drawing/2014/main" id="{0081421C-B014-4BA9-9B01-C495814F1439}"/>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35">
                <a:extLst>
                  <a:ext uri="{FF2B5EF4-FFF2-40B4-BE49-F238E27FC236}">
                    <a16:creationId xmlns:a16="http://schemas.microsoft.com/office/drawing/2014/main" id="{F2F01CCA-56ED-486D-8B82-39DC92A848EA}"/>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36">
                <a:extLst>
                  <a:ext uri="{FF2B5EF4-FFF2-40B4-BE49-F238E27FC236}">
                    <a16:creationId xmlns:a16="http://schemas.microsoft.com/office/drawing/2014/main" id="{D80D4491-E5C9-4C50-81FD-6FC11F948875}"/>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37">
                <a:extLst>
                  <a:ext uri="{FF2B5EF4-FFF2-40B4-BE49-F238E27FC236}">
                    <a16:creationId xmlns:a16="http://schemas.microsoft.com/office/drawing/2014/main" id="{FEC9B9BF-B893-41BF-B931-31F1750D8996}"/>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38">
                <a:extLst>
                  <a:ext uri="{FF2B5EF4-FFF2-40B4-BE49-F238E27FC236}">
                    <a16:creationId xmlns:a16="http://schemas.microsoft.com/office/drawing/2014/main" id="{3CAD1EA0-31D2-4388-AC66-BE422B61421C}"/>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39">
                <a:extLst>
                  <a:ext uri="{FF2B5EF4-FFF2-40B4-BE49-F238E27FC236}">
                    <a16:creationId xmlns:a16="http://schemas.microsoft.com/office/drawing/2014/main" id="{992B7398-2CE5-4B74-B42B-0E4E9FA210C1}"/>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0">
                <a:extLst>
                  <a:ext uri="{FF2B5EF4-FFF2-40B4-BE49-F238E27FC236}">
                    <a16:creationId xmlns:a16="http://schemas.microsoft.com/office/drawing/2014/main" id="{2AC042C8-974E-43A8-B1AB-D62435FE96D7}"/>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1">
                <a:extLst>
                  <a:ext uri="{FF2B5EF4-FFF2-40B4-BE49-F238E27FC236}">
                    <a16:creationId xmlns:a16="http://schemas.microsoft.com/office/drawing/2014/main" id="{2D6F1AB9-6712-4B85-8932-7F5F1BCFDA32}"/>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2">
                <a:extLst>
                  <a:ext uri="{FF2B5EF4-FFF2-40B4-BE49-F238E27FC236}">
                    <a16:creationId xmlns:a16="http://schemas.microsoft.com/office/drawing/2014/main" id="{80DC2507-35DC-491B-8CB6-90312B184EDE}"/>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3">
                <a:extLst>
                  <a:ext uri="{FF2B5EF4-FFF2-40B4-BE49-F238E27FC236}">
                    <a16:creationId xmlns:a16="http://schemas.microsoft.com/office/drawing/2014/main" id="{778102A0-D658-43A1-846D-9B9E4B9AE14F}"/>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44">
                <a:extLst>
                  <a:ext uri="{FF2B5EF4-FFF2-40B4-BE49-F238E27FC236}">
                    <a16:creationId xmlns:a16="http://schemas.microsoft.com/office/drawing/2014/main" id="{0532E36E-F8F7-4121-80C1-216501C391E8}"/>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45">
                <a:extLst>
                  <a:ext uri="{FF2B5EF4-FFF2-40B4-BE49-F238E27FC236}">
                    <a16:creationId xmlns:a16="http://schemas.microsoft.com/office/drawing/2014/main" id="{EBD0C1A7-E07E-492D-A5B7-899D81C35912}"/>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46">
                <a:extLst>
                  <a:ext uri="{FF2B5EF4-FFF2-40B4-BE49-F238E27FC236}">
                    <a16:creationId xmlns:a16="http://schemas.microsoft.com/office/drawing/2014/main" id="{FF89631E-3434-468A-BE5A-16772FE2F3D2}"/>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0" name="Group 19">
              <a:extLst>
                <a:ext uri="{FF2B5EF4-FFF2-40B4-BE49-F238E27FC236}">
                  <a16:creationId xmlns:a16="http://schemas.microsoft.com/office/drawing/2014/main" id="{8F8A1E95-3088-4CA0-BA17-9F2DBDABF9DB}"/>
                </a:ext>
              </a:extLst>
            </p:cNvPr>
            <p:cNvGrpSpPr/>
            <p:nvPr/>
          </p:nvGrpSpPr>
          <p:grpSpPr>
            <a:xfrm>
              <a:off x="354110" y="4376763"/>
              <a:ext cx="11480604" cy="109990"/>
              <a:chOff x="354110" y="4379678"/>
              <a:chExt cx="11480604" cy="109990"/>
            </a:xfrm>
            <a:grpFill/>
          </p:grpSpPr>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1">
                <a:extLst>
                  <a:ext uri="{FF2B5EF4-FFF2-40B4-BE49-F238E27FC236}">
                    <a16:creationId xmlns:a16="http://schemas.microsoft.com/office/drawing/2014/main" id="{FEA4E4F7-8218-4E7C-9E87-224A643273FF}"/>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2">
                <a:extLst>
                  <a:ext uri="{FF2B5EF4-FFF2-40B4-BE49-F238E27FC236}">
                    <a16:creationId xmlns:a16="http://schemas.microsoft.com/office/drawing/2014/main" id="{A94D8FC5-1EBD-4EE3-98BE-790ADC20DBFF}"/>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3">
                <a:extLst>
                  <a:ext uri="{FF2B5EF4-FFF2-40B4-BE49-F238E27FC236}">
                    <a16:creationId xmlns:a16="http://schemas.microsoft.com/office/drawing/2014/main" id="{30D19DB9-4852-4829-8388-B6807A0BF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64">
                <a:extLst>
                  <a:ext uri="{FF2B5EF4-FFF2-40B4-BE49-F238E27FC236}">
                    <a16:creationId xmlns:a16="http://schemas.microsoft.com/office/drawing/2014/main" id="{084DC439-7F3A-4989-96B7-B29D496E655F}"/>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65">
                <a:extLst>
                  <a:ext uri="{FF2B5EF4-FFF2-40B4-BE49-F238E27FC236}">
                    <a16:creationId xmlns:a16="http://schemas.microsoft.com/office/drawing/2014/main" id="{35EB4226-F03D-4819-A4CC-D42233D58851}"/>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66">
                <a:extLst>
                  <a:ext uri="{FF2B5EF4-FFF2-40B4-BE49-F238E27FC236}">
                    <a16:creationId xmlns:a16="http://schemas.microsoft.com/office/drawing/2014/main" id="{E00FCAAA-AC7E-4B03-AD5E-74ABD976422E}"/>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67">
                <a:extLst>
                  <a:ext uri="{FF2B5EF4-FFF2-40B4-BE49-F238E27FC236}">
                    <a16:creationId xmlns:a16="http://schemas.microsoft.com/office/drawing/2014/main" id="{7D3AA8CA-C2E8-4862-8F87-EFAEFBCFF0CD}"/>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68">
                <a:extLst>
                  <a:ext uri="{FF2B5EF4-FFF2-40B4-BE49-F238E27FC236}">
                    <a16:creationId xmlns:a16="http://schemas.microsoft.com/office/drawing/2014/main" id="{217BE0BD-ECA6-4A6D-9864-90AF19AF3022}"/>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69">
                <a:extLst>
                  <a:ext uri="{FF2B5EF4-FFF2-40B4-BE49-F238E27FC236}">
                    <a16:creationId xmlns:a16="http://schemas.microsoft.com/office/drawing/2014/main" id="{4367775C-E241-437A-90EC-7A4D13D422E0}"/>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0">
                <a:extLst>
                  <a:ext uri="{FF2B5EF4-FFF2-40B4-BE49-F238E27FC236}">
                    <a16:creationId xmlns:a16="http://schemas.microsoft.com/office/drawing/2014/main" id="{45804E6D-FE13-4F7A-A02C-81ED1ACEAFA0}"/>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1">
                <a:extLst>
                  <a:ext uri="{FF2B5EF4-FFF2-40B4-BE49-F238E27FC236}">
                    <a16:creationId xmlns:a16="http://schemas.microsoft.com/office/drawing/2014/main" id="{A09F54AC-51E7-45A0-B639-BFEC5FE67CC8}"/>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2">
                <a:extLst>
                  <a:ext uri="{FF2B5EF4-FFF2-40B4-BE49-F238E27FC236}">
                    <a16:creationId xmlns:a16="http://schemas.microsoft.com/office/drawing/2014/main" id="{CA60C1A9-4AD0-4191-96A2-CC1DD32F6F92}"/>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3">
                <a:extLst>
                  <a:ext uri="{FF2B5EF4-FFF2-40B4-BE49-F238E27FC236}">
                    <a16:creationId xmlns:a16="http://schemas.microsoft.com/office/drawing/2014/main" id="{9A28ED63-9408-4F16-A85E-E76BA9F9AD02}"/>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1" name="Group 20">
              <a:extLst>
                <a:ext uri="{FF2B5EF4-FFF2-40B4-BE49-F238E27FC236}">
                  <a16:creationId xmlns:a16="http://schemas.microsoft.com/office/drawing/2014/main" id="{909F6D0B-FF49-4CC2-90DB-BE84FEA93E9F}"/>
                </a:ext>
              </a:extLst>
            </p:cNvPr>
            <p:cNvGrpSpPr/>
            <p:nvPr/>
          </p:nvGrpSpPr>
          <p:grpSpPr>
            <a:xfrm>
              <a:off x="354110" y="4883475"/>
              <a:ext cx="11480604" cy="109990"/>
              <a:chOff x="354110" y="4888062"/>
              <a:chExt cx="11480604" cy="109990"/>
            </a:xfrm>
            <a:grpFill/>
          </p:grpSpPr>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7">
                <a:extLst>
                  <a:ext uri="{FF2B5EF4-FFF2-40B4-BE49-F238E27FC236}">
                    <a16:creationId xmlns:a16="http://schemas.microsoft.com/office/drawing/2014/main" id="{19A7F840-07E0-4852-B348-40D8EB614858}"/>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8">
                <a:extLst>
                  <a:ext uri="{FF2B5EF4-FFF2-40B4-BE49-F238E27FC236}">
                    <a16:creationId xmlns:a16="http://schemas.microsoft.com/office/drawing/2014/main" id="{F501C6E7-9683-4F5F-ADB4-D120A8CE23AC}"/>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9">
                <a:extLst>
                  <a:ext uri="{FF2B5EF4-FFF2-40B4-BE49-F238E27FC236}">
                    <a16:creationId xmlns:a16="http://schemas.microsoft.com/office/drawing/2014/main" id="{6B0B292A-E263-45E9-8363-AB5BA07DC7ED}"/>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0">
                <a:extLst>
                  <a:ext uri="{FF2B5EF4-FFF2-40B4-BE49-F238E27FC236}">
                    <a16:creationId xmlns:a16="http://schemas.microsoft.com/office/drawing/2014/main" id="{F6D80E9D-A930-4211-B815-FA67CF10A554}"/>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1">
                <a:extLst>
                  <a:ext uri="{FF2B5EF4-FFF2-40B4-BE49-F238E27FC236}">
                    <a16:creationId xmlns:a16="http://schemas.microsoft.com/office/drawing/2014/main" id="{75CB23DF-89C3-4513-88A0-E31FACFB7D19}"/>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2">
                <a:extLst>
                  <a:ext uri="{FF2B5EF4-FFF2-40B4-BE49-F238E27FC236}">
                    <a16:creationId xmlns:a16="http://schemas.microsoft.com/office/drawing/2014/main" id="{792B94F3-12D9-42E8-91C9-DE5D158733B4}"/>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3">
                <a:extLst>
                  <a:ext uri="{FF2B5EF4-FFF2-40B4-BE49-F238E27FC236}">
                    <a16:creationId xmlns:a16="http://schemas.microsoft.com/office/drawing/2014/main" id="{F5C29CE0-8ED9-4F8F-B865-6A66D95AA6F5}"/>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14">
                <a:extLst>
                  <a:ext uri="{FF2B5EF4-FFF2-40B4-BE49-F238E27FC236}">
                    <a16:creationId xmlns:a16="http://schemas.microsoft.com/office/drawing/2014/main" id="{E1288316-CFF0-4D0C-A6EA-50B406EBF659}"/>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15">
                <a:extLst>
                  <a:ext uri="{FF2B5EF4-FFF2-40B4-BE49-F238E27FC236}">
                    <a16:creationId xmlns:a16="http://schemas.microsoft.com/office/drawing/2014/main" id="{4BF70EA3-0A87-40BD-94BF-76AAEC816C87}"/>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16">
                <a:extLst>
                  <a:ext uri="{FF2B5EF4-FFF2-40B4-BE49-F238E27FC236}">
                    <a16:creationId xmlns:a16="http://schemas.microsoft.com/office/drawing/2014/main" id="{8AC49DAE-1800-40B4-908D-DACDDBFF2135}"/>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17">
                <a:extLst>
                  <a:ext uri="{FF2B5EF4-FFF2-40B4-BE49-F238E27FC236}">
                    <a16:creationId xmlns:a16="http://schemas.microsoft.com/office/drawing/2014/main" id="{236BF9F5-A935-4DA3-A4A9-52DD30165B37}"/>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18">
                <a:extLst>
                  <a:ext uri="{FF2B5EF4-FFF2-40B4-BE49-F238E27FC236}">
                    <a16:creationId xmlns:a16="http://schemas.microsoft.com/office/drawing/2014/main" id="{97FE846A-6C60-49BD-8759-77095BC24777}"/>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19">
                <a:extLst>
                  <a:ext uri="{FF2B5EF4-FFF2-40B4-BE49-F238E27FC236}">
                    <a16:creationId xmlns:a16="http://schemas.microsoft.com/office/drawing/2014/main" id="{FA924FA8-FE97-40A1-852B-77A498A7C449}"/>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2" name="Group 21">
              <a:extLst>
                <a:ext uri="{FF2B5EF4-FFF2-40B4-BE49-F238E27FC236}">
                  <a16:creationId xmlns:a16="http://schemas.microsoft.com/office/drawing/2014/main" id="{5E7D7A4E-C314-4987-9657-060E28CAA6A0}"/>
                </a:ext>
              </a:extLst>
            </p:cNvPr>
            <p:cNvGrpSpPr/>
            <p:nvPr/>
          </p:nvGrpSpPr>
          <p:grpSpPr>
            <a:xfrm>
              <a:off x="354110" y="5390187"/>
              <a:ext cx="11480604" cy="108822"/>
              <a:chOff x="354110" y="5396454"/>
              <a:chExt cx="11480604" cy="108822"/>
            </a:xfrm>
            <a:grpFill/>
          </p:grpSpPr>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34">
                <a:extLst>
                  <a:ext uri="{FF2B5EF4-FFF2-40B4-BE49-F238E27FC236}">
                    <a16:creationId xmlns:a16="http://schemas.microsoft.com/office/drawing/2014/main" id="{088CF2A2-82EB-4956-973F-6A38CD7EA059}"/>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35">
                <a:extLst>
                  <a:ext uri="{FF2B5EF4-FFF2-40B4-BE49-F238E27FC236}">
                    <a16:creationId xmlns:a16="http://schemas.microsoft.com/office/drawing/2014/main" id="{C040EEA9-3095-4F30-8483-23F37448C258}"/>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36">
                <a:extLst>
                  <a:ext uri="{FF2B5EF4-FFF2-40B4-BE49-F238E27FC236}">
                    <a16:creationId xmlns:a16="http://schemas.microsoft.com/office/drawing/2014/main" id="{749693CE-451B-4AFB-88A8-C12ED178EA24}"/>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37">
                <a:extLst>
                  <a:ext uri="{FF2B5EF4-FFF2-40B4-BE49-F238E27FC236}">
                    <a16:creationId xmlns:a16="http://schemas.microsoft.com/office/drawing/2014/main" id="{30280489-C791-44E8-963D-1255607CDB5F}"/>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38">
                <a:extLst>
                  <a:ext uri="{FF2B5EF4-FFF2-40B4-BE49-F238E27FC236}">
                    <a16:creationId xmlns:a16="http://schemas.microsoft.com/office/drawing/2014/main" id="{8CC74FC2-413D-4801-AE6D-107C3B112929}"/>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39">
                <a:extLst>
                  <a:ext uri="{FF2B5EF4-FFF2-40B4-BE49-F238E27FC236}">
                    <a16:creationId xmlns:a16="http://schemas.microsoft.com/office/drawing/2014/main" id="{B285A8B1-8801-46CD-91B8-97CE12F3199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0">
                <a:extLst>
                  <a:ext uri="{FF2B5EF4-FFF2-40B4-BE49-F238E27FC236}">
                    <a16:creationId xmlns:a16="http://schemas.microsoft.com/office/drawing/2014/main" id="{2DCB03A8-663D-4DCB-A3A5-59C55ED30496}"/>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1">
                <a:extLst>
                  <a:ext uri="{FF2B5EF4-FFF2-40B4-BE49-F238E27FC236}">
                    <a16:creationId xmlns:a16="http://schemas.microsoft.com/office/drawing/2014/main" id="{5407D7A5-9403-4899-B30F-57F9270DFA23}"/>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2">
                <a:extLst>
                  <a:ext uri="{FF2B5EF4-FFF2-40B4-BE49-F238E27FC236}">
                    <a16:creationId xmlns:a16="http://schemas.microsoft.com/office/drawing/2014/main" id="{A5A712A8-2D9C-4566-93D7-A554219464B6}"/>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3">
                <a:extLst>
                  <a:ext uri="{FF2B5EF4-FFF2-40B4-BE49-F238E27FC236}">
                    <a16:creationId xmlns:a16="http://schemas.microsoft.com/office/drawing/2014/main" id="{4B61ED17-0B4A-42B3-B859-84E6FBD9F9B9}"/>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44">
                <a:extLst>
                  <a:ext uri="{FF2B5EF4-FFF2-40B4-BE49-F238E27FC236}">
                    <a16:creationId xmlns:a16="http://schemas.microsoft.com/office/drawing/2014/main" id="{7FF71609-E043-4DD4-BBED-210943BF31DB}"/>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45">
                <a:extLst>
                  <a:ext uri="{FF2B5EF4-FFF2-40B4-BE49-F238E27FC236}">
                    <a16:creationId xmlns:a16="http://schemas.microsoft.com/office/drawing/2014/main" id="{9107E37E-3623-4410-8CEA-DA33995A6AC6}"/>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46">
                <a:extLst>
                  <a:ext uri="{FF2B5EF4-FFF2-40B4-BE49-F238E27FC236}">
                    <a16:creationId xmlns:a16="http://schemas.microsoft.com/office/drawing/2014/main" id="{B83800E2-BDEE-48AC-9D9F-0B03C123FB62}"/>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3" name="Group 22">
              <a:extLst>
                <a:ext uri="{FF2B5EF4-FFF2-40B4-BE49-F238E27FC236}">
                  <a16:creationId xmlns:a16="http://schemas.microsoft.com/office/drawing/2014/main" id="{8F81BE07-E676-45EB-9AFA-7BF1FBB657A2}"/>
                </a:ext>
              </a:extLst>
            </p:cNvPr>
            <p:cNvGrpSpPr/>
            <p:nvPr/>
          </p:nvGrpSpPr>
          <p:grpSpPr>
            <a:xfrm>
              <a:off x="354110" y="5895731"/>
              <a:ext cx="11480604" cy="109990"/>
              <a:chOff x="354110" y="5903678"/>
              <a:chExt cx="11480604" cy="109990"/>
            </a:xfrm>
            <a:grpFill/>
          </p:grpSpPr>
          <p:sp>
            <p:nvSpPr>
              <p:cNvPr id="51" name="Rectangle 59">
                <a:extLst>
                  <a:ext uri="{FF2B5EF4-FFF2-40B4-BE49-F238E27FC236}">
                    <a16:creationId xmlns:a16="http://schemas.microsoft.com/office/drawing/2014/main" id="{90F41A19-F592-419E-BB70-0A26A5A2C993}"/>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0">
                <a:extLst>
                  <a:ext uri="{FF2B5EF4-FFF2-40B4-BE49-F238E27FC236}">
                    <a16:creationId xmlns:a16="http://schemas.microsoft.com/office/drawing/2014/main" id="{1469FDD4-E3FD-413E-AE75-22EE1F631B63}"/>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1">
                <a:extLst>
                  <a:ext uri="{FF2B5EF4-FFF2-40B4-BE49-F238E27FC236}">
                    <a16:creationId xmlns:a16="http://schemas.microsoft.com/office/drawing/2014/main" id="{FE475E5D-8646-4FC9-BFFB-619E2D0E25ED}"/>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2">
                <a:extLst>
                  <a:ext uri="{FF2B5EF4-FFF2-40B4-BE49-F238E27FC236}">
                    <a16:creationId xmlns:a16="http://schemas.microsoft.com/office/drawing/2014/main" id="{3D36A72E-C554-4C3C-9B1B-6CB10E5F62BE}"/>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3">
                <a:extLst>
                  <a:ext uri="{FF2B5EF4-FFF2-40B4-BE49-F238E27FC236}">
                    <a16:creationId xmlns:a16="http://schemas.microsoft.com/office/drawing/2014/main" id="{7A4E6F93-4FD1-43BD-92BD-564F60D0B6DD}"/>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64">
                <a:extLst>
                  <a:ext uri="{FF2B5EF4-FFF2-40B4-BE49-F238E27FC236}">
                    <a16:creationId xmlns:a16="http://schemas.microsoft.com/office/drawing/2014/main" id="{91390BA3-956A-4FEA-961B-6154DE6FB764}"/>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65">
                <a:extLst>
                  <a:ext uri="{FF2B5EF4-FFF2-40B4-BE49-F238E27FC236}">
                    <a16:creationId xmlns:a16="http://schemas.microsoft.com/office/drawing/2014/main" id="{3BDA4482-76BD-4B95-9A99-C9D97E68F675}"/>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66">
                <a:extLst>
                  <a:ext uri="{FF2B5EF4-FFF2-40B4-BE49-F238E27FC236}">
                    <a16:creationId xmlns:a16="http://schemas.microsoft.com/office/drawing/2014/main" id="{7C89DCF1-7783-4715-A5F6-F69C325A84F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67">
                <a:extLst>
                  <a:ext uri="{FF2B5EF4-FFF2-40B4-BE49-F238E27FC236}">
                    <a16:creationId xmlns:a16="http://schemas.microsoft.com/office/drawing/2014/main" id="{C358A697-8E33-4B4A-8E88-7C19923AD434}"/>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68">
                <a:extLst>
                  <a:ext uri="{FF2B5EF4-FFF2-40B4-BE49-F238E27FC236}">
                    <a16:creationId xmlns:a16="http://schemas.microsoft.com/office/drawing/2014/main" id="{8716A687-A14A-4B91-AB47-EC1722AF30AA}"/>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69">
                <a:extLst>
                  <a:ext uri="{FF2B5EF4-FFF2-40B4-BE49-F238E27FC236}">
                    <a16:creationId xmlns:a16="http://schemas.microsoft.com/office/drawing/2014/main" id="{3597BC4D-A8AB-476D-A463-DDA92D6194C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0">
                <a:extLst>
                  <a:ext uri="{FF2B5EF4-FFF2-40B4-BE49-F238E27FC236}">
                    <a16:creationId xmlns:a16="http://schemas.microsoft.com/office/drawing/2014/main" id="{3D5FE933-374E-4D22-95B5-F8B154CFC294}"/>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1">
                <a:extLst>
                  <a:ext uri="{FF2B5EF4-FFF2-40B4-BE49-F238E27FC236}">
                    <a16:creationId xmlns:a16="http://schemas.microsoft.com/office/drawing/2014/main" id="{4DA4C424-BC57-46B1-8A19-98F4A1F4BC56}"/>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2">
                <a:extLst>
                  <a:ext uri="{FF2B5EF4-FFF2-40B4-BE49-F238E27FC236}">
                    <a16:creationId xmlns:a16="http://schemas.microsoft.com/office/drawing/2014/main" id="{8072EEA5-91EE-47E9-9C82-96966E37CB87}"/>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3">
                <a:extLst>
                  <a:ext uri="{FF2B5EF4-FFF2-40B4-BE49-F238E27FC236}">
                    <a16:creationId xmlns:a16="http://schemas.microsoft.com/office/drawing/2014/main" id="{D2366CD8-B517-40C0-8E52-217CE8F16474}"/>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74">
                <a:extLst>
                  <a:ext uri="{FF2B5EF4-FFF2-40B4-BE49-F238E27FC236}">
                    <a16:creationId xmlns:a16="http://schemas.microsoft.com/office/drawing/2014/main" id="{2739573F-C01A-4A42-BDB4-F8717CD6555C}"/>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75">
                <a:extLst>
                  <a:ext uri="{FF2B5EF4-FFF2-40B4-BE49-F238E27FC236}">
                    <a16:creationId xmlns:a16="http://schemas.microsoft.com/office/drawing/2014/main" id="{94A56444-668B-41B0-8986-65EB2B4A3200}"/>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76">
                <a:extLst>
                  <a:ext uri="{FF2B5EF4-FFF2-40B4-BE49-F238E27FC236}">
                    <a16:creationId xmlns:a16="http://schemas.microsoft.com/office/drawing/2014/main" id="{B2CFF404-368E-4A76-A2CA-471611869B48}"/>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77">
                <a:extLst>
                  <a:ext uri="{FF2B5EF4-FFF2-40B4-BE49-F238E27FC236}">
                    <a16:creationId xmlns:a16="http://schemas.microsoft.com/office/drawing/2014/main" id="{3B1857CC-9DC7-43E3-98B6-0DCBB2DC18B3}"/>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78">
                <a:extLst>
                  <a:ext uri="{FF2B5EF4-FFF2-40B4-BE49-F238E27FC236}">
                    <a16:creationId xmlns:a16="http://schemas.microsoft.com/office/drawing/2014/main" id="{13C3C468-F3E2-4B75-BB66-184F85DD01B0}"/>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 name="Rectangle 79">
                <a:extLst>
                  <a:ext uri="{FF2B5EF4-FFF2-40B4-BE49-F238E27FC236}">
                    <a16:creationId xmlns:a16="http://schemas.microsoft.com/office/drawing/2014/main" id="{1A0E9336-6E7F-4174-BB8B-7B675743AA41}"/>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80">
                <a:extLst>
                  <a:ext uri="{FF2B5EF4-FFF2-40B4-BE49-F238E27FC236}">
                    <a16:creationId xmlns:a16="http://schemas.microsoft.com/office/drawing/2014/main" id="{1AB6293C-8454-4149-8126-EFE23BCE434D}"/>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81">
                <a:extLst>
                  <a:ext uri="{FF2B5EF4-FFF2-40B4-BE49-F238E27FC236}">
                    <a16:creationId xmlns:a16="http://schemas.microsoft.com/office/drawing/2014/main" id="{BAE4953B-46B2-4552-8D6A-C67D4FCB3D6C}"/>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82">
                <a:extLst>
                  <a:ext uri="{FF2B5EF4-FFF2-40B4-BE49-F238E27FC236}">
                    <a16:creationId xmlns:a16="http://schemas.microsoft.com/office/drawing/2014/main" id="{40C5CC0E-449E-4E60-822F-5A4AB69E541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83">
                <a:extLst>
                  <a:ext uri="{FF2B5EF4-FFF2-40B4-BE49-F238E27FC236}">
                    <a16:creationId xmlns:a16="http://schemas.microsoft.com/office/drawing/2014/main" id="{B2688373-3DD7-4956-8759-7CB2AF735B51}"/>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84">
                <a:extLst>
                  <a:ext uri="{FF2B5EF4-FFF2-40B4-BE49-F238E27FC236}">
                    <a16:creationId xmlns:a16="http://schemas.microsoft.com/office/drawing/2014/main" id="{50B8E454-F10F-456B-81ED-301B191CA48D}"/>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4" name="Group 23">
              <a:extLst>
                <a:ext uri="{FF2B5EF4-FFF2-40B4-BE49-F238E27FC236}">
                  <a16:creationId xmlns:a16="http://schemas.microsoft.com/office/drawing/2014/main" id="{960ABA5C-8D36-4AAD-9494-669B8A3E9E86}"/>
                </a:ext>
              </a:extLst>
            </p:cNvPr>
            <p:cNvGrpSpPr/>
            <p:nvPr/>
          </p:nvGrpSpPr>
          <p:grpSpPr>
            <a:xfrm>
              <a:off x="354110" y="6402442"/>
              <a:ext cx="11480604" cy="109990"/>
              <a:chOff x="354110" y="5903678"/>
              <a:chExt cx="11480604" cy="109990"/>
            </a:xfrm>
            <a:grpFill/>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2" name="Date Placeholder 1"/>
          <p:cNvSpPr>
            <a:spLocks noGrp="1"/>
          </p:cNvSpPr>
          <p:nvPr>
            <p:ph type="dt" sz="half" idx="10"/>
          </p:nvPr>
        </p:nvSpPr>
        <p:spPr/>
        <p:txBody>
          <a:bodyPr/>
          <a:lstStyle/>
          <a:p>
            <a:fld id="{425404F2-BE9A-4460-8815-8F645183555F}" type="datetimeFigureOut">
              <a:rPr lang="en-US" smtClean="0"/>
              <a:pPr/>
              <a:t>10/30/2023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r>
              <a:rPr lang="en-US" dirty="0"/>
              <a:t>www.anubhavtrainings.com</a:t>
            </a:r>
          </a:p>
          <a:p>
            <a:endParaRPr lang="en-US" dirty="0"/>
          </a:p>
        </p:txBody>
      </p:sp>
      <p:sp>
        <p:nvSpPr>
          <p:cNvPr id="363" name="Picture Placeholder 13">
            <a:extLst>
              <a:ext uri="{FF2B5EF4-FFF2-40B4-BE49-F238E27FC236}">
                <a16:creationId xmlns:a16="http://schemas.microsoft.com/office/drawing/2014/main" id="{AF7BEAA2-6D2C-4224-A195-391044C69E59}"/>
              </a:ext>
            </a:extLst>
          </p:cNvPr>
          <p:cNvSpPr>
            <a:spLocks noGrp="1"/>
          </p:cNvSpPr>
          <p:nvPr>
            <p:ph type="pic" sz="quarter" idx="13"/>
          </p:nvPr>
        </p:nvSpPr>
        <p:spPr>
          <a:xfrm>
            <a:off x="3286125" y="2297680"/>
            <a:ext cx="1728788" cy="1728787"/>
          </a:xfrm>
          <a:prstGeom prst="ellipse">
            <a:avLst/>
          </a:prstGeom>
          <a:solidFill>
            <a:schemeClr val="bg1">
              <a:lumMod val="95000"/>
            </a:schemeClr>
          </a:solidFill>
        </p:spPr>
        <p:txBody>
          <a:bodyPr anchor="ctr">
            <a:normAutofit/>
          </a:bodyPr>
          <a:lstStyle>
            <a:lvl1pPr marL="0" indent="0" algn="ctr">
              <a:buFontTx/>
              <a:buNone/>
              <a:defRPr sz="2000">
                <a:solidFill>
                  <a:schemeClr val="tx1">
                    <a:lumMod val="75000"/>
                    <a:lumOff val="25000"/>
                  </a:schemeClr>
                </a:solidFill>
              </a:defRPr>
            </a:lvl1pPr>
          </a:lstStyle>
          <a:p>
            <a:endParaRPr lang="en-IN"/>
          </a:p>
        </p:txBody>
      </p:sp>
      <p:sp>
        <p:nvSpPr>
          <p:cNvPr id="365" name="Picture Placeholder 13">
            <a:extLst>
              <a:ext uri="{FF2B5EF4-FFF2-40B4-BE49-F238E27FC236}">
                <a16:creationId xmlns:a16="http://schemas.microsoft.com/office/drawing/2014/main" id="{23BFF80F-B426-466E-B0BF-CF7C190E492D}"/>
              </a:ext>
            </a:extLst>
          </p:cNvPr>
          <p:cNvSpPr>
            <a:spLocks noGrp="1"/>
          </p:cNvSpPr>
          <p:nvPr>
            <p:ph type="pic" sz="quarter" idx="14"/>
          </p:nvPr>
        </p:nvSpPr>
        <p:spPr>
          <a:xfrm>
            <a:off x="6312310" y="1412776"/>
            <a:ext cx="1681778" cy="1681777"/>
          </a:xfrm>
          <a:prstGeom prst="ellipse">
            <a:avLst/>
          </a:prstGeom>
          <a:solidFill>
            <a:schemeClr val="bg1">
              <a:lumMod val="95000"/>
            </a:schemeClr>
          </a:solidFill>
          <a:ln>
            <a:noFill/>
          </a:ln>
        </p:spPr>
        <p:txBody>
          <a:bodyPr anchor="ctr">
            <a:normAutofit/>
          </a:bodyPr>
          <a:lstStyle>
            <a:lvl1pPr marL="0" indent="0" algn="ctr">
              <a:buFontTx/>
              <a:buNone/>
              <a:defRPr sz="2000">
                <a:solidFill>
                  <a:schemeClr val="tx1">
                    <a:lumMod val="75000"/>
                    <a:lumOff val="25000"/>
                  </a:schemeClr>
                </a:solidFill>
              </a:defRPr>
            </a:lvl1pPr>
          </a:lstStyle>
          <a:p>
            <a:endParaRPr lang="en-IN"/>
          </a:p>
        </p:txBody>
      </p:sp>
      <p:sp>
        <p:nvSpPr>
          <p:cNvPr id="366" name="Picture Placeholder 13">
            <a:extLst>
              <a:ext uri="{FF2B5EF4-FFF2-40B4-BE49-F238E27FC236}">
                <a16:creationId xmlns:a16="http://schemas.microsoft.com/office/drawing/2014/main" id="{41BD29D0-2556-4715-91D8-E02770D6F826}"/>
              </a:ext>
            </a:extLst>
          </p:cNvPr>
          <p:cNvSpPr>
            <a:spLocks noGrp="1"/>
          </p:cNvSpPr>
          <p:nvPr>
            <p:ph type="pic" sz="quarter" idx="15"/>
          </p:nvPr>
        </p:nvSpPr>
        <p:spPr>
          <a:xfrm>
            <a:off x="7622663" y="3342563"/>
            <a:ext cx="1302826" cy="1302824"/>
          </a:xfrm>
          <a:prstGeom prst="ellipse">
            <a:avLst/>
          </a:prstGeom>
          <a:solidFill>
            <a:schemeClr val="bg1">
              <a:lumMod val="95000"/>
            </a:schemeClr>
          </a:solidFill>
          <a:ln>
            <a:noFill/>
          </a:ln>
        </p:spPr>
        <p:txBody>
          <a:bodyPr anchor="ctr">
            <a:normAutofit/>
          </a:bodyPr>
          <a:lstStyle>
            <a:lvl1pPr marL="0" indent="0" algn="ctr">
              <a:buFontTx/>
              <a:buNone/>
              <a:defRPr sz="2000">
                <a:solidFill>
                  <a:schemeClr val="tx1">
                    <a:lumMod val="75000"/>
                    <a:lumOff val="25000"/>
                  </a:schemeClr>
                </a:solidFill>
              </a:defRPr>
            </a:lvl1pPr>
          </a:lstStyle>
          <a:p>
            <a:endParaRPr lang="en-IN"/>
          </a:p>
        </p:txBody>
      </p:sp>
      <p:sp>
        <p:nvSpPr>
          <p:cNvPr id="367" name="Picture Placeholder 13">
            <a:extLst>
              <a:ext uri="{FF2B5EF4-FFF2-40B4-BE49-F238E27FC236}">
                <a16:creationId xmlns:a16="http://schemas.microsoft.com/office/drawing/2014/main" id="{4B3928D8-3106-4129-84DA-31AD6A29256F}"/>
              </a:ext>
            </a:extLst>
          </p:cNvPr>
          <p:cNvSpPr>
            <a:spLocks noGrp="1"/>
          </p:cNvSpPr>
          <p:nvPr>
            <p:ph type="pic" sz="quarter" idx="16"/>
          </p:nvPr>
        </p:nvSpPr>
        <p:spPr>
          <a:xfrm>
            <a:off x="5103405" y="3537009"/>
            <a:ext cx="2012950" cy="2012946"/>
          </a:xfrm>
          <a:prstGeom prst="ellipse">
            <a:avLst/>
          </a:prstGeom>
          <a:solidFill>
            <a:schemeClr val="bg1">
              <a:lumMod val="95000"/>
            </a:schemeClr>
          </a:solidFill>
          <a:ln>
            <a:noFill/>
          </a:ln>
        </p:spPr>
        <p:txBody>
          <a:bodyPr anchor="ctr">
            <a:normAutofit/>
          </a:bodyPr>
          <a:lstStyle>
            <a:lvl1pPr marL="0" indent="0" algn="ctr">
              <a:buFontTx/>
              <a:buNone/>
              <a:defRPr sz="2000">
                <a:solidFill>
                  <a:schemeClr val="tx1">
                    <a:lumMod val="75000"/>
                    <a:lumOff val="25000"/>
                  </a:schemeClr>
                </a:solidFill>
              </a:defRPr>
            </a:lvl1pPr>
          </a:lstStyle>
          <a:p>
            <a:endParaRPr lang="en-IN"/>
          </a:p>
        </p:txBody>
      </p:sp>
      <p:sp>
        <p:nvSpPr>
          <p:cNvPr id="380" name="Title 1">
            <a:extLst>
              <a:ext uri="{FF2B5EF4-FFF2-40B4-BE49-F238E27FC236}">
                <a16:creationId xmlns:a16="http://schemas.microsoft.com/office/drawing/2014/main" id="{FEE9D826-2462-4D57-A5DD-57BFA6D51B66}"/>
              </a:ext>
            </a:extLst>
          </p:cNvPr>
          <p:cNvSpPr>
            <a:spLocks noGrp="1"/>
          </p:cNvSpPr>
          <p:nvPr>
            <p:ph type="title"/>
          </p:nvPr>
        </p:nvSpPr>
        <p:spPr>
          <a:xfrm>
            <a:off x="609441" y="274639"/>
            <a:ext cx="10969943" cy="711081"/>
          </a:xfrm>
        </p:spPr>
        <p:txBody>
          <a:bodyPr>
            <a:noAutofit/>
          </a:bodyPr>
          <a:lstStyle>
            <a:lvl1pPr algn="ctr">
              <a:defRPr sz="36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13924982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esktop Mockup">
    <p:bg>
      <p:bgPr>
        <a:solidFill>
          <a:schemeClr val="accent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C1607FC-4025-4535-B960-C423F1504CE5}"/>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12" name="Group 11">
              <a:extLst>
                <a:ext uri="{FF2B5EF4-FFF2-40B4-BE49-F238E27FC236}">
                  <a16:creationId xmlns:a16="http://schemas.microsoft.com/office/drawing/2014/main" id="{5651BEEC-E6AC-4E4B-9B88-D2F823311FDE}"/>
                </a:ext>
              </a:extLst>
            </p:cNvPr>
            <p:cNvGrpSpPr/>
            <p:nvPr/>
          </p:nvGrpSpPr>
          <p:grpSpPr>
            <a:xfrm>
              <a:off x="354110" y="326571"/>
              <a:ext cx="11480604" cy="109990"/>
              <a:chOff x="354110" y="326571"/>
              <a:chExt cx="11480604" cy="109990"/>
            </a:xfrm>
            <a:grpFill/>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6CC022AE-7DA1-4DBC-B4FA-A550170E3244}"/>
                </a:ext>
              </a:extLst>
            </p:cNvPr>
            <p:cNvGrpSpPr/>
            <p:nvPr/>
          </p:nvGrpSpPr>
          <p:grpSpPr>
            <a:xfrm>
              <a:off x="354110" y="833283"/>
              <a:ext cx="11480604" cy="108822"/>
              <a:chOff x="354110" y="834963"/>
              <a:chExt cx="11480604" cy="108822"/>
            </a:xfrm>
            <a:grpFill/>
          </p:grpSpPr>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86937529-B296-43D8-A41E-AB8B81312F52}"/>
                </a:ext>
              </a:extLst>
            </p:cNvPr>
            <p:cNvGrpSpPr/>
            <p:nvPr/>
          </p:nvGrpSpPr>
          <p:grpSpPr>
            <a:xfrm>
              <a:off x="354110" y="1338827"/>
              <a:ext cx="11480604" cy="109990"/>
              <a:chOff x="354110" y="1342187"/>
              <a:chExt cx="11480604" cy="109990"/>
            </a:xfrm>
            <a:grpFill/>
          </p:grpSpPr>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7F2D639A-C347-4082-9643-F89AF7802C05}"/>
                </a:ext>
              </a:extLst>
            </p:cNvPr>
            <p:cNvGrpSpPr/>
            <p:nvPr/>
          </p:nvGrpSpPr>
          <p:grpSpPr>
            <a:xfrm>
              <a:off x="354110" y="1845539"/>
              <a:ext cx="11480604" cy="109990"/>
              <a:chOff x="354110" y="1850572"/>
              <a:chExt cx="11480604" cy="109990"/>
            </a:xfrm>
            <a:grpFill/>
          </p:grpSpPr>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66A8B488-F73F-46BA-AAC6-FAAE1D26CA95}"/>
                </a:ext>
              </a:extLst>
            </p:cNvPr>
            <p:cNvGrpSpPr/>
            <p:nvPr/>
          </p:nvGrpSpPr>
          <p:grpSpPr>
            <a:xfrm>
              <a:off x="354110" y="2352251"/>
              <a:ext cx="11480604" cy="108822"/>
              <a:chOff x="354110" y="2358964"/>
              <a:chExt cx="11480604" cy="108822"/>
            </a:xfrm>
            <a:grpFill/>
          </p:grpSpPr>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518EF978-EC3B-4512-9384-D9CDBEA6D3B0}"/>
                </a:ext>
              </a:extLst>
            </p:cNvPr>
            <p:cNvGrpSpPr/>
            <p:nvPr/>
          </p:nvGrpSpPr>
          <p:grpSpPr>
            <a:xfrm>
              <a:off x="354110" y="2857795"/>
              <a:ext cx="11480604" cy="109990"/>
              <a:chOff x="354110" y="2866188"/>
              <a:chExt cx="11480604" cy="109990"/>
            </a:xfrm>
            <a:grpFill/>
          </p:grpSpPr>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906BB728-4849-4082-9FF0-0EA3AABEBCF4}"/>
                </a:ext>
              </a:extLst>
            </p:cNvPr>
            <p:cNvGrpSpPr/>
            <p:nvPr/>
          </p:nvGrpSpPr>
          <p:grpSpPr>
            <a:xfrm>
              <a:off x="354110" y="3364507"/>
              <a:ext cx="11480604" cy="109990"/>
              <a:chOff x="354110" y="3364062"/>
              <a:chExt cx="11480604" cy="109990"/>
            </a:xfrm>
            <a:grpFill/>
          </p:grpSpPr>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7">
                <a:extLst>
                  <a:ext uri="{FF2B5EF4-FFF2-40B4-BE49-F238E27FC236}">
                    <a16:creationId xmlns:a16="http://schemas.microsoft.com/office/drawing/2014/main" id="{BDB3BE91-D24B-44FB-A0BE-35ABBB231390}"/>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8">
                <a:extLst>
                  <a:ext uri="{FF2B5EF4-FFF2-40B4-BE49-F238E27FC236}">
                    <a16:creationId xmlns:a16="http://schemas.microsoft.com/office/drawing/2014/main" id="{02BF76EB-C07C-40D8-ABF9-14A0E81337BD}"/>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9">
                <a:extLst>
                  <a:ext uri="{FF2B5EF4-FFF2-40B4-BE49-F238E27FC236}">
                    <a16:creationId xmlns:a16="http://schemas.microsoft.com/office/drawing/2014/main" id="{FC0AC496-1F3F-4359-904E-5527E0BAD729}"/>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0">
                <a:extLst>
                  <a:ext uri="{FF2B5EF4-FFF2-40B4-BE49-F238E27FC236}">
                    <a16:creationId xmlns:a16="http://schemas.microsoft.com/office/drawing/2014/main" id="{67A5809D-4B79-4E2A-8B9D-C29BBE187DEB}"/>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1">
                <a:extLst>
                  <a:ext uri="{FF2B5EF4-FFF2-40B4-BE49-F238E27FC236}">
                    <a16:creationId xmlns:a16="http://schemas.microsoft.com/office/drawing/2014/main" id="{5FA8A205-5CFE-4939-86AC-E0D585AB2216}"/>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2">
                <a:extLst>
                  <a:ext uri="{FF2B5EF4-FFF2-40B4-BE49-F238E27FC236}">
                    <a16:creationId xmlns:a16="http://schemas.microsoft.com/office/drawing/2014/main" id="{553F272B-5533-4FB6-A9F0-875A21EC046E}"/>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3">
                <a:extLst>
                  <a:ext uri="{FF2B5EF4-FFF2-40B4-BE49-F238E27FC236}">
                    <a16:creationId xmlns:a16="http://schemas.microsoft.com/office/drawing/2014/main" id="{187F64CB-DEFF-42C8-A80D-BF5D20C7E7B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14">
                <a:extLst>
                  <a:ext uri="{FF2B5EF4-FFF2-40B4-BE49-F238E27FC236}">
                    <a16:creationId xmlns:a16="http://schemas.microsoft.com/office/drawing/2014/main" id="{D8A81EE6-EC79-451C-8888-B85838267DFF}"/>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15">
                <a:extLst>
                  <a:ext uri="{FF2B5EF4-FFF2-40B4-BE49-F238E27FC236}">
                    <a16:creationId xmlns:a16="http://schemas.microsoft.com/office/drawing/2014/main" id="{2F75E8FE-AE95-4C7F-8BE5-50A035B1B1A2}"/>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16">
                <a:extLst>
                  <a:ext uri="{FF2B5EF4-FFF2-40B4-BE49-F238E27FC236}">
                    <a16:creationId xmlns:a16="http://schemas.microsoft.com/office/drawing/2014/main" id="{521C11C5-735B-4510-A6D4-19E284955808}"/>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17">
                <a:extLst>
                  <a:ext uri="{FF2B5EF4-FFF2-40B4-BE49-F238E27FC236}">
                    <a16:creationId xmlns:a16="http://schemas.microsoft.com/office/drawing/2014/main" id="{DE053974-1CFB-4C67-9102-E4BA82742CCB}"/>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18">
                <a:extLst>
                  <a:ext uri="{FF2B5EF4-FFF2-40B4-BE49-F238E27FC236}">
                    <a16:creationId xmlns:a16="http://schemas.microsoft.com/office/drawing/2014/main" id="{00A33D5E-F49C-4A86-B377-B3598B7EF79A}"/>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19">
                <a:extLst>
                  <a:ext uri="{FF2B5EF4-FFF2-40B4-BE49-F238E27FC236}">
                    <a16:creationId xmlns:a16="http://schemas.microsoft.com/office/drawing/2014/main" id="{7B19912A-F019-49AD-A23F-B9B6F8E59878}"/>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9" name="Group 18">
              <a:extLst>
                <a:ext uri="{FF2B5EF4-FFF2-40B4-BE49-F238E27FC236}">
                  <a16:creationId xmlns:a16="http://schemas.microsoft.com/office/drawing/2014/main" id="{9899924C-8D1C-46B4-9F38-88AD7EA3A211}"/>
                </a:ext>
              </a:extLst>
            </p:cNvPr>
            <p:cNvGrpSpPr/>
            <p:nvPr/>
          </p:nvGrpSpPr>
          <p:grpSpPr>
            <a:xfrm>
              <a:off x="354110" y="3871219"/>
              <a:ext cx="11480604" cy="108822"/>
              <a:chOff x="354110" y="3872454"/>
              <a:chExt cx="11480604" cy="108822"/>
            </a:xfrm>
            <a:grpFill/>
          </p:grpSpPr>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34">
                <a:extLst>
                  <a:ext uri="{FF2B5EF4-FFF2-40B4-BE49-F238E27FC236}">
                    <a16:creationId xmlns:a16="http://schemas.microsoft.com/office/drawing/2014/main" id="{0081421C-B014-4BA9-9B01-C495814F1439}"/>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35">
                <a:extLst>
                  <a:ext uri="{FF2B5EF4-FFF2-40B4-BE49-F238E27FC236}">
                    <a16:creationId xmlns:a16="http://schemas.microsoft.com/office/drawing/2014/main" id="{F2F01CCA-56ED-486D-8B82-39DC92A848EA}"/>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36">
                <a:extLst>
                  <a:ext uri="{FF2B5EF4-FFF2-40B4-BE49-F238E27FC236}">
                    <a16:creationId xmlns:a16="http://schemas.microsoft.com/office/drawing/2014/main" id="{D80D4491-E5C9-4C50-81FD-6FC11F948875}"/>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37">
                <a:extLst>
                  <a:ext uri="{FF2B5EF4-FFF2-40B4-BE49-F238E27FC236}">
                    <a16:creationId xmlns:a16="http://schemas.microsoft.com/office/drawing/2014/main" id="{FEC9B9BF-B893-41BF-B931-31F1750D8996}"/>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38">
                <a:extLst>
                  <a:ext uri="{FF2B5EF4-FFF2-40B4-BE49-F238E27FC236}">
                    <a16:creationId xmlns:a16="http://schemas.microsoft.com/office/drawing/2014/main" id="{3CAD1EA0-31D2-4388-AC66-BE422B61421C}"/>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39">
                <a:extLst>
                  <a:ext uri="{FF2B5EF4-FFF2-40B4-BE49-F238E27FC236}">
                    <a16:creationId xmlns:a16="http://schemas.microsoft.com/office/drawing/2014/main" id="{992B7398-2CE5-4B74-B42B-0E4E9FA210C1}"/>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0">
                <a:extLst>
                  <a:ext uri="{FF2B5EF4-FFF2-40B4-BE49-F238E27FC236}">
                    <a16:creationId xmlns:a16="http://schemas.microsoft.com/office/drawing/2014/main" id="{2AC042C8-974E-43A8-B1AB-D62435FE96D7}"/>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1">
                <a:extLst>
                  <a:ext uri="{FF2B5EF4-FFF2-40B4-BE49-F238E27FC236}">
                    <a16:creationId xmlns:a16="http://schemas.microsoft.com/office/drawing/2014/main" id="{2D6F1AB9-6712-4B85-8932-7F5F1BCFDA32}"/>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2">
                <a:extLst>
                  <a:ext uri="{FF2B5EF4-FFF2-40B4-BE49-F238E27FC236}">
                    <a16:creationId xmlns:a16="http://schemas.microsoft.com/office/drawing/2014/main" id="{80DC2507-35DC-491B-8CB6-90312B184EDE}"/>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3">
                <a:extLst>
                  <a:ext uri="{FF2B5EF4-FFF2-40B4-BE49-F238E27FC236}">
                    <a16:creationId xmlns:a16="http://schemas.microsoft.com/office/drawing/2014/main" id="{778102A0-D658-43A1-846D-9B9E4B9AE14F}"/>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44">
                <a:extLst>
                  <a:ext uri="{FF2B5EF4-FFF2-40B4-BE49-F238E27FC236}">
                    <a16:creationId xmlns:a16="http://schemas.microsoft.com/office/drawing/2014/main" id="{0532E36E-F8F7-4121-80C1-216501C391E8}"/>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45">
                <a:extLst>
                  <a:ext uri="{FF2B5EF4-FFF2-40B4-BE49-F238E27FC236}">
                    <a16:creationId xmlns:a16="http://schemas.microsoft.com/office/drawing/2014/main" id="{EBD0C1A7-E07E-492D-A5B7-899D81C35912}"/>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46">
                <a:extLst>
                  <a:ext uri="{FF2B5EF4-FFF2-40B4-BE49-F238E27FC236}">
                    <a16:creationId xmlns:a16="http://schemas.microsoft.com/office/drawing/2014/main" id="{FF89631E-3434-468A-BE5A-16772FE2F3D2}"/>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0" name="Group 19">
              <a:extLst>
                <a:ext uri="{FF2B5EF4-FFF2-40B4-BE49-F238E27FC236}">
                  <a16:creationId xmlns:a16="http://schemas.microsoft.com/office/drawing/2014/main" id="{8F8A1E95-3088-4CA0-BA17-9F2DBDABF9DB}"/>
                </a:ext>
              </a:extLst>
            </p:cNvPr>
            <p:cNvGrpSpPr/>
            <p:nvPr/>
          </p:nvGrpSpPr>
          <p:grpSpPr>
            <a:xfrm>
              <a:off x="354110" y="4376763"/>
              <a:ext cx="11480604" cy="109990"/>
              <a:chOff x="354110" y="4379678"/>
              <a:chExt cx="11480604" cy="109990"/>
            </a:xfrm>
            <a:grpFill/>
          </p:grpSpPr>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1">
                <a:extLst>
                  <a:ext uri="{FF2B5EF4-FFF2-40B4-BE49-F238E27FC236}">
                    <a16:creationId xmlns:a16="http://schemas.microsoft.com/office/drawing/2014/main" id="{FEA4E4F7-8218-4E7C-9E87-224A643273FF}"/>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2">
                <a:extLst>
                  <a:ext uri="{FF2B5EF4-FFF2-40B4-BE49-F238E27FC236}">
                    <a16:creationId xmlns:a16="http://schemas.microsoft.com/office/drawing/2014/main" id="{A94D8FC5-1EBD-4EE3-98BE-790ADC20DBFF}"/>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3">
                <a:extLst>
                  <a:ext uri="{FF2B5EF4-FFF2-40B4-BE49-F238E27FC236}">
                    <a16:creationId xmlns:a16="http://schemas.microsoft.com/office/drawing/2014/main" id="{30D19DB9-4852-4829-8388-B6807A0BF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64">
                <a:extLst>
                  <a:ext uri="{FF2B5EF4-FFF2-40B4-BE49-F238E27FC236}">
                    <a16:creationId xmlns:a16="http://schemas.microsoft.com/office/drawing/2014/main" id="{084DC439-7F3A-4989-96B7-B29D496E655F}"/>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65">
                <a:extLst>
                  <a:ext uri="{FF2B5EF4-FFF2-40B4-BE49-F238E27FC236}">
                    <a16:creationId xmlns:a16="http://schemas.microsoft.com/office/drawing/2014/main" id="{35EB4226-F03D-4819-A4CC-D42233D58851}"/>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66">
                <a:extLst>
                  <a:ext uri="{FF2B5EF4-FFF2-40B4-BE49-F238E27FC236}">
                    <a16:creationId xmlns:a16="http://schemas.microsoft.com/office/drawing/2014/main" id="{E00FCAAA-AC7E-4B03-AD5E-74ABD976422E}"/>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67">
                <a:extLst>
                  <a:ext uri="{FF2B5EF4-FFF2-40B4-BE49-F238E27FC236}">
                    <a16:creationId xmlns:a16="http://schemas.microsoft.com/office/drawing/2014/main" id="{7D3AA8CA-C2E8-4862-8F87-EFAEFBCFF0CD}"/>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68">
                <a:extLst>
                  <a:ext uri="{FF2B5EF4-FFF2-40B4-BE49-F238E27FC236}">
                    <a16:creationId xmlns:a16="http://schemas.microsoft.com/office/drawing/2014/main" id="{217BE0BD-ECA6-4A6D-9864-90AF19AF3022}"/>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69">
                <a:extLst>
                  <a:ext uri="{FF2B5EF4-FFF2-40B4-BE49-F238E27FC236}">
                    <a16:creationId xmlns:a16="http://schemas.microsoft.com/office/drawing/2014/main" id="{4367775C-E241-437A-90EC-7A4D13D422E0}"/>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0">
                <a:extLst>
                  <a:ext uri="{FF2B5EF4-FFF2-40B4-BE49-F238E27FC236}">
                    <a16:creationId xmlns:a16="http://schemas.microsoft.com/office/drawing/2014/main" id="{45804E6D-FE13-4F7A-A02C-81ED1ACEAFA0}"/>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1">
                <a:extLst>
                  <a:ext uri="{FF2B5EF4-FFF2-40B4-BE49-F238E27FC236}">
                    <a16:creationId xmlns:a16="http://schemas.microsoft.com/office/drawing/2014/main" id="{A09F54AC-51E7-45A0-B639-BFEC5FE67CC8}"/>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2">
                <a:extLst>
                  <a:ext uri="{FF2B5EF4-FFF2-40B4-BE49-F238E27FC236}">
                    <a16:creationId xmlns:a16="http://schemas.microsoft.com/office/drawing/2014/main" id="{CA60C1A9-4AD0-4191-96A2-CC1DD32F6F92}"/>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3">
                <a:extLst>
                  <a:ext uri="{FF2B5EF4-FFF2-40B4-BE49-F238E27FC236}">
                    <a16:creationId xmlns:a16="http://schemas.microsoft.com/office/drawing/2014/main" id="{9A28ED63-9408-4F16-A85E-E76BA9F9AD02}"/>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1" name="Group 20">
              <a:extLst>
                <a:ext uri="{FF2B5EF4-FFF2-40B4-BE49-F238E27FC236}">
                  <a16:creationId xmlns:a16="http://schemas.microsoft.com/office/drawing/2014/main" id="{909F6D0B-FF49-4CC2-90DB-BE84FEA93E9F}"/>
                </a:ext>
              </a:extLst>
            </p:cNvPr>
            <p:cNvGrpSpPr/>
            <p:nvPr/>
          </p:nvGrpSpPr>
          <p:grpSpPr>
            <a:xfrm>
              <a:off x="354110" y="4883475"/>
              <a:ext cx="11480604" cy="109990"/>
              <a:chOff x="354110" y="4888062"/>
              <a:chExt cx="11480604" cy="109990"/>
            </a:xfrm>
            <a:grpFill/>
          </p:grpSpPr>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7">
                <a:extLst>
                  <a:ext uri="{FF2B5EF4-FFF2-40B4-BE49-F238E27FC236}">
                    <a16:creationId xmlns:a16="http://schemas.microsoft.com/office/drawing/2014/main" id="{19A7F840-07E0-4852-B348-40D8EB614858}"/>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8">
                <a:extLst>
                  <a:ext uri="{FF2B5EF4-FFF2-40B4-BE49-F238E27FC236}">
                    <a16:creationId xmlns:a16="http://schemas.microsoft.com/office/drawing/2014/main" id="{F501C6E7-9683-4F5F-ADB4-D120A8CE23AC}"/>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9">
                <a:extLst>
                  <a:ext uri="{FF2B5EF4-FFF2-40B4-BE49-F238E27FC236}">
                    <a16:creationId xmlns:a16="http://schemas.microsoft.com/office/drawing/2014/main" id="{6B0B292A-E263-45E9-8363-AB5BA07DC7ED}"/>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0">
                <a:extLst>
                  <a:ext uri="{FF2B5EF4-FFF2-40B4-BE49-F238E27FC236}">
                    <a16:creationId xmlns:a16="http://schemas.microsoft.com/office/drawing/2014/main" id="{F6D80E9D-A930-4211-B815-FA67CF10A554}"/>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1">
                <a:extLst>
                  <a:ext uri="{FF2B5EF4-FFF2-40B4-BE49-F238E27FC236}">
                    <a16:creationId xmlns:a16="http://schemas.microsoft.com/office/drawing/2014/main" id="{75CB23DF-89C3-4513-88A0-E31FACFB7D19}"/>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2">
                <a:extLst>
                  <a:ext uri="{FF2B5EF4-FFF2-40B4-BE49-F238E27FC236}">
                    <a16:creationId xmlns:a16="http://schemas.microsoft.com/office/drawing/2014/main" id="{792B94F3-12D9-42E8-91C9-DE5D158733B4}"/>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3">
                <a:extLst>
                  <a:ext uri="{FF2B5EF4-FFF2-40B4-BE49-F238E27FC236}">
                    <a16:creationId xmlns:a16="http://schemas.microsoft.com/office/drawing/2014/main" id="{F5C29CE0-8ED9-4F8F-B865-6A66D95AA6F5}"/>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14">
                <a:extLst>
                  <a:ext uri="{FF2B5EF4-FFF2-40B4-BE49-F238E27FC236}">
                    <a16:creationId xmlns:a16="http://schemas.microsoft.com/office/drawing/2014/main" id="{E1288316-CFF0-4D0C-A6EA-50B406EBF659}"/>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15">
                <a:extLst>
                  <a:ext uri="{FF2B5EF4-FFF2-40B4-BE49-F238E27FC236}">
                    <a16:creationId xmlns:a16="http://schemas.microsoft.com/office/drawing/2014/main" id="{4BF70EA3-0A87-40BD-94BF-76AAEC816C87}"/>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16">
                <a:extLst>
                  <a:ext uri="{FF2B5EF4-FFF2-40B4-BE49-F238E27FC236}">
                    <a16:creationId xmlns:a16="http://schemas.microsoft.com/office/drawing/2014/main" id="{8AC49DAE-1800-40B4-908D-DACDDBFF2135}"/>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17">
                <a:extLst>
                  <a:ext uri="{FF2B5EF4-FFF2-40B4-BE49-F238E27FC236}">
                    <a16:creationId xmlns:a16="http://schemas.microsoft.com/office/drawing/2014/main" id="{236BF9F5-A935-4DA3-A4A9-52DD30165B37}"/>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18">
                <a:extLst>
                  <a:ext uri="{FF2B5EF4-FFF2-40B4-BE49-F238E27FC236}">
                    <a16:creationId xmlns:a16="http://schemas.microsoft.com/office/drawing/2014/main" id="{97FE846A-6C60-49BD-8759-77095BC24777}"/>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19">
                <a:extLst>
                  <a:ext uri="{FF2B5EF4-FFF2-40B4-BE49-F238E27FC236}">
                    <a16:creationId xmlns:a16="http://schemas.microsoft.com/office/drawing/2014/main" id="{FA924FA8-FE97-40A1-852B-77A498A7C449}"/>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2" name="Group 21">
              <a:extLst>
                <a:ext uri="{FF2B5EF4-FFF2-40B4-BE49-F238E27FC236}">
                  <a16:creationId xmlns:a16="http://schemas.microsoft.com/office/drawing/2014/main" id="{5E7D7A4E-C314-4987-9657-060E28CAA6A0}"/>
                </a:ext>
              </a:extLst>
            </p:cNvPr>
            <p:cNvGrpSpPr/>
            <p:nvPr/>
          </p:nvGrpSpPr>
          <p:grpSpPr>
            <a:xfrm>
              <a:off x="354110" y="5390187"/>
              <a:ext cx="11480604" cy="108822"/>
              <a:chOff x="354110" y="5396454"/>
              <a:chExt cx="11480604" cy="108822"/>
            </a:xfrm>
            <a:grpFill/>
          </p:grpSpPr>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34">
                <a:extLst>
                  <a:ext uri="{FF2B5EF4-FFF2-40B4-BE49-F238E27FC236}">
                    <a16:creationId xmlns:a16="http://schemas.microsoft.com/office/drawing/2014/main" id="{088CF2A2-82EB-4956-973F-6A38CD7EA059}"/>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35">
                <a:extLst>
                  <a:ext uri="{FF2B5EF4-FFF2-40B4-BE49-F238E27FC236}">
                    <a16:creationId xmlns:a16="http://schemas.microsoft.com/office/drawing/2014/main" id="{C040EEA9-3095-4F30-8483-23F37448C258}"/>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36">
                <a:extLst>
                  <a:ext uri="{FF2B5EF4-FFF2-40B4-BE49-F238E27FC236}">
                    <a16:creationId xmlns:a16="http://schemas.microsoft.com/office/drawing/2014/main" id="{749693CE-451B-4AFB-88A8-C12ED178EA24}"/>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37">
                <a:extLst>
                  <a:ext uri="{FF2B5EF4-FFF2-40B4-BE49-F238E27FC236}">
                    <a16:creationId xmlns:a16="http://schemas.microsoft.com/office/drawing/2014/main" id="{30280489-C791-44E8-963D-1255607CDB5F}"/>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38">
                <a:extLst>
                  <a:ext uri="{FF2B5EF4-FFF2-40B4-BE49-F238E27FC236}">
                    <a16:creationId xmlns:a16="http://schemas.microsoft.com/office/drawing/2014/main" id="{8CC74FC2-413D-4801-AE6D-107C3B112929}"/>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39">
                <a:extLst>
                  <a:ext uri="{FF2B5EF4-FFF2-40B4-BE49-F238E27FC236}">
                    <a16:creationId xmlns:a16="http://schemas.microsoft.com/office/drawing/2014/main" id="{B285A8B1-8801-46CD-91B8-97CE12F3199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0">
                <a:extLst>
                  <a:ext uri="{FF2B5EF4-FFF2-40B4-BE49-F238E27FC236}">
                    <a16:creationId xmlns:a16="http://schemas.microsoft.com/office/drawing/2014/main" id="{2DCB03A8-663D-4DCB-A3A5-59C55ED30496}"/>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1">
                <a:extLst>
                  <a:ext uri="{FF2B5EF4-FFF2-40B4-BE49-F238E27FC236}">
                    <a16:creationId xmlns:a16="http://schemas.microsoft.com/office/drawing/2014/main" id="{5407D7A5-9403-4899-B30F-57F9270DFA23}"/>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2">
                <a:extLst>
                  <a:ext uri="{FF2B5EF4-FFF2-40B4-BE49-F238E27FC236}">
                    <a16:creationId xmlns:a16="http://schemas.microsoft.com/office/drawing/2014/main" id="{A5A712A8-2D9C-4566-93D7-A554219464B6}"/>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3">
                <a:extLst>
                  <a:ext uri="{FF2B5EF4-FFF2-40B4-BE49-F238E27FC236}">
                    <a16:creationId xmlns:a16="http://schemas.microsoft.com/office/drawing/2014/main" id="{4B61ED17-0B4A-42B3-B859-84E6FBD9F9B9}"/>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44">
                <a:extLst>
                  <a:ext uri="{FF2B5EF4-FFF2-40B4-BE49-F238E27FC236}">
                    <a16:creationId xmlns:a16="http://schemas.microsoft.com/office/drawing/2014/main" id="{7FF71609-E043-4DD4-BBED-210943BF31DB}"/>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45">
                <a:extLst>
                  <a:ext uri="{FF2B5EF4-FFF2-40B4-BE49-F238E27FC236}">
                    <a16:creationId xmlns:a16="http://schemas.microsoft.com/office/drawing/2014/main" id="{9107E37E-3623-4410-8CEA-DA33995A6AC6}"/>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46">
                <a:extLst>
                  <a:ext uri="{FF2B5EF4-FFF2-40B4-BE49-F238E27FC236}">
                    <a16:creationId xmlns:a16="http://schemas.microsoft.com/office/drawing/2014/main" id="{B83800E2-BDEE-48AC-9D9F-0B03C123FB62}"/>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3" name="Group 22">
              <a:extLst>
                <a:ext uri="{FF2B5EF4-FFF2-40B4-BE49-F238E27FC236}">
                  <a16:creationId xmlns:a16="http://schemas.microsoft.com/office/drawing/2014/main" id="{8F81BE07-E676-45EB-9AFA-7BF1FBB657A2}"/>
                </a:ext>
              </a:extLst>
            </p:cNvPr>
            <p:cNvGrpSpPr/>
            <p:nvPr/>
          </p:nvGrpSpPr>
          <p:grpSpPr>
            <a:xfrm>
              <a:off x="354110" y="5895731"/>
              <a:ext cx="11480604" cy="109990"/>
              <a:chOff x="354110" y="5903678"/>
              <a:chExt cx="11480604" cy="109990"/>
            </a:xfrm>
            <a:grpFill/>
          </p:grpSpPr>
          <p:sp>
            <p:nvSpPr>
              <p:cNvPr id="51" name="Rectangle 59">
                <a:extLst>
                  <a:ext uri="{FF2B5EF4-FFF2-40B4-BE49-F238E27FC236}">
                    <a16:creationId xmlns:a16="http://schemas.microsoft.com/office/drawing/2014/main" id="{90F41A19-F592-419E-BB70-0A26A5A2C993}"/>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0">
                <a:extLst>
                  <a:ext uri="{FF2B5EF4-FFF2-40B4-BE49-F238E27FC236}">
                    <a16:creationId xmlns:a16="http://schemas.microsoft.com/office/drawing/2014/main" id="{1469FDD4-E3FD-413E-AE75-22EE1F631B63}"/>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1">
                <a:extLst>
                  <a:ext uri="{FF2B5EF4-FFF2-40B4-BE49-F238E27FC236}">
                    <a16:creationId xmlns:a16="http://schemas.microsoft.com/office/drawing/2014/main" id="{FE475E5D-8646-4FC9-BFFB-619E2D0E25ED}"/>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2">
                <a:extLst>
                  <a:ext uri="{FF2B5EF4-FFF2-40B4-BE49-F238E27FC236}">
                    <a16:creationId xmlns:a16="http://schemas.microsoft.com/office/drawing/2014/main" id="{3D36A72E-C554-4C3C-9B1B-6CB10E5F62BE}"/>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3">
                <a:extLst>
                  <a:ext uri="{FF2B5EF4-FFF2-40B4-BE49-F238E27FC236}">
                    <a16:creationId xmlns:a16="http://schemas.microsoft.com/office/drawing/2014/main" id="{7A4E6F93-4FD1-43BD-92BD-564F60D0B6DD}"/>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64">
                <a:extLst>
                  <a:ext uri="{FF2B5EF4-FFF2-40B4-BE49-F238E27FC236}">
                    <a16:creationId xmlns:a16="http://schemas.microsoft.com/office/drawing/2014/main" id="{91390BA3-956A-4FEA-961B-6154DE6FB764}"/>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65">
                <a:extLst>
                  <a:ext uri="{FF2B5EF4-FFF2-40B4-BE49-F238E27FC236}">
                    <a16:creationId xmlns:a16="http://schemas.microsoft.com/office/drawing/2014/main" id="{3BDA4482-76BD-4B95-9A99-C9D97E68F675}"/>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66">
                <a:extLst>
                  <a:ext uri="{FF2B5EF4-FFF2-40B4-BE49-F238E27FC236}">
                    <a16:creationId xmlns:a16="http://schemas.microsoft.com/office/drawing/2014/main" id="{7C89DCF1-7783-4715-A5F6-F69C325A84F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67">
                <a:extLst>
                  <a:ext uri="{FF2B5EF4-FFF2-40B4-BE49-F238E27FC236}">
                    <a16:creationId xmlns:a16="http://schemas.microsoft.com/office/drawing/2014/main" id="{C358A697-8E33-4B4A-8E88-7C19923AD434}"/>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68">
                <a:extLst>
                  <a:ext uri="{FF2B5EF4-FFF2-40B4-BE49-F238E27FC236}">
                    <a16:creationId xmlns:a16="http://schemas.microsoft.com/office/drawing/2014/main" id="{8716A687-A14A-4B91-AB47-EC1722AF30AA}"/>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69">
                <a:extLst>
                  <a:ext uri="{FF2B5EF4-FFF2-40B4-BE49-F238E27FC236}">
                    <a16:creationId xmlns:a16="http://schemas.microsoft.com/office/drawing/2014/main" id="{3597BC4D-A8AB-476D-A463-DDA92D6194C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0">
                <a:extLst>
                  <a:ext uri="{FF2B5EF4-FFF2-40B4-BE49-F238E27FC236}">
                    <a16:creationId xmlns:a16="http://schemas.microsoft.com/office/drawing/2014/main" id="{3D5FE933-374E-4D22-95B5-F8B154CFC294}"/>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1">
                <a:extLst>
                  <a:ext uri="{FF2B5EF4-FFF2-40B4-BE49-F238E27FC236}">
                    <a16:creationId xmlns:a16="http://schemas.microsoft.com/office/drawing/2014/main" id="{4DA4C424-BC57-46B1-8A19-98F4A1F4BC56}"/>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2">
                <a:extLst>
                  <a:ext uri="{FF2B5EF4-FFF2-40B4-BE49-F238E27FC236}">
                    <a16:creationId xmlns:a16="http://schemas.microsoft.com/office/drawing/2014/main" id="{8072EEA5-91EE-47E9-9C82-96966E37CB87}"/>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3">
                <a:extLst>
                  <a:ext uri="{FF2B5EF4-FFF2-40B4-BE49-F238E27FC236}">
                    <a16:creationId xmlns:a16="http://schemas.microsoft.com/office/drawing/2014/main" id="{D2366CD8-B517-40C0-8E52-217CE8F16474}"/>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74">
                <a:extLst>
                  <a:ext uri="{FF2B5EF4-FFF2-40B4-BE49-F238E27FC236}">
                    <a16:creationId xmlns:a16="http://schemas.microsoft.com/office/drawing/2014/main" id="{2739573F-C01A-4A42-BDB4-F8717CD6555C}"/>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75">
                <a:extLst>
                  <a:ext uri="{FF2B5EF4-FFF2-40B4-BE49-F238E27FC236}">
                    <a16:creationId xmlns:a16="http://schemas.microsoft.com/office/drawing/2014/main" id="{94A56444-668B-41B0-8986-65EB2B4A3200}"/>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76">
                <a:extLst>
                  <a:ext uri="{FF2B5EF4-FFF2-40B4-BE49-F238E27FC236}">
                    <a16:creationId xmlns:a16="http://schemas.microsoft.com/office/drawing/2014/main" id="{B2CFF404-368E-4A76-A2CA-471611869B48}"/>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77">
                <a:extLst>
                  <a:ext uri="{FF2B5EF4-FFF2-40B4-BE49-F238E27FC236}">
                    <a16:creationId xmlns:a16="http://schemas.microsoft.com/office/drawing/2014/main" id="{3B1857CC-9DC7-43E3-98B6-0DCBB2DC18B3}"/>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78">
                <a:extLst>
                  <a:ext uri="{FF2B5EF4-FFF2-40B4-BE49-F238E27FC236}">
                    <a16:creationId xmlns:a16="http://schemas.microsoft.com/office/drawing/2014/main" id="{13C3C468-F3E2-4B75-BB66-184F85DD01B0}"/>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 name="Rectangle 79">
                <a:extLst>
                  <a:ext uri="{FF2B5EF4-FFF2-40B4-BE49-F238E27FC236}">
                    <a16:creationId xmlns:a16="http://schemas.microsoft.com/office/drawing/2014/main" id="{1A0E9336-6E7F-4174-BB8B-7B675743AA41}"/>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80">
                <a:extLst>
                  <a:ext uri="{FF2B5EF4-FFF2-40B4-BE49-F238E27FC236}">
                    <a16:creationId xmlns:a16="http://schemas.microsoft.com/office/drawing/2014/main" id="{1AB6293C-8454-4149-8126-EFE23BCE434D}"/>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81">
                <a:extLst>
                  <a:ext uri="{FF2B5EF4-FFF2-40B4-BE49-F238E27FC236}">
                    <a16:creationId xmlns:a16="http://schemas.microsoft.com/office/drawing/2014/main" id="{BAE4953B-46B2-4552-8D6A-C67D4FCB3D6C}"/>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82">
                <a:extLst>
                  <a:ext uri="{FF2B5EF4-FFF2-40B4-BE49-F238E27FC236}">
                    <a16:creationId xmlns:a16="http://schemas.microsoft.com/office/drawing/2014/main" id="{40C5CC0E-449E-4E60-822F-5A4AB69E541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83">
                <a:extLst>
                  <a:ext uri="{FF2B5EF4-FFF2-40B4-BE49-F238E27FC236}">
                    <a16:creationId xmlns:a16="http://schemas.microsoft.com/office/drawing/2014/main" id="{B2688373-3DD7-4956-8759-7CB2AF735B51}"/>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84">
                <a:extLst>
                  <a:ext uri="{FF2B5EF4-FFF2-40B4-BE49-F238E27FC236}">
                    <a16:creationId xmlns:a16="http://schemas.microsoft.com/office/drawing/2014/main" id="{50B8E454-F10F-456B-81ED-301B191CA48D}"/>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4" name="Group 23">
              <a:extLst>
                <a:ext uri="{FF2B5EF4-FFF2-40B4-BE49-F238E27FC236}">
                  <a16:creationId xmlns:a16="http://schemas.microsoft.com/office/drawing/2014/main" id="{960ABA5C-8D36-4AAD-9494-669B8A3E9E86}"/>
                </a:ext>
              </a:extLst>
            </p:cNvPr>
            <p:cNvGrpSpPr/>
            <p:nvPr/>
          </p:nvGrpSpPr>
          <p:grpSpPr>
            <a:xfrm>
              <a:off x="354110" y="6402442"/>
              <a:ext cx="11480604" cy="109990"/>
              <a:chOff x="354110" y="5903678"/>
              <a:chExt cx="11480604" cy="109990"/>
            </a:xfrm>
            <a:grpFill/>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2" name="Date Placeholder 1"/>
          <p:cNvSpPr>
            <a:spLocks noGrp="1"/>
          </p:cNvSpPr>
          <p:nvPr>
            <p:ph type="dt" sz="half" idx="10"/>
          </p:nvPr>
        </p:nvSpPr>
        <p:spPr/>
        <p:txBody>
          <a:bodyPr/>
          <a:lstStyle/>
          <a:p>
            <a:fld id="{425404F2-BE9A-4460-8815-8F645183555F}" type="datetimeFigureOut">
              <a:rPr lang="en-US" smtClean="0"/>
              <a:pPr/>
              <a:t>10/30/2023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
        <p:nvSpPr>
          <p:cNvPr id="381" name="Freeform: Shape 380">
            <a:extLst>
              <a:ext uri="{FF2B5EF4-FFF2-40B4-BE49-F238E27FC236}">
                <a16:creationId xmlns:a16="http://schemas.microsoft.com/office/drawing/2014/main" id="{AE984D29-61FE-4C99-9687-A51CC7822CA6}"/>
              </a:ext>
            </a:extLst>
          </p:cNvPr>
          <p:cNvSpPr/>
          <p:nvPr userDrawn="1"/>
        </p:nvSpPr>
        <p:spPr>
          <a:xfrm>
            <a:off x="5662364" y="1569860"/>
            <a:ext cx="6526461" cy="5288141"/>
          </a:xfrm>
          <a:custGeom>
            <a:avLst/>
            <a:gdLst>
              <a:gd name="connsiteX0" fmla="*/ 393743 w 6526461"/>
              <a:gd name="connsiteY0" fmla="*/ 0 h 5288141"/>
              <a:gd name="connsiteX1" fmla="*/ 6526461 w 6526461"/>
              <a:gd name="connsiteY1" fmla="*/ 0 h 5288141"/>
              <a:gd name="connsiteX2" fmla="*/ 6526461 w 6526461"/>
              <a:gd name="connsiteY2" fmla="*/ 5288141 h 5288141"/>
              <a:gd name="connsiteX3" fmla="*/ 0 w 6526461"/>
              <a:gd name="connsiteY3" fmla="*/ 5288141 h 5288141"/>
              <a:gd name="connsiteX4" fmla="*/ 0 w 6526461"/>
              <a:gd name="connsiteY4" fmla="*/ 393743 h 5288141"/>
              <a:gd name="connsiteX5" fmla="*/ 393743 w 6526461"/>
              <a:gd name="connsiteY5" fmla="*/ 0 h 5288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26461" h="5288141">
                <a:moveTo>
                  <a:pt x="393743" y="0"/>
                </a:moveTo>
                <a:lnTo>
                  <a:pt x="6526461" y="0"/>
                </a:lnTo>
                <a:lnTo>
                  <a:pt x="6526461" y="5288141"/>
                </a:lnTo>
                <a:lnTo>
                  <a:pt x="0" y="5288141"/>
                </a:lnTo>
                <a:lnTo>
                  <a:pt x="0" y="393743"/>
                </a:lnTo>
                <a:cubicBezTo>
                  <a:pt x="0" y="176285"/>
                  <a:pt x="176285" y="0"/>
                  <a:pt x="393743" y="0"/>
                </a:cubicBezTo>
                <a:close/>
              </a:path>
            </a:pathLst>
          </a:custGeom>
          <a:solidFill>
            <a:schemeClr val="bg1"/>
          </a:solidFill>
          <a:ln>
            <a:noFill/>
          </a:ln>
          <a:effectLst>
            <a:outerShdw blurRad="635000" dist="825500" dir="96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2" name="Picture Placeholder 381">
            <a:extLst>
              <a:ext uri="{FF2B5EF4-FFF2-40B4-BE49-F238E27FC236}">
                <a16:creationId xmlns:a16="http://schemas.microsoft.com/office/drawing/2014/main" id="{8F59953D-8D34-4876-B098-4D1DAD1918E4}"/>
              </a:ext>
            </a:extLst>
          </p:cNvPr>
          <p:cNvSpPr>
            <a:spLocks noGrp="1"/>
          </p:cNvSpPr>
          <p:nvPr>
            <p:ph type="pic" sz="quarter" idx="13"/>
          </p:nvPr>
        </p:nvSpPr>
        <p:spPr>
          <a:xfrm>
            <a:off x="6266549" y="2111829"/>
            <a:ext cx="5922276" cy="4746172"/>
          </a:xfrm>
          <a:custGeom>
            <a:avLst/>
            <a:gdLst>
              <a:gd name="connsiteX0" fmla="*/ 0 w 5922276"/>
              <a:gd name="connsiteY0" fmla="*/ 0 h 4746172"/>
              <a:gd name="connsiteX1" fmla="*/ 5922276 w 5922276"/>
              <a:gd name="connsiteY1" fmla="*/ 0 h 4746172"/>
              <a:gd name="connsiteX2" fmla="*/ 5922276 w 5922276"/>
              <a:gd name="connsiteY2" fmla="*/ 4746172 h 4746172"/>
              <a:gd name="connsiteX3" fmla="*/ 0 w 5922276"/>
              <a:gd name="connsiteY3" fmla="*/ 4746172 h 4746172"/>
            </a:gdLst>
            <a:ahLst/>
            <a:cxnLst>
              <a:cxn ang="0">
                <a:pos x="connsiteX0" y="connsiteY0"/>
              </a:cxn>
              <a:cxn ang="0">
                <a:pos x="connsiteX1" y="connsiteY1"/>
              </a:cxn>
              <a:cxn ang="0">
                <a:pos x="connsiteX2" y="connsiteY2"/>
              </a:cxn>
              <a:cxn ang="0">
                <a:pos x="connsiteX3" y="connsiteY3"/>
              </a:cxn>
            </a:cxnLst>
            <a:rect l="l" t="t" r="r" b="b"/>
            <a:pathLst>
              <a:path w="5922276" h="4746172">
                <a:moveTo>
                  <a:pt x="0" y="0"/>
                </a:moveTo>
                <a:lnTo>
                  <a:pt x="5922276" y="0"/>
                </a:lnTo>
                <a:lnTo>
                  <a:pt x="5922276" y="4746172"/>
                </a:lnTo>
                <a:lnTo>
                  <a:pt x="0" y="4746172"/>
                </a:lnTo>
                <a:close/>
              </a:path>
            </a:pathLst>
          </a:custGeom>
          <a:solidFill>
            <a:schemeClr val="accent3"/>
          </a:solidFill>
        </p:spPr>
        <p:txBody>
          <a:bodyPr wrap="square" anchor="ctr">
            <a:noAutofit/>
          </a:bodyPr>
          <a:lstStyle>
            <a:lvl1pPr marL="0" indent="0" algn="ctr">
              <a:buNone/>
              <a:defRPr>
                <a:solidFill>
                  <a:schemeClr val="bg1"/>
                </a:solidFill>
              </a:defRPr>
            </a:lvl1pPr>
          </a:lstStyle>
          <a:p>
            <a:endParaRPr lang="en-IN"/>
          </a:p>
        </p:txBody>
      </p:sp>
    </p:spTree>
    <p:extLst>
      <p:ext uri="{BB962C8B-B14F-4D97-AF65-F5344CB8AC3E}">
        <p14:creationId xmlns:p14="http://schemas.microsoft.com/office/powerpoint/2010/main" val="1714369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What we do?">
    <p:bg>
      <p:bgPr>
        <a:solidFill>
          <a:schemeClr val="accent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C1607FC-4025-4535-B960-C423F1504CE5}"/>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12" name="Group 11">
              <a:extLst>
                <a:ext uri="{FF2B5EF4-FFF2-40B4-BE49-F238E27FC236}">
                  <a16:creationId xmlns:a16="http://schemas.microsoft.com/office/drawing/2014/main" id="{5651BEEC-E6AC-4E4B-9B88-D2F823311FDE}"/>
                </a:ext>
              </a:extLst>
            </p:cNvPr>
            <p:cNvGrpSpPr/>
            <p:nvPr/>
          </p:nvGrpSpPr>
          <p:grpSpPr>
            <a:xfrm>
              <a:off x="354110" y="326571"/>
              <a:ext cx="11480604" cy="109990"/>
              <a:chOff x="354110" y="326571"/>
              <a:chExt cx="11480604" cy="109990"/>
            </a:xfrm>
            <a:grpFill/>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6CC022AE-7DA1-4DBC-B4FA-A550170E3244}"/>
                </a:ext>
              </a:extLst>
            </p:cNvPr>
            <p:cNvGrpSpPr/>
            <p:nvPr/>
          </p:nvGrpSpPr>
          <p:grpSpPr>
            <a:xfrm>
              <a:off x="354110" y="833283"/>
              <a:ext cx="11480604" cy="108822"/>
              <a:chOff x="354110" y="834963"/>
              <a:chExt cx="11480604" cy="108822"/>
            </a:xfrm>
            <a:grpFill/>
          </p:grpSpPr>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86937529-B296-43D8-A41E-AB8B81312F52}"/>
                </a:ext>
              </a:extLst>
            </p:cNvPr>
            <p:cNvGrpSpPr/>
            <p:nvPr/>
          </p:nvGrpSpPr>
          <p:grpSpPr>
            <a:xfrm>
              <a:off x="354110" y="1338827"/>
              <a:ext cx="11480604" cy="109990"/>
              <a:chOff x="354110" y="1342187"/>
              <a:chExt cx="11480604" cy="109990"/>
            </a:xfrm>
            <a:grpFill/>
          </p:grpSpPr>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7F2D639A-C347-4082-9643-F89AF7802C05}"/>
                </a:ext>
              </a:extLst>
            </p:cNvPr>
            <p:cNvGrpSpPr/>
            <p:nvPr/>
          </p:nvGrpSpPr>
          <p:grpSpPr>
            <a:xfrm>
              <a:off x="354110" y="1845539"/>
              <a:ext cx="11480604" cy="109990"/>
              <a:chOff x="354110" y="1850572"/>
              <a:chExt cx="11480604" cy="109990"/>
            </a:xfrm>
            <a:grpFill/>
          </p:grpSpPr>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66A8B488-F73F-46BA-AAC6-FAAE1D26CA95}"/>
                </a:ext>
              </a:extLst>
            </p:cNvPr>
            <p:cNvGrpSpPr/>
            <p:nvPr/>
          </p:nvGrpSpPr>
          <p:grpSpPr>
            <a:xfrm>
              <a:off x="354110" y="2352251"/>
              <a:ext cx="11480604" cy="108822"/>
              <a:chOff x="354110" y="2358964"/>
              <a:chExt cx="11480604" cy="108822"/>
            </a:xfrm>
            <a:grpFill/>
          </p:grpSpPr>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518EF978-EC3B-4512-9384-D9CDBEA6D3B0}"/>
                </a:ext>
              </a:extLst>
            </p:cNvPr>
            <p:cNvGrpSpPr/>
            <p:nvPr/>
          </p:nvGrpSpPr>
          <p:grpSpPr>
            <a:xfrm>
              <a:off x="354110" y="2857795"/>
              <a:ext cx="11480604" cy="109990"/>
              <a:chOff x="354110" y="2866188"/>
              <a:chExt cx="11480604" cy="109990"/>
            </a:xfrm>
            <a:grpFill/>
          </p:grpSpPr>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906BB728-4849-4082-9FF0-0EA3AABEBCF4}"/>
                </a:ext>
              </a:extLst>
            </p:cNvPr>
            <p:cNvGrpSpPr/>
            <p:nvPr/>
          </p:nvGrpSpPr>
          <p:grpSpPr>
            <a:xfrm>
              <a:off x="354110" y="3364507"/>
              <a:ext cx="11480604" cy="109990"/>
              <a:chOff x="354110" y="3364062"/>
              <a:chExt cx="11480604" cy="109990"/>
            </a:xfrm>
            <a:grpFill/>
          </p:grpSpPr>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7">
                <a:extLst>
                  <a:ext uri="{FF2B5EF4-FFF2-40B4-BE49-F238E27FC236}">
                    <a16:creationId xmlns:a16="http://schemas.microsoft.com/office/drawing/2014/main" id="{BDB3BE91-D24B-44FB-A0BE-35ABBB231390}"/>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8">
                <a:extLst>
                  <a:ext uri="{FF2B5EF4-FFF2-40B4-BE49-F238E27FC236}">
                    <a16:creationId xmlns:a16="http://schemas.microsoft.com/office/drawing/2014/main" id="{02BF76EB-C07C-40D8-ABF9-14A0E81337BD}"/>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9">
                <a:extLst>
                  <a:ext uri="{FF2B5EF4-FFF2-40B4-BE49-F238E27FC236}">
                    <a16:creationId xmlns:a16="http://schemas.microsoft.com/office/drawing/2014/main" id="{FC0AC496-1F3F-4359-904E-5527E0BAD729}"/>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0">
                <a:extLst>
                  <a:ext uri="{FF2B5EF4-FFF2-40B4-BE49-F238E27FC236}">
                    <a16:creationId xmlns:a16="http://schemas.microsoft.com/office/drawing/2014/main" id="{67A5809D-4B79-4E2A-8B9D-C29BBE187DEB}"/>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1">
                <a:extLst>
                  <a:ext uri="{FF2B5EF4-FFF2-40B4-BE49-F238E27FC236}">
                    <a16:creationId xmlns:a16="http://schemas.microsoft.com/office/drawing/2014/main" id="{5FA8A205-5CFE-4939-86AC-E0D585AB2216}"/>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2">
                <a:extLst>
                  <a:ext uri="{FF2B5EF4-FFF2-40B4-BE49-F238E27FC236}">
                    <a16:creationId xmlns:a16="http://schemas.microsoft.com/office/drawing/2014/main" id="{553F272B-5533-4FB6-A9F0-875A21EC046E}"/>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3">
                <a:extLst>
                  <a:ext uri="{FF2B5EF4-FFF2-40B4-BE49-F238E27FC236}">
                    <a16:creationId xmlns:a16="http://schemas.microsoft.com/office/drawing/2014/main" id="{187F64CB-DEFF-42C8-A80D-BF5D20C7E7B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14">
                <a:extLst>
                  <a:ext uri="{FF2B5EF4-FFF2-40B4-BE49-F238E27FC236}">
                    <a16:creationId xmlns:a16="http://schemas.microsoft.com/office/drawing/2014/main" id="{D8A81EE6-EC79-451C-8888-B85838267DFF}"/>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15">
                <a:extLst>
                  <a:ext uri="{FF2B5EF4-FFF2-40B4-BE49-F238E27FC236}">
                    <a16:creationId xmlns:a16="http://schemas.microsoft.com/office/drawing/2014/main" id="{2F75E8FE-AE95-4C7F-8BE5-50A035B1B1A2}"/>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16">
                <a:extLst>
                  <a:ext uri="{FF2B5EF4-FFF2-40B4-BE49-F238E27FC236}">
                    <a16:creationId xmlns:a16="http://schemas.microsoft.com/office/drawing/2014/main" id="{521C11C5-735B-4510-A6D4-19E284955808}"/>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17">
                <a:extLst>
                  <a:ext uri="{FF2B5EF4-FFF2-40B4-BE49-F238E27FC236}">
                    <a16:creationId xmlns:a16="http://schemas.microsoft.com/office/drawing/2014/main" id="{DE053974-1CFB-4C67-9102-E4BA82742CCB}"/>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18">
                <a:extLst>
                  <a:ext uri="{FF2B5EF4-FFF2-40B4-BE49-F238E27FC236}">
                    <a16:creationId xmlns:a16="http://schemas.microsoft.com/office/drawing/2014/main" id="{00A33D5E-F49C-4A86-B377-B3598B7EF79A}"/>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19">
                <a:extLst>
                  <a:ext uri="{FF2B5EF4-FFF2-40B4-BE49-F238E27FC236}">
                    <a16:creationId xmlns:a16="http://schemas.microsoft.com/office/drawing/2014/main" id="{7B19912A-F019-49AD-A23F-B9B6F8E59878}"/>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9" name="Group 18">
              <a:extLst>
                <a:ext uri="{FF2B5EF4-FFF2-40B4-BE49-F238E27FC236}">
                  <a16:creationId xmlns:a16="http://schemas.microsoft.com/office/drawing/2014/main" id="{9899924C-8D1C-46B4-9F38-88AD7EA3A211}"/>
                </a:ext>
              </a:extLst>
            </p:cNvPr>
            <p:cNvGrpSpPr/>
            <p:nvPr/>
          </p:nvGrpSpPr>
          <p:grpSpPr>
            <a:xfrm>
              <a:off x="354110" y="3871219"/>
              <a:ext cx="11480604" cy="108822"/>
              <a:chOff x="354110" y="3872454"/>
              <a:chExt cx="11480604" cy="108822"/>
            </a:xfrm>
            <a:grpFill/>
          </p:grpSpPr>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34">
                <a:extLst>
                  <a:ext uri="{FF2B5EF4-FFF2-40B4-BE49-F238E27FC236}">
                    <a16:creationId xmlns:a16="http://schemas.microsoft.com/office/drawing/2014/main" id="{0081421C-B014-4BA9-9B01-C495814F1439}"/>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35">
                <a:extLst>
                  <a:ext uri="{FF2B5EF4-FFF2-40B4-BE49-F238E27FC236}">
                    <a16:creationId xmlns:a16="http://schemas.microsoft.com/office/drawing/2014/main" id="{F2F01CCA-56ED-486D-8B82-39DC92A848EA}"/>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36">
                <a:extLst>
                  <a:ext uri="{FF2B5EF4-FFF2-40B4-BE49-F238E27FC236}">
                    <a16:creationId xmlns:a16="http://schemas.microsoft.com/office/drawing/2014/main" id="{D80D4491-E5C9-4C50-81FD-6FC11F948875}"/>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37">
                <a:extLst>
                  <a:ext uri="{FF2B5EF4-FFF2-40B4-BE49-F238E27FC236}">
                    <a16:creationId xmlns:a16="http://schemas.microsoft.com/office/drawing/2014/main" id="{FEC9B9BF-B893-41BF-B931-31F1750D8996}"/>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38">
                <a:extLst>
                  <a:ext uri="{FF2B5EF4-FFF2-40B4-BE49-F238E27FC236}">
                    <a16:creationId xmlns:a16="http://schemas.microsoft.com/office/drawing/2014/main" id="{3CAD1EA0-31D2-4388-AC66-BE422B61421C}"/>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39">
                <a:extLst>
                  <a:ext uri="{FF2B5EF4-FFF2-40B4-BE49-F238E27FC236}">
                    <a16:creationId xmlns:a16="http://schemas.microsoft.com/office/drawing/2014/main" id="{992B7398-2CE5-4B74-B42B-0E4E9FA210C1}"/>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0">
                <a:extLst>
                  <a:ext uri="{FF2B5EF4-FFF2-40B4-BE49-F238E27FC236}">
                    <a16:creationId xmlns:a16="http://schemas.microsoft.com/office/drawing/2014/main" id="{2AC042C8-974E-43A8-B1AB-D62435FE96D7}"/>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1">
                <a:extLst>
                  <a:ext uri="{FF2B5EF4-FFF2-40B4-BE49-F238E27FC236}">
                    <a16:creationId xmlns:a16="http://schemas.microsoft.com/office/drawing/2014/main" id="{2D6F1AB9-6712-4B85-8932-7F5F1BCFDA32}"/>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2">
                <a:extLst>
                  <a:ext uri="{FF2B5EF4-FFF2-40B4-BE49-F238E27FC236}">
                    <a16:creationId xmlns:a16="http://schemas.microsoft.com/office/drawing/2014/main" id="{80DC2507-35DC-491B-8CB6-90312B184EDE}"/>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3">
                <a:extLst>
                  <a:ext uri="{FF2B5EF4-FFF2-40B4-BE49-F238E27FC236}">
                    <a16:creationId xmlns:a16="http://schemas.microsoft.com/office/drawing/2014/main" id="{778102A0-D658-43A1-846D-9B9E4B9AE14F}"/>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44">
                <a:extLst>
                  <a:ext uri="{FF2B5EF4-FFF2-40B4-BE49-F238E27FC236}">
                    <a16:creationId xmlns:a16="http://schemas.microsoft.com/office/drawing/2014/main" id="{0532E36E-F8F7-4121-80C1-216501C391E8}"/>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45">
                <a:extLst>
                  <a:ext uri="{FF2B5EF4-FFF2-40B4-BE49-F238E27FC236}">
                    <a16:creationId xmlns:a16="http://schemas.microsoft.com/office/drawing/2014/main" id="{EBD0C1A7-E07E-492D-A5B7-899D81C35912}"/>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46">
                <a:extLst>
                  <a:ext uri="{FF2B5EF4-FFF2-40B4-BE49-F238E27FC236}">
                    <a16:creationId xmlns:a16="http://schemas.microsoft.com/office/drawing/2014/main" id="{FF89631E-3434-468A-BE5A-16772FE2F3D2}"/>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0" name="Group 19">
              <a:extLst>
                <a:ext uri="{FF2B5EF4-FFF2-40B4-BE49-F238E27FC236}">
                  <a16:creationId xmlns:a16="http://schemas.microsoft.com/office/drawing/2014/main" id="{8F8A1E95-3088-4CA0-BA17-9F2DBDABF9DB}"/>
                </a:ext>
              </a:extLst>
            </p:cNvPr>
            <p:cNvGrpSpPr/>
            <p:nvPr/>
          </p:nvGrpSpPr>
          <p:grpSpPr>
            <a:xfrm>
              <a:off x="354110" y="4376763"/>
              <a:ext cx="11480604" cy="109990"/>
              <a:chOff x="354110" y="4379678"/>
              <a:chExt cx="11480604" cy="109990"/>
            </a:xfrm>
            <a:grpFill/>
          </p:grpSpPr>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1">
                <a:extLst>
                  <a:ext uri="{FF2B5EF4-FFF2-40B4-BE49-F238E27FC236}">
                    <a16:creationId xmlns:a16="http://schemas.microsoft.com/office/drawing/2014/main" id="{FEA4E4F7-8218-4E7C-9E87-224A643273FF}"/>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2">
                <a:extLst>
                  <a:ext uri="{FF2B5EF4-FFF2-40B4-BE49-F238E27FC236}">
                    <a16:creationId xmlns:a16="http://schemas.microsoft.com/office/drawing/2014/main" id="{A94D8FC5-1EBD-4EE3-98BE-790ADC20DBFF}"/>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3">
                <a:extLst>
                  <a:ext uri="{FF2B5EF4-FFF2-40B4-BE49-F238E27FC236}">
                    <a16:creationId xmlns:a16="http://schemas.microsoft.com/office/drawing/2014/main" id="{30D19DB9-4852-4829-8388-B6807A0BF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64">
                <a:extLst>
                  <a:ext uri="{FF2B5EF4-FFF2-40B4-BE49-F238E27FC236}">
                    <a16:creationId xmlns:a16="http://schemas.microsoft.com/office/drawing/2014/main" id="{084DC439-7F3A-4989-96B7-B29D496E655F}"/>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65">
                <a:extLst>
                  <a:ext uri="{FF2B5EF4-FFF2-40B4-BE49-F238E27FC236}">
                    <a16:creationId xmlns:a16="http://schemas.microsoft.com/office/drawing/2014/main" id="{35EB4226-F03D-4819-A4CC-D42233D58851}"/>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66">
                <a:extLst>
                  <a:ext uri="{FF2B5EF4-FFF2-40B4-BE49-F238E27FC236}">
                    <a16:creationId xmlns:a16="http://schemas.microsoft.com/office/drawing/2014/main" id="{E00FCAAA-AC7E-4B03-AD5E-74ABD976422E}"/>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67">
                <a:extLst>
                  <a:ext uri="{FF2B5EF4-FFF2-40B4-BE49-F238E27FC236}">
                    <a16:creationId xmlns:a16="http://schemas.microsoft.com/office/drawing/2014/main" id="{7D3AA8CA-C2E8-4862-8F87-EFAEFBCFF0CD}"/>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68">
                <a:extLst>
                  <a:ext uri="{FF2B5EF4-FFF2-40B4-BE49-F238E27FC236}">
                    <a16:creationId xmlns:a16="http://schemas.microsoft.com/office/drawing/2014/main" id="{217BE0BD-ECA6-4A6D-9864-90AF19AF3022}"/>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69">
                <a:extLst>
                  <a:ext uri="{FF2B5EF4-FFF2-40B4-BE49-F238E27FC236}">
                    <a16:creationId xmlns:a16="http://schemas.microsoft.com/office/drawing/2014/main" id="{4367775C-E241-437A-90EC-7A4D13D422E0}"/>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0">
                <a:extLst>
                  <a:ext uri="{FF2B5EF4-FFF2-40B4-BE49-F238E27FC236}">
                    <a16:creationId xmlns:a16="http://schemas.microsoft.com/office/drawing/2014/main" id="{45804E6D-FE13-4F7A-A02C-81ED1ACEAFA0}"/>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1">
                <a:extLst>
                  <a:ext uri="{FF2B5EF4-FFF2-40B4-BE49-F238E27FC236}">
                    <a16:creationId xmlns:a16="http://schemas.microsoft.com/office/drawing/2014/main" id="{A09F54AC-51E7-45A0-B639-BFEC5FE67CC8}"/>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2">
                <a:extLst>
                  <a:ext uri="{FF2B5EF4-FFF2-40B4-BE49-F238E27FC236}">
                    <a16:creationId xmlns:a16="http://schemas.microsoft.com/office/drawing/2014/main" id="{CA60C1A9-4AD0-4191-96A2-CC1DD32F6F92}"/>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3">
                <a:extLst>
                  <a:ext uri="{FF2B5EF4-FFF2-40B4-BE49-F238E27FC236}">
                    <a16:creationId xmlns:a16="http://schemas.microsoft.com/office/drawing/2014/main" id="{9A28ED63-9408-4F16-A85E-E76BA9F9AD02}"/>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1" name="Group 20">
              <a:extLst>
                <a:ext uri="{FF2B5EF4-FFF2-40B4-BE49-F238E27FC236}">
                  <a16:creationId xmlns:a16="http://schemas.microsoft.com/office/drawing/2014/main" id="{909F6D0B-FF49-4CC2-90DB-BE84FEA93E9F}"/>
                </a:ext>
              </a:extLst>
            </p:cNvPr>
            <p:cNvGrpSpPr/>
            <p:nvPr/>
          </p:nvGrpSpPr>
          <p:grpSpPr>
            <a:xfrm>
              <a:off x="354110" y="4883475"/>
              <a:ext cx="11480604" cy="109990"/>
              <a:chOff x="354110" y="4888062"/>
              <a:chExt cx="11480604" cy="109990"/>
            </a:xfrm>
            <a:grpFill/>
          </p:grpSpPr>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7">
                <a:extLst>
                  <a:ext uri="{FF2B5EF4-FFF2-40B4-BE49-F238E27FC236}">
                    <a16:creationId xmlns:a16="http://schemas.microsoft.com/office/drawing/2014/main" id="{19A7F840-07E0-4852-B348-40D8EB614858}"/>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8">
                <a:extLst>
                  <a:ext uri="{FF2B5EF4-FFF2-40B4-BE49-F238E27FC236}">
                    <a16:creationId xmlns:a16="http://schemas.microsoft.com/office/drawing/2014/main" id="{F501C6E7-9683-4F5F-ADB4-D120A8CE23AC}"/>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9">
                <a:extLst>
                  <a:ext uri="{FF2B5EF4-FFF2-40B4-BE49-F238E27FC236}">
                    <a16:creationId xmlns:a16="http://schemas.microsoft.com/office/drawing/2014/main" id="{6B0B292A-E263-45E9-8363-AB5BA07DC7ED}"/>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0">
                <a:extLst>
                  <a:ext uri="{FF2B5EF4-FFF2-40B4-BE49-F238E27FC236}">
                    <a16:creationId xmlns:a16="http://schemas.microsoft.com/office/drawing/2014/main" id="{F6D80E9D-A930-4211-B815-FA67CF10A554}"/>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1">
                <a:extLst>
                  <a:ext uri="{FF2B5EF4-FFF2-40B4-BE49-F238E27FC236}">
                    <a16:creationId xmlns:a16="http://schemas.microsoft.com/office/drawing/2014/main" id="{75CB23DF-89C3-4513-88A0-E31FACFB7D19}"/>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2">
                <a:extLst>
                  <a:ext uri="{FF2B5EF4-FFF2-40B4-BE49-F238E27FC236}">
                    <a16:creationId xmlns:a16="http://schemas.microsoft.com/office/drawing/2014/main" id="{792B94F3-12D9-42E8-91C9-DE5D158733B4}"/>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3">
                <a:extLst>
                  <a:ext uri="{FF2B5EF4-FFF2-40B4-BE49-F238E27FC236}">
                    <a16:creationId xmlns:a16="http://schemas.microsoft.com/office/drawing/2014/main" id="{F5C29CE0-8ED9-4F8F-B865-6A66D95AA6F5}"/>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14">
                <a:extLst>
                  <a:ext uri="{FF2B5EF4-FFF2-40B4-BE49-F238E27FC236}">
                    <a16:creationId xmlns:a16="http://schemas.microsoft.com/office/drawing/2014/main" id="{E1288316-CFF0-4D0C-A6EA-50B406EBF659}"/>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15">
                <a:extLst>
                  <a:ext uri="{FF2B5EF4-FFF2-40B4-BE49-F238E27FC236}">
                    <a16:creationId xmlns:a16="http://schemas.microsoft.com/office/drawing/2014/main" id="{4BF70EA3-0A87-40BD-94BF-76AAEC816C87}"/>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16">
                <a:extLst>
                  <a:ext uri="{FF2B5EF4-FFF2-40B4-BE49-F238E27FC236}">
                    <a16:creationId xmlns:a16="http://schemas.microsoft.com/office/drawing/2014/main" id="{8AC49DAE-1800-40B4-908D-DACDDBFF2135}"/>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17">
                <a:extLst>
                  <a:ext uri="{FF2B5EF4-FFF2-40B4-BE49-F238E27FC236}">
                    <a16:creationId xmlns:a16="http://schemas.microsoft.com/office/drawing/2014/main" id="{236BF9F5-A935-4DA3-A4A9-52DD30165B37}"/>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18">
                <a:extLst>
                  <a:ext uri="{FF2B5EF4-FFF2-40B4-BE49-F238E27FC236}">
                    <a16:creationId xmlns:a16="http://schemas.microsoft.com/office/drawing/2014/main" id="{97FE846A-6C60-49BD-8759-77095BC24777}"/>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19">
                <a:extLst>
                  <a:ext uri="{FF2B5EF4-FFF2-40B4-BE49-F238E27FC236}">
                    <a16:creationId xmlns:a16="http://schemas.microsoft.com/office/drawing/2014/main" id="{FA924FA8-FE97-40A1-852B-77A498A7C449}"/>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2" name="Group 21">
              <a:extLst>
                <a:ext uri="{FF2B5EF4-FFF2-40B4-BE49-F238E27FC236}">
                  <a16:creationId xmlns:a16="http://schemas.microsoft.com/office/drawing/2014/main" id="{5E7D7A4E-C314-4987-9657-060E28CAA6A0}"/>
                </a:ext>
              </a:extLst>
            </p:cNvPr>
            <p:cNvGrpSpPr/>
            <p:nvPr/>
          </p:nvGrpSpPr>
          <p:grpSpPr>
            <a:xfrm>
              <a:off x="354110" y="5390187"/>
              <a:ext cx="11480604" cy="108822"/>
              <a:chOff x="354110" y="5396454"/>
              <a:chExt cx="11480604" cy="108822"/>
            </a:xfrm>
            <a:grpFill/>
          </p:grpSpPr>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34">
                <a:extLst>
                  <a:ext uri="{FF2B5EF4-FFF2-40B4-BE49-F238E27FC236}">
                    <a16:creationId xmlns:a16="http://schemas.microsoft.com/office/drawing/2014/main" id="{088CF2A2-82EB-4956-973F-6A38CD7EA059}"/>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35">
                <a:extLst>
                  <a:ext uri="{FF2B5EF4-FFF2-40B4-BE49-F238E27FC236}">
                    <a16:creationId xmlns:a16="http://schemas.microsoft.com/office/drawing/2014/main" id="{C040EEA9-3095-4F30-8483-23F37448C258}"/>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36">
                <a:extLst>
                  <a:ext uri="{FF2B5EF4-FFF2-40B4-BE49-F238E27FC236}">
                    <a16:creationId xmlns:a16="http://schemas.microsoft.com/office/drawing/2014/main" id="{749693CE-451B-4AFB-88A8-C12ED178EA24}"/>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37">
                <a:extLst>
                  <a:ext uri="{FF2B5EF4-FFF2-40B4-BE49-F238E27FC236}">
                    <a16:creationId xmlns:a16="http://schemas.microsoft.com/office/drawing/2014/main" id="{30280489-C791-44E8-963D-1255607CDB5F}"/>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38">
                <a:extLst>
                  <a:ext uri="{FF2B5EF4-FFF2-40B4-BE49-F238E27FC236}">
                    <a16:creationId xmlns:a16="http://schemas.microsoft.com/office/drawing/2014/main" id="{8CC74FC2-413D-4801-AE6D-107C3B112929}"/>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39">
                <a:extLst>
                  <a:ext uri="{FF2B5EF4-FFF2-40B4-BE49-F238E27FC236}">
                    <a16:creationId xmlns:a16="http://schemas.microsoft.com/office/drawing/2014/main" id="{B285A8B1-8801-46CD-91B8-97CE12F3199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0">
                <a:extLst>
                  <a:ext uri="{FF2B5EF4-FFF2-40B4-BE49-F238E27FC236}">
                    <a16:creationId xmlns:a16="http://schemas.microsoft.com/office/drawing/2014/main" id="{2DCB03A8-663D-4DCB-A3A5-59C55ED30496}"/>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1">
                <a:extLst>
                  <a:ext uri="{FF2B5EF4-FFF2-40B4-BE49-F238E27FC236}">
                    <a16:creationId xmlns:a16="http://schemas.microsoft.com/office/drawing/2014/main" id="{5407D7A5-9403-4899-B30F-57F9270DFA23}"/>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2">
                <a:extLst>
                  <a:ext uri="{FF2B5EF4-FFF2-40B4-BE49-F238E27FC236}">
                    <a16:creationId xmlns:a16="http://schemas.microsoft.com/office/drawing/2014/main" id="{A5A712A8-2D9C-4566-93D7-A554219464B6}"/>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3">
                <a:extLst>
                  <a:ext uri="{FF2B5EF4-FFF2-40B4-BE49-F238E27FC236}">
                    <a16:creationId xmlns:a16="http://schemas.microsoft.com/office/drawing/2014/main" id="{4B61ED17-0B4A-42B3-B859-84E6FBD9F9B9}"/>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44">
                <a:extLst>
                  <a:ext uri="{FF2B5EF4-FFF2-40B4-BE49-F238E27FC236}">
                    <a16:creationId xmlns:a16="http://schemas.microsoft.com/office/drawing/2014/main" id="{7FF71609-E043-4DD4-BBED-210943BF31DB}"/>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45">
                <a:extLst>
                  <a:ext uri="{FF2B5EF4-FFF2-40B4-BE49-F238E27FC236}">
                    <a16:creationId xmlns:a16="http://schemas.microsoft.com/office/drawing/2014/main" id="{9107E37E-3623-4410-8CEA-DA33995A6AC6}"/>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46">
                <a:extLst>
                  <a:ext uri="{FF2B5EF4-FFF2-40B4-BE49-F238E27FC236}">
                    <a16:creationId xmlns:a16="http://schemas.microsoft.com/office/drawing/2014/main" id="{B83800E2-BDEE-48AC-9D9F-0B03C123FB62}"/>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3" name="Group 22">
              <a:extLst>
                <a:ext uri="{FF2B5EF4-FFF2-40B4-BE49-F238E27FC236}">
                  <a16:creationId xmlns:a16="http://schemas.microsoft.com/office/drawing/2014/main" id="{8F81BE07-E676-45EB-9AFA-7BF1FBB657A2}"/>
                </a:ext>
              </a:extLst>
            </p:cNvPr>
            <p:cNvGrpSpPr/>
            <p:nvPr/>
          </p:nvGrpSpPr>
          <p:grpSpPr>
            <a:xfrm>
              <a:off x="354110" y="5895731"/>
              <a:ext cx="11480604" cy="109990"/>
              <a:chOff x="354110" y="5903678"/>
              <a:chExt cx="11480604" cy="109990"/>
            </a:xfrm>
            <a:grpFill/>
          </p:grpSpPr>
          <p:sp>
            <p:nvSpPr>
              <p:cNvPr id="51" name="Rectangle 59">
                <a:extLst>
                  <a:ext uri="{FF2B5EF4-FFF2-40B4-BE49-F238E27FC236}">
                    <a16:creationId xmlns:a16="http://schemas.microsoft.com/office/drawing/2014/main" id="{90F41A19-F592-419E-BB70-0A26A5A2C993}"/>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0">
                <a:extLst>
                  <a:ext uri="{FF2B5EF4-FFF2-40B4-BE49-F238E27FC236}">
                    <a16:creationId xmlns:a16="http://schemas.microsoft.com/office/drawing/2014/main" id="{1469FDD4-E3FD-413E-AE75-22EE1F631B63}"/>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1">
                <a:extLst>
                  <a:ext uri="{FF2B5EF4-FFF2-40B4-BE49-F238E27FC236}">
                    <a16:creationId xmlns:a16="http://schemas.microsoft.com/office/drawing/2014/main" id="{FE475E5D-8646-4FC9-BFFB-619E2D0E25ED}"/>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2">
                <a:extLst>
                  <a:ext uri="{FF2B5EF4-FFF2-40B4-BE49-F238E27FC236}">
                    <a16:creationId xmlns:a16="http://schemas.microsoft.com/office/drawing/2014/main" id="{3D36A72E-C554-4C3C-9B1B-6CB10E5F62BE}"/>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3">
                <a:extLst>
                  <a:ext uri="{FF2B5EF4-FFF2-40B4-BE49-F238E27FC236}">
                    <a16:creationId xmlns:a16="http://schemas.microsoft.com/office/drawing/2014/main" id="{7A4E6F93-4FD1-43BD-92BD-564F60D0B6DD}"/>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64">
                <a:extLst>
                  <a:ext uri="{FF2B5EF4-FFF2-40B4-BE49-F238E27FC236}">
                    <a16:creationId xmlns:a16="http://schemas.microsoft.com/office/drawing/2014/main" id="{91390BA3-956A-4FEA-961B-6154DE6FB764}"/>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65">
                <a:extLst>
                  <a:ext uri="{FF2B5EF4-FFF2-40B4-BE49-F238E27FC236}">
                    <a16:creationId xmlns:a16="http://schemas.microsoft.com/office/drawing/2014/main" id="{3BDA4482-76BD-4B95-9A99-C9D97E68F675}"/>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66">
                <a:extLst>
                  <a:ext uri="{FF2B5EF4-FFF2-40B4-BE49-F238E27FC236}">
                    <a16:creationId xmlns:a16="http://schemas.microsoft.com/office/drawing/2014/main" id="{7C89DCF1-7783-4715-A5F6-F69C325A84F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67">
                <a:extLst>
                  <a:ext uri="{FF2B5EF4-FFF2-40B4-BE49-F238E27FC236}">
                    <a16:creationId xmlns:a16="http://schemas.microsoft.com/office/drawing/2014/main" id="{C358A697-8E33-4B4A-8E88-7C19923AD434}"/>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68">
                <a:extLst>
                  <a:ext uri="{FF2B5EF4-FFF2-40B4-BE49-F238E27FC236}">
                    <a16:creationId xmlns:a16="http://schemas.microsoft.com/office/drawing/2014/main" id="{8716A687-A14A-4B91-AB47-EC1722AF30AA}"/>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69">
                <a:extLst>
                  <a:ext uri="{FF2B5EF4-FFF2-40B4-BE49-F238E27FC236}">
                    <a16:creationId xmlns:a16="http://schemas.microsoft.com/office/drawing/2014/main" id="{3597BC4D-A8AB-476D-A463-DDA92D6194C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0">
                <a:extLst>
                  <a:ext uri="{FF2B5EF4-FFF2-40B4-BE49-F238E27FC236}">
                    <a16:creationId xmlns:a16="http://schemas.microsoft.com/office/drawing/2014/main" id="{3D5FE933-374E-4D22-95B5-F8B154CFC294}"/>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1">
                <a:extLst>
                  <a:ext uri="{FF2B5EF4-FFF2-40B4-BE49-F238E27FC236}">
                    <a16:creationId xmlns:a16="http://schemas.microsoft.com/office/drawing/2014/main" id="{4DA4C424-BC57-46B1-8A19-98F4A1F4BC56}"/>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2">
                <a:extLst>
                  <a:ext uri="{FF2B5EF4-FFF2-40B4-BE49-F238E27FC236}">
                    <a16:creationId xmlns:a16="http://schemas.microsoft.com/office/drawing/2014/main" id="{8072EEA5-91EE-47E9-9C82-96966E37CB87}"/>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3">
                <a:extLst>
                  <a:ext uri="{FF2B5EF4-FFF2-40B4-BE49-F238E27FC236}">
                    <a16:creationId xmlns:a16="http://schemas.microsoft.com/office/drawing/2014/main" id="{D2366CD8-B517-40C0-8E52-217CE8F16474}"/>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74">
                <a:extLst>
                  <a:ext uri="{FF2B5EF4-FFF2-40B4-BE49-F238E27FC236}">
                    <a16:creationId xmlns:a16="http://schemas.microsoft.com/office/drawing/2014/main" id="{2739573F-C01A-4A42-BDB4-F8717CD6555C}"/>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75">
                <a:extLst>
                  <a:ext uri="{FF2B5EF4-FFF2-40B4-BE49-F238E27FC236}">
                    <a16:creationId xmlns:a16="http://schemas.microsoft.com/office/drawing/2014/main" id="{94A56444-668B-41B0-8986-65EB2B4A3200}"/>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76">
                <a:extLst>
                  <a:ext uri="{FF2B5EF4-FFF2-40B4-BE49-F238E27FC236}">
                    <a16:creationId xmlns:a16="http://schemas.microsoft.com/office/drawing/2014/main" id="{B2CFF404-368E-4A76-A2CA-471611869B48}"/>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77">
                <a:extLst>
                  <a:ext uri="{FF2B5EF4-FFF2-40B4-BE49-F238E27FC236}">
                    <a16:creationId xmlns:a16="http://schemas.microsoft.com/office/drawing/2014/main" id="{3B1857CC-9DC7-43E3-98B6-0DCBB2DC18B3}"/>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78">
                <a:extLst>
                  <a:ext uri="{FF2B5EF4-FFF2-40B4-BE49-F238E27FC236}">
                    <a16:creationId xmlns:a16="http://schemas.microsoft.com/office/drawing/2014/main" id="{13C3C468-F3E2-4B75-BB66-184F85DD01B0}"/>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 name="Rectangle 79">
                <a:extLst>
                  <a:ext uri="{FF2B5EF4-FFF2-40B4-BE49-F238E27FC236}">
                    <a16:creationId xmlns:a16="http://schemas.microsoft.com/office/drawing/2014/main" id="{1A0E9336-6E7F-4174-BB8B-7B675743AA41}"/>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80">
                <a:extLst>
                  <a:ext uri="{FF2B5EF4-FFF2-40B4-BE49-F238E27FC236}">
                    <a16:creationId xmlns:a16="http://schemas.microsoft.com/office/drawing/2014/main" id="{1AB6293C-8454-4149-8126-EFE23BCE434D}"/>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81">
                <a:extLst>
                  <a:ext uri="{FF2B5EF4-FFF2-40B4-BE49-F238E27FC236}">
                    <a16:creationId xmlns:a16="http://schemas.microsoft.com/office/drawing/2014/main" id="{BAE4953B-46B2-4552-8D6A-C67D4FCB3D6C}"/>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82">
                <a:extLst>
                  <a:ext uri="{FF2B5EF4-FFF2-40B4-BE49-F238E27FC236}">
                    <a16:creationId xmlns:a16="http://schemas.microsoft.com/office/drawing/2014/main" id="{40C5CC0E-449E-4E60-822F-5A4AB69E541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83">
                <a:extLst>
                  <a:ext uri="{FF2B5EF4-FFF2-40B4-BE49-F238E27FC236}">
                    <a16:creationId xmlns:a16="http://schemas.microsoft.com/office/drawing/2014/main" id="{B2688373-3DD7-4956-8759-7CB2AF735B51}"/>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84">
                <a:extLst>
                  <a:ext uri="{FF2B5EF4-FFF2-40B4-BE49-F238E27FC236}">
                    <a16:creationId xmlns:a16="http://schemas.microsoft.com/office/drawing/2014/main" id="{50B8E454-F10F-456B-81ED-301B191CA48D}"/>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4" name="Group 23">
              <a:extLst>
                <a:ext uri="{FF2B5EF4-FFF2-40B4-BE49-F238E27FC236}">
                  <a16:creationId xmlns:a16="http://schemas.microsoft.com/office/drawing/2014/main" id="{960ABA5C-8D36-4AAD-9494-669B8A3E9E86}"/>
                </a:ext>
              </a:extLst>
            </p:cNvPr>
            <p:cNvGrpSpPr/>
            <p:nvPr/>
          </p:nvGrpSpPr>
          <p:grpSpPr>
            <a:xfrm>
              <a:off x="354110" y="6402442"/>
              <a:ext cx="11480604" cy="109990"/>
              <a:chOff x="354110" y="5903678"/>
              <a:chExt cx="11480604" cy="109990"/>
            </a:xfrm>
            <a:grpFill/>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2" name="Date Placeholder 1"/>
          <p:cNvSpPr>
            <a:spLocks noGrp="1"/>
          </p:cNvSpPr>
          <p:nvPr>
            <p:ph type="dt" sz="half" idx="10"/>
          </p:nvPr>
        </p:nvSpPr>
        <p:spPr/>
        <p:txBody>
          <a:bodyPr/>
          <a:lstStyle/>
          <a:p>
            <a:fld id="{425404F2-BE9A-4460-8815-8F645183555F}" type="datetimeFigureOut">
              <a:rPr lang="en-US" smtClean="0"/>
              <a:pPr/>
              <a:t>10/30/2023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r>
              <a:rPr lang="en-US" dirty="0"/>
              <a:t>www.anubhavtrainings.com</a:t>
            </a:r>
          </a:p>
        </p:txBody>
      </p:sp>
    </p:spTree>
    <p:extLst>
      <p:ext uri="{BB962C8B-B14F-4D97-AF65-F5344CB8AC3E}">
        <p14:creationId xmlns:p14="http://schemas.microsoft.com/office/powerpoint/2010/main" val="10423616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What we do?">
    <p:bg>
      <p:bgPr>
        <a:solidFill>
          <a:schemeClr val="accent1"/>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10/30/2023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
        <p:nvSpPr>
          <p:cNvPr id="364" name="Rectangle 5">
            <a:extLst>
              <a:ext uri="{FF2B5EF4-FFF2-40B4-BE49-F238E27FC236}">
                <a16:creationId xmlns:a16="http://schemas.microsoft.com/office/drawing/2014/main" id="{1D5D3984-7DC7-4194-AD39-51045112ACA1}"/>
              </a:ext>
            </a:extLst>
          </p:cNvPr>
          <p:cNvSpPr>
            <a:spLocks noChangeArrowheads="1"/>
          </p:cNvSpPr>
          <p:nvPr/>
        </p:nvSpPr>
        <p:spPr bwMode="auto">
          <a:xfrm>
            <a:off x="354110" y="326571"/>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5" name="Rectangle 6">
            <a:extLst>
              <a:ext uri="{FF2B5EF4-FFF2-40B4-BE49-F238E27FC236}">
                <a16:creationId xmlns:a16="http://schemas.microsoft.com/office/drawing/2014/main" id="{C4A1AA13-BC36-4E79-B4E8-CBD99F7B0D87}"/>
              </a:ext>
            </a:extLst>
          </p:cNvPr>
          <p:cNvSpPr>
            <a:spLocks noChangeArrowheads="1"/>
          </p:cNvSpPr>
          <p:nvPr/>
        </p:nvSpPr>
        <p:spPr bwMode="auto">
          <a:xfrm>
            <a:off x="809542"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6" name="Rectangle 7">
            <a:extLst>
              <a:ext uri="{FF2B5EF4-FFF2-40B4-BE49-F238E27FC236}">
                <a16:creationId xmlns:a16="http://schemas.microsoft.com/office/drawing/2014/main" id="{064FA383-421A-4408-B960-0EEA4EA6D887}"/>
              </a:ext>
            </a:extLst>
          </p:cNvPr>
          <p:cNvSpPr>
            <a:spLocks noChangeArrowheads="1"/>
          </p:cNvSpPr>
          <p:nvPr/>
        </p:nvSpPr>
        <p:spPr bwMode="auto">
          <a:xfrm>
            <a:off x="1263805"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7" name="Rectangle 8">
            <a:extLst>
              <a:ext uri="{FF2B5EF4-FFF2-40B4-BE49-F238E27FC236}">
                <a16:creationId xmlns:a16="http://schemas.microsoft.com/office/drawing/2014/main" id="{A749CDFB-EE99-4334-8923-0D518C5B2B12}"/>
              </a:ext>
            </a:extLst>
          </p:cNvPr>
          <p:cNvSpPr>
            <a:spLocks noChangeArrowheads="1"/>
          </p:cNvSpPr>
          <p:nvPr/>
        </p:nvSpPr>
        <p:spPr bwMode="auto">
          <a:xfrm>
            <a:off x="1719239" y="326571"/>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8" name="Rectangle 9">
            <a:extLst>
              <a:ext uri="{FF2B5EF4-FFF2-40B4-BE49-F238E27FC236}">
                <a16:creationId xmlns:a16="http://schemas.microsoft.com/office/drawing/2014/main" id="{6E9A5901-7AB9-4355-8A8C-EDEDF74E0D29}"/>
              </a:ext>
            </a:extLst>
          </p:cNvPr>
          <p:cNvSpPr>
            <a:spLocks noChangeArrowheads="1"/>
          </p:cNvSpPr>
          <p:nvPr/>
        </p:nvSpPr>
        <p:spPr bwMode="auto">
          <a:xfrm>
            <a:off x="2173502"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9" name="Rectangle 10">
            <a:extLst>
              <a:ext uri="{FF2B5EF4-FFF2-40B4-BE49-F238E27FC236}">
                <a16:creationId xmlns:a16="http://schemas.microsoft.com/office/drawing/2014/main" id="{719A89F7-F1DD-434B-B30D-4B32BEFEBDCF}"/>
              </a:ext>
            </a:extLst>
          </p:cNvPr>
          <p:cNvSpPr>
            <a:spLocks noChangeArrowheads="1"/>
          </p:cNvSpPr>
          <p:nvPr/>
        </p:nvSpPr>
        <p:spPr bwMode="auto">
          <a:xfrm>
            <a:off x="2628934"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0" name="Rectangle 11">
            <a:extLst>
              <a:ext uri="{FF2B5EF4-FFF2-40B4-BE49-F238E27FC236}">
                <a16:creationId xmlns:a16="http://schemas.microsoft.com/office/drawing/2014/main" id="{E2F34566-8F29-46BF-862B-492CFB9F0B97}"/>
              </a:ext>
            </a:extLst>
          </p:cNvPr>
          <p:cNvSpPr>
            <a:spLocks noChangeArrowheads="1"/>
          </p:cNvSpPr>
          <p:nvPr/>
        </p:nvSpPr>
        <p:spPr bwMode="auto">
          <a:xfrm>
            <a:off x="3083197"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1" name="Rectangle 12">
            <a:extLst>
              <a:ext uri="{FF2B5EF4-FFF2-40B4-BE49-F238E27FC236}">
                <a16:creationId xmlns:a16="http://schemas.microsoft.com/office/drawing/2014/main" id="{13B17D5B-B8E7-479A-9557-1DE1F3355D01}"/>
              </a:ext>
            </a:extLst>
          </p:cNvPr>
          <p:cNvSpPr>
            <a:spLocks noChangeArrowheads="1"/>
          </p:cNvSpPr>
          <p:nvPr/>
        </p:nvSpPr>
        <p:spPr bwMode="auto">
          <a:xfrm>
            <a:off x="3538630"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2" name="Rectangle 13">
            <a:extLst>
              <a:ext uri="{FF2B5EF4-FFF2-40B4-BE49-F238E27FC236}">
                <a16:creationId xmlns:a16="http://schemas.microsoft.com/office/drawing/2014/main" id="{648B9A6E-E46B-4E77-8AFC-175F26F71815}"/>
              </a:ext>
            </a:extLst>
          </p:cNvPr>
          <p:cNvSpPr>
            <a:spLocks noChangeArrowheads="1"/>
          </p:cNvSpPr>
          <p:nvPr/>
        </p:nvSpPr>
        <p:spPr bwMode="auto">
          <a:xfrm>
            <a:off x="3992893"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3" name="Rectangle 14">
            <a:extLst>
              <a:ext uri="{FF2B5EF4-FFF2-40B4-BE49-F238E27FC236}">
                <a16:creationId xmlns:a16="http://schemas.microsoft.com/office/drawing/2014/main" id="{66ED677A-B450-444C-8C05-6164CEFBB230}"/>
              </a:ext>
            </a:extLst>
          </p:cNvPr>
          <p:cNvSpPr>
            <a:spLocks noChangeArrowheads="1"/>
          </p:cNvSpPr>
          <p:nvPr/>
        </p:nvSpPr>
        <p:spPr bwMode="auto">
          <a:xfrm>
            <a:off x="4448326"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4" name="Rectangle 15">
            <a:extLst>
              <a:ext uri="{FF2B5EF4-FFF2-40B4-BE49-F238E27FC236}">
                <a16:creationId xmlns:a16="http://schemas.microsoft.com/office/drawing/2014/main" id="{6B37F876-20AD-4B0B-B794-D98057E31CD1}"/>
              </a:ext>
            </a:extLst>
          </p:cNvPr>
          <p:cNvSpPr>
            <a:spLocks noChangeArrowheads="1"/>
          </p:cNvSpPr>
          <p:nvPr/>
        </p:nvSpPr>
        <p:spPr bwMode="auto">
          <a:xfrm>
            <a:off x="4902589"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5" name="Rectangle 16">
            <a:extLst>
              <a:ext uri="{FF2B5EF4-FFF2-40B4-BE49-F238E27FC236}">
                <a16:creationId xmlns:a16="http://schemas.microsoft.com/office/drawing/2014/main" id="{9EED317B-A291-4834-AF57-5CB5972CF527}"/>
              </a:ext>
            </a:extLst>
          </p:cNvPr>
          <p:cNvSpPr>
            <a:spLocks noChangeArrowheads="1"/>
          </p:cNvSpPr>
          <p:nvPr/>
        </p:nvSpPr>
        <p:spPr bwMode="auto">
          <a:xfrm>
            <a:off x="5358022"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6" name="Rectangle 17">
            <a:extLst>
              <a:ext uri="{FF2B5EF4-FFF2-40B4-BE49-F238E27FC236}">
                <a16:creationId xmlns:a16="http://schemas.microsoft.com/office/drawing/2014/main" id="{6F10DAB5-CF53-4900-8A89-3398C2031047}"/>
              </a:ext>
            </a:extLst>
          </p:cNvPr>
          <p:cNvSpPr>
            <a:spLocks noChangeArrowheads="1"/>
          </p:cNvSpPr>
          <p:nvPr/>
        </p:nvSpPr>
        <p:spPr bwMode="auto">
          <a:xfrm>
            <a:off x="5812285"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7" name="Rectangle 18">
            <a:extLst>
              <a:ext uri="{FF2B5EF4-FFF2-40B4-BE49-F238E27FC236}">
                <a16:creationId xmlns:a16="http://schemas.microsoft.com/office/drawing/2014/main" id="{F5888EEF-E323-44C5-9096-B1D8A26B31A0}"/>
              </a:ext>
            </a:extLst>
          </p:cNvPr>
          <p:cNvSpPr>
            <a:spLocks noChangeArrowheads="1"/>
          </p:cNvSpPr>
          <p:nvPr/>
        </p:nvSpPr>
        <p:spPr bwMode="auto">
          <a:xfrm>
            <a:off x="6267717"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8" name="Rectangle 19">
            <a:extLst>
              <a:ext uri="{FF2B5EF4-FFF2-40B4-BE49-F238E27FC236}">
                <a16:creationId xmlns:a16="http://schemas.microsoft.com/office/drawing/2014/main" id="{9825D3DA-CFCD-4B62-AA3E-6B6A3F6A4D32}"/>
              </a:ext>
            </a:extLst>
          </p:cNvPr>
          <p:cNvSpPr>
            <a:spLocks noChangeArrowheads="1"/>
          </p:cNvSpPr>
          <p:nvPr/>
        </p:nvSpPr>
        <p:spPr bwMode="auto">
          <a:xfrm>
            <a:off x="6721980"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9" name="Rectangle 20">
            <a:extLst>
              <a:ext uri="{FF2B5EF4-FFF2-40B4-BE49-F238E27FC236}">
                <a16:creationId xmlns:a16="http://schemas.microsoft.com/office/drawing/2014/main" id="{485F1DFD-B6E0-4E81-9E5D-A16F629BFD95}"/>
              </a:ext>
            </a:extLst>
          </p:cNvPr>
          <p:cNvSpPr>
            <a:spLocks noChangeArrowheads="1"/>
          </p:cNvSpPr>
          <p:nvPr/>
        </p:nvSpPr>
        <p:spPr bwMode="auto">
          <a:xfrm>
            <a:off x="7177414"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0" name="Rectangle 21">
            <a:extLst>
              <a:ext uri="{FF2B5EF4-FFF2-40B4-BE49-F238E27FC236}">
                <a16:creationId xmlns:a16="http://schemas.microsoft.com/office/drawing/2014/main" id="{22C892AF-FE66-492B-8360-9F3902E2D27A}"/>
              </a:ext>
            </a:extLst>
          </p:cNvPr>
          <p:cNvSpPr>
            <a:spLocks noChangeArrowheads="1"/>
          </p:cNvSpPr>
          <p:nvPr/>
        </p:nvSpPr>
        <p:spPr bwMode="auto">
          <a:xfrm>
            <a:off x="7631676"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1" name="Rectangle 22">
            <a:extLst>
              <a:ext uri="{FF2B5EF4-FFF2-40B4-BE49-F238E27FC236}">
                <a16:creationId xmlns:a16="http://schemas.microsoft.com/office/drawing/2014/main" id="{BF8787BC-8DED-4E08-BA9C-0F363C018FE6}"/>
              </a:ext>
            </a:extLst>
          </p:cNvPr>
          <p:cNvSpPr>
            <a:spLocks noChangeArrowheads="1"/>
          </p:cNvSpPr>
          <p:nvPr/>
        </p:nvSpPr>
        <p:spPr bwMode="auto">
          <a:xfrm>
            <a:off x="8087109"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2" name="Rectangle 23">
            <a:extLst>
              <a:ext uri="{FF2B5EF4-FFF2-40B4-BE49-F238E27FC236}">
                <a16:creationId xmlns:a16="http://schemas.microsoft.com/office/drawing/2014/main" id="{ECC6E2E7-5D4C-494A-9957-C74873D73B5C}"/>
              </a:ext>
            </a:extLst>
          </p:cNvPr>
          <p:cNvSpPr>
            <a:spLocks noChangeArrowheads="1"/>
          </p:cNvSpPr>
          <p:nvPr/>
        </p:nvSpPr>
        <p:spPr bwMode="auto">
          <a:xfrm>
            <a:off x="8541372"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3" name="Rectangle 24">
            <a:extLst>
              <a:ext uri="{FF2B5EF4-FFF2-40B4-BE49-F238E27FC236}">
                <a16:creationId xmlns:a16="http://schemas.microsoft.com/office/drawing/2014/main" id="{619B2CB8-4BD4-49C4-99C7-1EDC4DE98D0E}"/>
              </a:ext>
            </a:extLst>
          </p:cNvPr>
          <p:cNvSpPr>
            <a:spLocks noChangeArrowheads="1"/>
          </p:cNvSpPr>
          <p:nvPr/>
        </p:nvSpPr>
        <p:spPr bwMode="auto">
          <a:xfrm>
            <a:off x="8996805"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4" name="Rectangle 25">
            <a:extLst>
              <a:ext uri="{FF2B5EF4-FFF2-40B4-BE49-F238E27FC236}">
                <a16:creationId xmlns:a16="http://schemas.microsoft.com/office/drawing/2014/main" id="{2BD052E5-B9B7-4DDC-921A-0BA5DC53AFE7}"/>
              </a:ext>
            </a:extLst>
          </p:cNvPr>
          <p:cNvSpPr>
            <a:spLocks noChangeArrowheads="1"/>
          </p:cNvSpPr>
          <p:nvPr/>
        </p:nvSpPr>
        <p:spPr bwMode="auto">
          <a:xfrm>
            <a:off x="9451068"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5" name="Rectangle 26">
            <a:extLst>
              <a:ext uri="{FF2B5EF4-FFF2-40B4-BE49-F238E27FC236}">
                <a16:creationId xmlns:a16="http://schemas.microsoft.com/office/drawing/2014/main" id="{854CCDB5-6DB3-4877-AAD4-2D60BD9045BA}"/>
              </a:ext>
            </a:extLst>
          </p:cNvPr>
          <p:cNvSpPr>
            <a:spLocks noChangeArrowheads="1"/>
          </p:cNvSpPr>
          <p:nvPr/>
        </p:nvSpPr>
        <p:spPr bwMode="auto">
          <a:xfrm>
            <a:off x="9906501"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6" name="Rectangle 27">
            <a:extLst>
              <a:ext uri="{FF2B5EF4-FFF2-40B4-BE49-F238E27FC236}">
                <a16:creationId xmlns:a16="http://schemas.microsoft.com/office/drawing/2014/main" id="{E3701413-7CE4-4A3C-88EA-C6C0B42E4A34}"/>
              </a:ext>
            </a:extLst>
          </p:cNvPr>
          <p:cNvSpPr>
            <a:spLocks noChangeArrowheads="1"/>
          </p:cNvSpPr>
          <p:nvPr/>
        </p:nvSpPr>
        <p:spPr bwMode="auto">
          <a:xfrm>
            <a:off x="10360763"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7" name="Rectangle 28">
            <a:extLst>
              <a:ext uri="{FF2B5EF4-FFF2-40B4-BE49-F238E27FC236}">
                <a16:creationId xmlns:a16="http://schemas.microsoft.com/office/drawing/2014/main" id="{BA36D018-6320-417B-8F9E-55683DDC96D5}"/>
              </a:ext>
            </a:extLst>
          </p:cNvPr>
          <p:cNvSpPr>
            <a:spLocks noChangeArrowheads="1"/>
          </p:cNvSpPr>
          <p:nvPr/>
        </p:nvSpPr>
        <p:spPr bwMode="auto">
          <a:xfrm>
            <a:off x="10816197"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8" name="Rectangle 29">
            <a:extLst>
              <a:ext uri="{FF2B5EF4-FFF2-40B4-BE49-F238E27FC236}">
                <a16:creationId xmlns:a16="http://schemas.microsoft.com/office/drawing/2014/main" id="{2B1F5663-A83E-4D95-BDF4-EBB44F3CCC3B}"/>
              </a:ext>
            </a:extLst>
          </p:cNvPr>
          <p:cNvSpPr>
            <a:spLocks noChangeArrowheads="1"/>
          </p:cNvSpPr>
          <p:nvPr/>
        </p:nvSpPr>
        <p:spPr bwMode="auto">
          <a:xfrm>
            <a:off x="11270460"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9" name="Rectangle 30">
            <a:extLst>
              <a:ext uri="{FF2B5EF4-FFF2-40B4-BE49-F238E27FC236}">
                <a16:creationId xmlns:a16="http://schemas.microsoft.com/office/drawing/2014/main" id="{462D901F-2505-492E-B20E-7B4077FF6D3B}"/>
              </a:ext>
            </a:extLst>
          </p:cNvPr>
          <p:cNvSpPr>
            <a:spLocks noChangeArrowheads="1"/>
          </p:cNvSpPr>
          <p:nvPr/>
        </p:nvSpPr>
        <p:spPr bwMode="auto">
          <a:xfrm>
            <a:off x="11725892"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0" name="Rectangle 32">
            <a:extLst>
              <a:ext uri="{FF2B5EF4-FFF2-40B4-BE49-F238E27FC236}">
                <a16:creationId xmlns:a16="http://schemas.microsoft.com/office/drawing/2014/main" id="{FDEA931C-C5A4-4A39-893A-F9D600DAA120}"/>
              </a:ext>
            </a:extLst>
          </p:cNvPr>
          <p:cNvSpPr>
            <a:spLocks noChangeArrowheads="1"/>
          </p:cNvSpPr>
          <p:nvPr/>
        </p:nvSpPr>
        <p:spPr bwMode="auto">
          <a:xfrm>
            <a:off x="354110" y="834963"/>
            <a:ext cx="10999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1" name="Rectangle 33">
            <a:extLst>
              <a:ext uri="{FF2B5EF4-FFF2-40B4-BE49-F238E27FC236}">
                <a16:creationId xmlns:a16="http://schemas.microsoft.com/office/drawing/2014/main" id="{53FAB04F-C814-4903-887C-6B8749BF4873}"/>
              </a:ext>
            </a:extLst>
          </p:cNvPr>
          <p:cNvSpPr>
            <a:spLocks noChangeArrowheads="1"/>
          </p:cNvSpPr>
          <p:nvPr/>
        </p:nvSpPr>
        <p:spPr bwMode="auto">
          <a:xfrm>
            <a:off x="809542"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2" name="Rectangle 34">
            <a:extLst>
              <a:ext uri="{FF2B5EF4-FFF2-40B4-BE49-F238E27FC236}">
                <a16:creationId xmlns:a16="http://schemas.microsoft.com/office/drawing/2014/main" id="{E80BB6CA-5007-43DC-9106-9AC1FD8F5F42}"/>
              </a:ext>
            </a:extLst>
          </p:cNvPr>
          <p:cNvSpPr>
            <a:spLocks noChangeArrowheads="1"/>
          </p:cNvSpPr>
          <p:nvPr/>
        </p:nvSpPr>
        <p:spPr bwMode="auto">
          <a:xfrm>
            <a:off x="1263805" y="834963"/>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3" name="Rectangle 35">
            <a:extLst>
              <a:ext uri="{FF2B5EF4-FFF2-40B4-BE49-F238E27FC236}">
                <a16:creationId xmlns:a16="http://schemas.microsoft.com/office/drawing/2014/main" id="{3E18C2F1-101D-4393-9918-DE77B3379868}"/>
              </a:ext>
            </a:extLst>
          </p:cNvPr>
          <p:cNvSpPr>
            <a:spLocks noChangeArrowheads="1"/>
          </p:cNvSpPr>
          <p:nvPr/>
        </p:nvSpPr>
        <p:spPr bwMode="auto">
          <a:xfrm>
            <a:off x="1719239"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4" name="Rectangle 36">
            <a:extLst>
              <a:ext uri="{FF2B5EF4-FFF2-40B4-BE49-F238E27FC236}">
                <a16:creationId xmlns:a16="http://schemas.microsoft.com/office/drawing/2014/main" id="{2EA02F2D-5F5D-4284-953F-D92F8BA89C8B}"/>
              </a:ext>
            </a:extLst>
          </p:cNvPr>
          <p:cNvSpPr>
            <a:spLocks noChangeArrowheads="1"/>
          </p:cNvSpPr>
          <p:nvPr/>
        </p:nvSpPr>
        <p:spPr bwMode="auto">
          <a:xfrm>
            <a:off x="2173502"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5" name="Rectangle 37">
            <a:extLst>
              <a:ext uri="{FF2B5EF4-FFF2-40B4-BE49-F238E27FC236}">
                <a16:creationId xmlns:a16="http://schemas.microsoft.com/office/drawing/2014/main" id="{B5280DAC-9E73-48E4-A0C0-043ACF981C6E}"/>
              </a:ext>
            </a:extLst>
          </p:cNvPr>
          <p:cNvSpPr>
            <a:spLocks noChangeArrowheads="1"/>
          </p:cNvSpPr>
          <p:nvPr/>
        </p:nvSpPr>
        <p:spPr bwMode="auto">
          <a:xfrm>
            <a:off x="2628934"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6" name="Rectangle 38">
            <a:extLst>
              <a:ext uri="{FF2B5EF4-FFF2-40B4-BE49-F238E27FC236}">
                <a16:creationId xmlns:a16="http://schemas.microsoft.com/office/drawing/2014/main" id="{60B1EDB9-9DC9-475A-BEBF-49644F4E1F95}"/>
              </a:ext>
            </a:extLst>
          </p:cNvPr>
          <p:cNvSpPr>
            <a:spLocks noChangeArrowheads="1"/>
          </p:cNvSpPr>
          <p:nvPr/>
        </p:nvSpPr>
        <p:spPr bwMode="auto">
          <a:xfrm>
            <a:off x="3083197" y="834963"/>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7" name="Rectangle 39">
            <a:extLst>
              <a:ext uri="{FF2B5EF4-FFF2-40B4-BE49-F238E27FC236}">
                <a16:creationId xmlns:a16="http://schemas.microsoft.com/office/drawing/2014/main" id="{820A7A5C-FCE4-4A98-ABAF-F0127EC77F14}"/>
              </a:ext>
            </a:extLst>
          </p:cNvPr>
          <p:cNvSpPr>
            <a:spLocks noChangeArrowheads="1"/>
          </p:cNvSpPr>
          <p:nvPr/>
        </p:nvSpPr>
        <p:spPr bwMode="auto">
          <a:xfrm>
            <a:off x="3538630"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8" name="Rectangle 40">
            <a:extLst>
              <a:ext uri="{FF2B5EF4-FFF2-40B4-BE49-F238E27FC236}">
                <a16:creationId xmlns:a16="http://schemas.microsoft.com/office/drawing/2014/main" id="{7A431B81-7C7C-42A1-8E97-0E59A743EAFF}"/>
              </a:ext>
            </a:extLst>
          </p:cNvPr>
          <p:cNvSpPr>
            <a:spLocks noChangeArrowheads="1"/>
          </p:cNvSpPr>
          <p:nvPr/>
        </p:nvSpPr>
        <p:spPr bwMode="auto">
          <a:xfrm>
            <a:off x="3992893"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9" name="Rectangle 41">
            <a:extLst>
              <a:ext uri="{FF2B5EF4-FFF2-40B4-BE49-F238E27FC236}">
                <a16:creationId xmlns:a16="http://schemas.microsoft.com/office/drawing/2014/main" id="{F7C18536-4714-447C-B2CD-5CCE34FE6304}"/>
              </a:ext>
            </a:extLst>
          </p:cNvPr>
          <p:cNvSpPr>
            <a:spLocks noChangeArrowheads="1"/>
          </p:cNvSpPr>
          <p:nvPr/>
        </p:nvSpPr>
        <p:spPr bwMode="auto">
          <a:xfrm>
            <a:off x="4448326"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0" name="Rectangle 42">
            <a:extLst>
              <a:ext uri="{FF2B5EF4-FFF2-40B4-BE49-F238E27FC236}">
                <a16:creationId xmlns:a16="http://schemas.microsoft.com/office/drawing/2014/main" id="{A5220EB9-CFCA-4E11-B625-CBA6910EDB8D}"/>
              </a:ext>
            </a:extLst>
          </p:cNvPr>
          <p:cNvSpPr>
            <a:spLocks noChangeArrowheads="1"/>
          </p:cNvSpPr>
          <p:nvPr/>
        </p:nvSpPr>
        <p:spPr bwMode="auto">
          <a:xfrm>
            <a:off x="4902589"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1" name="Rectangle 43">
            <a:extLst>
              <a:ext uri="{FF2B5EF4-FFF2-40B4-BE49-F238E27FC236}">
                <a16:creationId xmlns:a16="http://schemas.microsoft.com/office/drawing/2014/main" id="{C9AB4232-42B9-4172-8F6B-0CCF9E84F564}"/>
              </a:ext>
            </a:extLst>
          </p:cNvPr>
          <p:cNvSpPr>
            <a:spLocks noChangeArrowheads="1"/>
          </p:cNvSpPr>
          <p:nvPr/>
        </p:nvSpPr>
        <p:spPr bwMode="auto">
          <a:xfrm>
            <a:off x="5358022"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2" name="Rectangle 44">
            <a:extLst>
              <a:ext uri="{FF2B5EF4-FFF2-40B4-BE49-F238E27FC236}">
                <a16:creationId xmlns:a16="http://schemas.microsoft.com/office/drawing/2014/main" id="{77D0A2B3-F2AF-45C0-BC1A-629B0AF4C017}"/>
              </a:ext>
            </a:extLst>
          </p:cNvPr>
          <p:cNvSpPr>
            <a:spLocks noChangeArrowheads="1"/>
          </p:cNvSpPr>
          <p:nvPr/>
        </p:nvSpPr>
        <p:spPr bwMode="auto">
          <a:xfrm>
            <a:off x="5812285"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3" name="Rectangle 45">
            <a:extLst>
              <a:ext uri="{FF2B5EF4-FFF2-40B4-BE49-F238E27FC236}">
                <a16:creationId xmlns:a16="http://schemas.microsoft.com/office/drawing/2014/main" id="{C2A2BCF5-ACB6-4194-9DE7-BE45865F0651}"/>
              </a:ext>
            </a:extLst>
          </p:cNvPr>
          <p:cNvSpPr>
            <a:spLocks noChangeArrowheads="1"/>
          </p:cNvSpPr>
          <p:nvPr/>
        </p:nvSpPr>
        <p:spPr bwMode="auto">
          <a:xfrm>
            <a:off x="6267717"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4" name="Rectangle 46">
            <a:extLst>
              <a:ext uri="{FF2B5EF4-FFF2-40B4-BE49-F238E27FC236}">
                <a16:creationId xmlns:a16="http://schemas.microsoft.com/office/drawing/2014/main" id="{E5AE97FB-206B-4E16-BB3C-161246A67640}"/>
              </a:ext>
            </a:extLst>
          </p:cNvPr>
          <p:cNvSpPr>
            <a:spLocks noChangeArrowheads="1"/>
          </p:cNvSpPr>
          <p:nvPr/>
        </p:nvSpPr>
        <p:spPr bwMode="auto">
          <a:xfrm>
            <a:off x="6721980"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5" name="Rectangle 47">
            <a:extLst>
              <a:ext uri="{FF2B5EF4-FFF2-40B4-BE49-F238E27FC236}">
                <a16:creationId xmlns:a16="http://schemas.microsoft.com/office/drawing/2014/main" id="{E2148554-6A62-41A8-B70A-3265589BB172}"/>
              </a:ext>
            </a:extLst>
          </p:cNvPr>
          <p:cNvSpPr>
            <a:spLocks noChangeArrowheads="1"/>
          </p:cNvSpPr>
          <p:nvPr/>
        </p:nvSpPr>
        <p:spPr bwMode="auto">
          <a:xfrm>
            <a:off x="7177414"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6" name="Rectangle 48">
            <a:extLst>
              <a:ext uri="{FF2B5EF4-FFF2-40B4-BE49-F238E27FC236}">
                <a16:creationId xmlns:a16="http://schemas.microsoft.com/office/drawing/2014/main" id="{1F2DBB84-56F7-4574-B1C3-59A49824B840}"/>
              </a:ext>
            </a:extLst>
          </p:cNvPr>
          <p:cNvSpPr>
            <a:spLocks noChangeArrowheads="1"/>
          </p:cNvSpPr>
          <p:nvPr/>
        </p:nvSpPr>
        <p:spPr bwMode="auto">
          <a:xfrm>
            <a:off x="7631676"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7" name="Rectangle 49">
            <a:extLst>
              <a:ext uri="{FF2B5EF4-FFF2-40B4-BE49-F238E27FC236}">
                <a16:creationId xmlns:a16="http://schemas.microsoft.com/office/drawing/2014/main" id="{3803743A-8621-4AD5-9BEE-D1FBC8D62207}"/>
              </a:ext>
            </a:extLst>
          </p:cNvPr>
          <p:cNvSpPr>
            <a:spLocks noChangeArrowheads="1"/>
          </p:cNvSpPr>
          <p:nvPr/>
        </p:nvSpPr>
        <p:spPr bwMode="auto">
          <a:xfrm>
            <a:off x="8087109"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8" name="Rectangle 50">
            <a:extLst>
              <a:ext uri="{FF2B5EF4-FFF2-40B4-BE49-F238E27FC236}">
                <a16:creationId xmlns:a16="http://schemas.microsoft.com/office/drawing/2014/main" id="{2940D20D-CE5D-4F7F-87D5-4081213E1F25}"/>
              </a:ext>
            </a:extLst>
          </p:cNvPr>
          <p:cNvSpPr>
            <a:spLocks noChangeArrowheads="1"/>
          </p:cNvSpPr>
          <p:nvPr/>
        </p:nvSpPr>
        <p:spPr bwMode="auto">
          <a:xfrm>
            <a:off x="8541372"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9" name="Rectangle 51">
            <a:extLst>
              <a:ext uri="{FF2B5EF4-FFF2-40B4-BE49-F238E27FC236}">
                <a16:creationId xmlns:a16="http://schemas.microsoft.com/office/drawing/2014/main" id="{F24365F1-8EF6-4443-AB20-203041B14D4A}"/>
              </a:ext>
            </a:extLst>
          </p:cNvPr>
          <p:cNvSpPr>
            <a:spLocks noChangeArrowheads="1"/>
          </p:cNvSpPr>
          <p:nvPr/>
        </p:nvSpPr>
        <p:spPr bwMode="auto">
          <a:xfrm>
            <a:off x="8996805"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0" name="Rectangle 52">
            <a:extLst>
              <a:ext uri="{FF2B5EF4-FFF2-40B4-BE49-F238E27FC236}">
                <a16:creationId xmlns:a16="http://schemas.microsoft.com/office/drawing/2014/main" id="{43BD6223-42F5-4EA4-BED3-40CDDED810F2}"/>
              </a:ext>
            </a:extLst>
          </p:cNvPr>
          <p:cNvSpPr>
            <a:spLocks noChangeArrowheads="1"/>
          </p:cNvSpPr>
          <p:nvPr/>
        </p:nvSpPr>
        <p:spPr bwMode="auto">
          <a:xfrm>
            <a:off x="9451068"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1" name="Rectangle 53">
            <a:extLst>
              <a:ext uri="{FF2B5EF4-FFF2-40B4-BE49-F238E27FC236}">
                <a16:creationId xmlns:a16="http://schemas.microsoft.com/office/drawing/2014/main" id="{C44C46DF-3231-4732-836F-60E5D9F31465}"/>
              </a:ext>
            </a:extLst>
          </p:cNvPr>
          <p:cNvSpPr>
            <a:spLocks noChangeArrowheads="1"/>
          </p:cNvSpPr>
          <p:nvPr/>
        </p:nvSpPr>
        <p:spPr bwMode="auto">
          <a:xfrm>
            <a:off x="9906501"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2" name="Rectangle 54">
            <a:extLst>
              <a:ext uri="{FF2B5EF4-FFF2-40B4-BE49-F238E27FC236}">
                <a16:creationId xmlns:a16="http://schemas.microsoft.com/office/drawing/2014/main" id="{19478349-0B6B-45A3-A8D0-F9FFADAB4607}"/>
              </a:ext>
            </a:extLst>
          </p:cNvPr>
          <p:cNvSpPr>
            <a:spLocks noChangeArrowheads="1"/>
          </p:cNvSpPr>
          <p:nvPr/>
        </p:nvSpPr>
        <p:spPr bwMode="auto">
          <a:xfrm>
            <a:off x="10360763"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3" name="Rectangle 55">
            <a:extLst>
              <a:ext uri="{FF2B5EF4-FFF2-40B4-BE49-F238E27FC236}">
                <a16:creationId xmlns:a16="http://schemas.microsoft.com/office/drawing/2014/main" id="{AECC5927-A5DD-4BD3-91EB-7B58FC036A0F}"/>
              </a:ext>
            </a:extLst>
          </p:cNvPr>
          <p:cNvSpPr>
            <a:spLocks noChangeArrowheads="1"/>
          </p:cNvSpPr>
          <p:nvPr/>
        </p:nvSpPr>
        <p:spPr bwMode="auto">
          <a:xfrm>
            <a:off x="10816197"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4" name="Rectangle 56">
            <a:extLst>
              <a:ext uri="{FF2B5EF4-FFF2-40B4-BE49-F238E27FC236}">
                <a16:creationId xmlns:a16="http://schemas.microsoft.com/office/drawing/2014/main" id="{2592B56B-0EE5-44E3-8D4E-C331547A46D6}"/>
              </a:ext>
            </a:extLst>
          </p:cNvPr>
          <p:cNvSpPr>
            <a:spLocks noChangeArrowheads="1"/>
          </p:cNvSpPr>
          <p:nvPr/>
        </p:nvSpPr>
        <p:spPr bwMode="auto">
          <a:xfrm>
            <a:off x="11270460"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5" name="Rectangle 57">
            <a:extLst>
              <a:ext uri="{FF2B5EF4-FFF2-40B4-BE49-F238E27FC236}">
                <a16:creationId xmlns:a16="http://schemas.microsoft.com/office/drawing/2014/main" id="{E5B2E8AF-A971-4061-B059-E39A6A85852A}"/>
              </a:ext>
            </a:extLst>
          </p:cNvPr>
          <p:cNvSpPr>
            <a:spLocks noChangeArrowheads="1"/>
          </p:cNvSpPr>
          <p:nvPr/>
        </p:nvSpPr>
        <p:spPr bwMode="auto">
          <a:xfrm>
            <a:off x="11725892"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6" name="Rectangle 59">
            <a:extLst>
              <a:ext uri="{FF2B5EF4-FFF2-40B4-BE49-F238E27FC236}">
                <a16:creationId xmlns:a16="http://schemas.microsoft.com/office/drawing/2014/main" id="{63258960-6D1D-4D67-AFE7-6C7417FA7977}"/>
              </a:ext>
            </a:extLst>
          </p:cNvPr>
          <p:cNvSpPr>
            <a:spLocks noChangeArrowheads="1"/>
          </p:cNvSpPr>
          <p:nvPr/>
        </p:nvSpPr>
        <p:spPr bwMode="auto">
          <a:xfrm>
            <a:off x="354110" y="1342187"/>
            <a:ext cx="10999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7" name="Rectangle 60">
            <a:extLst>
              <a:ext uri="{FF2B5EF4-FFF2-40B4-BE49-F238E27FC236}">
                <a16:creationId xmlns:a16="http://schemas.microsoft.com/office/drawing/2014/main" id="{CF3B53C2-CA07-4D06-8438-0D7F9828ABAE}"/>
              </a:ext>
            </a:extLst>
          </p:cNvPr>
          <p:cNvSpPr>
            <a:spLocks noChangeArrowheads="1"/>
          </p:cNvSpPr>
          <p:nvPr/>
        </p:nvSpPr>
        <p:spPr bwMode="auto">
          <a:xfrm>
            <a:off x="809542" y="13421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8" name="Rectangle 61">
            <a:extLst>
              <a:ext uri="{FF2B5EF4-FFF2-40B4-BE49-F238E27FC236}">
                <a16:creationId xmlns:a16="http://schemas.microsoft.com/office/drawing/2014/main" id="{D0868746-D1A0-47AC-9F34-0192B3B37043}"/>
              </a:ext>
            </a:extLst>
          </p:cNvPr>
          <p:cNvSpPr>
            <a:spLocks noChangeArrowheads="1"/>
          </p:cNvSpPr>
          <p:nvPr/>
        </p:nvSpPr>
        <p:spPr bwMode="auto">
          <a:xfrm>
            <a:off x="1263805"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9" name="Rectangle 62">
            <a:extLst>
              <a:ext uri="{FF2B5EF4-FFF2-40B4-BE49-F238E27FC236}">
                <a16:creationId xmlns:a16="http://schemas.microsoft.com/office/drawing/2014/main" id="{009DD5A6-ADDF-48C9-BC16-9426AEC40A6B}"/>
              </a:ext>
            </a:extLst>
          </p:cNvPr>
          <p:cNvSpPr>
            <a:spLocks noChangeArrowheads="1"/>
          </p:cNvSpPr>
          <p:nvPr/>
        </p:nvSpPr>
        <p:spPr bwMode="auto">
          <a:xfrm>
            <a:off x="1719239" y="13421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0" name="Rectangle 63">
            <a:extLst>
              <a:ext uri="{FF2B5EF4-FFF2-40B4-BE49-F238E27FC236}">
                <a16:creationId xmlns:a16="http://schemas.microsoft.com/office/drawing/2014/main" id="{2285F7C8-078E-440F-95B4-A367E03BE7E4}"/>
              </a:ext>
            </a:extLst>
          </p:cNvPr>
          <p:cNvSpPr>
            <a:spLocks noChangeArrowheads="1"/>
          </p:cNvSpPr>
          <p:nvPr/>
        </p:nvSpPr>
        <p:spPr bwMode="auto">
          <a:xfrm>
            <a:off x="2173502"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1" name="Rectangle 64">
            <a:extLst>
              <a:ext uri="{FF2B5EF4-FFF2-40B4-BE49-F238E27FC236}">
                <a16:creationId xmlns:a16="http://schemas.microsoft.com/office/drawing/2014/main" id="{26CCF678-B825-4A9D-AF59-68723A33343A}"/>
              </a:ext>
            </a:extLst>
          </p:cNvPr>
          <p:cNvSpPr>
            <a:spLocks noChangeArrowheads="1"/>
          </p:cNvSpPr>
          <p:nvPr/>
        </p:nvSpPr>
        <p:spPr bwMode="auto">
          <a:xfrm>
            <a:off x="2628934"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2" name="Rectangle 65">
            <a:extLst>
              <a:ext uri="{FF2B5EF4-FFF2-40B4-BE49-F238E27FC236}">
                <a16:creationId xmlns:a16="http://schemas.microsoft.com/office/drawing/2014/main" id="{ECE3A29D-36C2-447D-BAC8-F721C873D213}"/>
              </a:ext>
            </a:extLst>
          </p:cNvPr>
          <p:cNvSpPr>
            <a:spLocks noChangeArrowheads="1"/>
          </p:cNvSpPr>
          <p:nvPr/>
        </p:nvSpPr>
        <p:spPr bwMode="auto">
          <a:xfrm>
            <a:off x="3083197"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3" name="Rectangle 66">
            <a:extLst>
              <a:ext uri="{FF2B5EF4-FFF2-40B4-BE49-F238E27FC236}">
                <a16:creationId xmlns:a16="http://schemas.microsoft.com/office/drawing/2014/main" id="{3EAFBB34-6EA0-4152-8AD7-5299E7456621}"/>
              </a:ext>
            </a:extLst>
          </p:cNvPr>
          <p:cNvSpPr>
            <a:spLocks noChangeArrowheads="1"/>
          </p:cNvSpPr>
          <p:nvPr/>
        </p:nvSpPr>
        <p:spPr bwMode="auto">
          <a:xfrm>
            <a:off x="3538630"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4" name="Rectangle 67">
            <a:extLst>
              <a:ext uri="{FF2B5EF4-FFF2-40B4-BE49-F238E27FC236}">
                <a16:creationId xmlns:a16="http://schemas.microsoft.com/office/drawing/2014/main" id="{2F86D70C-2640-4E78-9AC8-499F31B082EF}"/>
              </a:ext>
            </a:extLst>
          </p:cNvPr>
          <p:cNvSpPr>
            <a:spLocks noChangeArrowheads="1"/>
          </p:cNvSpPr>
          <p:nvPr/>
        </p:nvSpPr>
        <p:spPr bwMode="auto">
          <a:xfrm>
            <a:off x="3992893"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5" name="Rectangle 68">
            <a:extLst>
              <a:ext uri="{FF2B5EF4-FFF2-40B4-BE49-F238E27FC236}">
                <a16:creationId xmlns:a16="http://schemas.microsoft.com/office/drawing/2014/main" id="{A275C0EA-73CC-4699-B3C9-4A3708797370}"/>
              </a:ext>
            </a:extLst>
          </p:cNvPr>
          <p:cNvSpPr>
            <a:spLocks noChangeArrowheads="1"/>
          </p:cNvSpPr>
          <p:nvPr/>
        </p:nvSpPr>
        <p:spPr bwMode="auto">
          <a:xfrm>
            <a:off x="4448326"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6" name="Rectangle 69">
            <a:extLst>
              <a:ext uri="{FF2B5EF4-FFF2-40B4-BE49-F238E27FC236}">
                <a16:creationId xmlns:a16="http://schemas.microsoft.com/office/drawing/2014/main" id="{F86BBF02-3C76-4314-A0E0-F7356FA340F1}"/>
              </a:ext>
            </a:extLst>
          </p:cNvPr>
          <p:cNvSpPr>
            <a:spLocks noChangeArrowheads="1"/>
          </p:cNvSpPr>
          <p:nvPr/>
        </p:nvSpPr>
        <p:spPr bwMode="auto">
          <a:xfrm>
            <a:off x="4902589"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7" name="Rectangle 70">
            <a:extLst>
              <a:ext uri="{FF2B5EF4-FFF2-40B4-BE49-F238E27FC236}">
                <a16:creationId xmlns:a16="http://schemas.microsoft.com/office/drawing/2014/main" id="{F2323DB0-CBBB-4827-9FCF-88B352492E24}"/>
              </a:ext>
            </a:extLst>
          </p:cNvPr>
          <p:cNvSpPr>
            <a:spLocks noChangeArrowheads="1"/>
          </p:cNvSpPr>
          <p:nvPr/>
        </p:nvSpPr>
        <p:spPr bwMode="auto">
          <a:xfrm>
            <a:off x="5358022"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8" name="Rectangle 71">
            <a:extLst>
              <a:ext uri="{FF2B5EF4-FFF2-40B4-BE49-F238E27FC236}">
                <a16:creationId xmlns:a16="http://schemas.microsoft.com/office/drawing/2014/main" id="{6C55D080-856F-44CE-A0EC-C7625E2A2D45}"/>
              </a:ext>
            </a:extLst>
          </p:cNvPr>
          <p:cNvSpPr>
            <a:spLocks noChangeArrowheads="1"/>
          </p:cNvSpPr>
          <p:nvPr/>
        </p:nvSpPr>
        <p:spPr bwMode="auto">
          <a:xfrm>
            <a:off x="5812285"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9" name="Rectangle 72">
            <a:extLst>
              <a:ext uri="{FF2B5EF4-FFF2-40B4-BE49-F238E27FC236}">
                <a16:creationId xmlns:a16="http://schemas.microsoft.com/office/drawing/2014/main" id="{8BF6FDB3-DFE2-48BE-8E96-9C26D4FD9092}"/>
              </a:ext>
            </a:extLst>
          </p:cNvPr>
          <p:cNvSpPr>
            <a:spLocks noChangeArrowheads="1"/>
          </p:cNvSpPr>
          <p:nvPr/>
        </p:nvSpPr>
        <p:spPr bwMode="auto">
          <a:xfrm>
            <a:off x="6267717"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0" name="Rectangle 73">
            <a:extLst>
              <a:ext uri="{FF2B5EF4-FFF2-40B4-BE49-F238E27FC236}">
                <a16:creationId xmlns:a16="http://schemas.microsoft.com/office/drawing/2014/main" id="{D430B815-9711-421A-B4EE-DC1E51BD09E7}"/>
              </a:ext>
            </a:extLst>
          </p:cNvPr>
          <p:cNvSpPr>
            <a:spLocks noChangeArrowheads="1"/>
          </p:cNvSpPr>
          <p:nvPr/>
        </p:nvSpPr>
        <p:spPr bwMode="auto">
          <a:xfrm>
            <a:off x="6721980"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1" name="Rectangle 74">
            <a:extLst>
              <a:ext uri="{FF2B5EF4-FFF2-40B4-BE49-F238E27FC236}">
                <a16:creationId xmlns:a16="http://schemas.microsoft.com/office/drawing/2014/main" id="{B8A5CB15-B1A9-4CE5-AD04-579255B67651}"/>
              </a:ext>
            </a:extLst>
          </p:cNvPr>
          <p:cNvSpPr>
            <a:spLocks noChangeArrowheads="1"/>
          </p:cNvSpPr>
          <p:nvPr/>
        </p:nvSpPr>
        <p:spPr bwMode="auto">
          <a:xfrm>
            <a:off x="7177414"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2" name="Rectangle 75">
            <a:extLst>
              <a:ext uri="{FF2B5EF4-FFF2-40B4-BE49-F238E27FC236}">
                <a16:creationId xmlns:a16="http://schemas.microsoft.com/office/drawing/2014/main" id="{6F6AC38A-D3A1-44B2-8398-DA177502859A}"/>
              </a:ext>
            </a:extLst>
          </p:cNvPr>
          <p:cNvSpPr>
            <a:spLocks noChangeArrowheads="1"/>
          </p:cNvSpPr>
          <p:nvPr/>
        </p:nvSpPr>
        <p:spPr bwMode="auto">
          <a:xfrm>
            <a:off x="7631676"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3" name="Rectangle 76">
            <a:extLst>
              <a:ext uri="{FF2B5EF4-FFF2-40B4-BE49-F238E27FC236}">
                <a16:creationId xmlns:a16="http://schemas.microsoft.com/office/drawing/2014/main" id="{6A4C12CD-07BF-46EB-AC44-6B119866CF4B}"/>
              </a:ext>
            </a:extLst>
          </p:cNvPr>
          <p:cNvSpPr>
            <a:spLocks noChangeArrowheads="1"/>
          </p:cNvSpPr>
          <p:nvPr/>
        </p:nvSpPr>
        <p:spPr bwMode="auto">
          <a:xfrm>
            <a:off x="8087109"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4" name="Rectangle 77">
            <a:extLst>
              <a:ext uri="{FF2B5EF4-FFF2-40B4-BE49-F238E27FC236}">
                <a16:creationId xmlns:a16="http://schemas.microsoft.com/office/drawing/2014/main" id="{5C4A1230-B968-451A-B024-8739FD0C1F93}"/>
              </a:ext>
            </a:extLst>
          </p:cNvPr>
          <p:cNvSpPr>
            <a:spLocks noChangeArrowheads="1"/>
          </p:cNvSpPr>
          <p:nvPr/>
        </p:nvSpPr>
        <p:spPr bwMode="auto">
          <a:xfrm>
            <a:off x="8541372"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5" name="Rectangle 78">
            <a:extLst>
              <a:ext uri="{FF2B5EF4-FFF2-40B4-BE49-F238E27FC236}">
                <a16:creationId xmlns:a16="http://schemas.microsoft.com/office/drawing/2014/main" id="{D75AC3CE-9734-481C-9D3F-2AF13116EE55}"/>
              </a:ext>
            </a:extLst>
          </p:cNvPr>
          <p:cNvSpPr>
            <a:spLocks noChangeArrowheads="1"/>
          </p:cNvSpPr>
          <p:nvPr/>
        </p:nvSpPr>
        <p:spPr bwMode="auto">
          <a:xfrm>
            <a:off x="8996805"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6" name="Rectangle 79">
            <a:extLst>
              <a:ext uri="{FF2B5EF4-FFF2-40B4-BE49-F238E27FC236}">
                <a16:creationId xmlns:a16="http://schemas.microsoft.com/office/drawing/2014/main" id="{69A12AE9-4D1E-4F86-ABCC-DC9AA3068AA9}"/>
              </a:ext>
            </a:extLst>
          </p:cNvPr>
          <p:cNvSpPr>
            <a:spLocks noChangeArrowheads="1"/>
          </p:cNvSpPr>
          <p:nvPr/>
        </p:nvSpPr>
        <p:spPr bwMode="auto">
          <a:xfrm>
            <a:off x="9451068"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7" name="Rectangle 80">
            <a:extLst>
              <a:ext uri="{FF2B5EF4-FFF2-40B4-BE49-F238E27FC236}">
                <a16:creationId xmlns:a16="http://schemas.microsoft.com/office/drawing/2014/main" id="{30C6E2D2-A01B-4BF9-9EAF-4F62A9AF7214}"/>
              </a:ext>
            </a:extLst>
          </p:cNvPr>
          <p:cNvSpPr>
            <a:spLocks noChangeArrowheads="1"/>
          </p:cNvSpPr>
          <p:nvPr/>
        </p:nvSpPr>
        <p:spPr bwMode="auto">
          <a:xfrm>
            <a:off x="9906501"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8" name="Rectangle 81">
            <a:extLst>
              <a:ext uri="{FF2B5EF4-FFF2-40B4-BE49-F238E27FC236}">
                <a16:creationId xmlns:a16="http://schemas.microsoft.com/office/drawing/2014/main" id="{C9F10DE1-A75B-4DA6-AACE-23581D8E642C}"/>
              </a:ext>
            </a:extLst>
          </p:cNvPr>
          <p:cNvSpPr>
            <a:spLocks noChangeArrowheads="1"/>
          </p:cNvSpPr>
          <p:nvPr/>
        </p:nvSpPr>
        <p:spPr bwMode="auto">
          <a:xfrm>
            <a:off x="10360763"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9" name="Rectangle 82">
            <a:extLst>
              <a:ext uri="{FF2B5EF4-FFF2-40B4-BE49-F238E27FC236}">
                <a16:creationId xmlns:a16="http://schemas.microsoft.com/office/drawing/2014/main" id="{0A775802-DD96-46A9-9F60-3C0D0736E331}"/>
              </a:ext>
            </a:extLst>
          </p:cNvPr>
          <p:cNvSpPr>
            <a:spLocks noChangeArrowheads="1"/>
          </p:cNvSpPr>
          <p:nvPr/>
        </p:nvSpPr>
        <p:spPr bwMode="auto">
          <a:xfrm>
            <a:off x="10816197"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0" name="Rectangle 83">
            <a:extLst>
              <a:ext uri="{FF2B5EF4-FFF2-40B4-BE49-F238E27FC236}">
                <a16:creationId xmlns:a16="http://schemas.microsoft.com/office/drawing/2014/main" id="{D665EA6F-14AA-4648-AB60-F7117F986461}"/>
              </a:ext>
            </a:extLst>
          </p:cNvPr>
          <p:cNvSpPr>
            <a:spLocks noChangeArrowheads="1"/>
          </p:cNvSpPr>
          <p:nvPr/>
        </p:nvSpPr>
        <p:spPr bwMode="auto">
          <a:xfrm>
            <a:off x="11270460"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1" name="Rectangle 84">
            <a:extLst>
              <a:ext uri="{FF2B5EF4-FFF2-40B4-BE49-F238E27FC236}">
                <a16:creationId xmlns:a16="http://schemas.microsoft.com/office/drawing/2014/main" id="{ACB843B8-638E-4047-9D91-8223083C0D1C}"/>
              </a:ext>
            </a:extLst>
          </p:cNvPr>
          <p:cNvSpPr>
            <a:spLocks noChangeArrowheads="1"/>
          </p:cNvSpPr>
          <p:nvPr/>
        </p:nvSpPr>
        <p:spPr bwMode="auto">
          <a:xfrm>
            <a:off x="11725892"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2" name="Rectangle 86">
            <a:extLst>
              <a:ext uri="{FF2B5EF4-FFF2-40B4-BE49-F238E27FC236}">
                <a16:creationId xmlns:a16="http://schemas.microsoft.com/office/drawing/2014/main" id="{B7163B2C-02BA-42E9-BFC1-6A12FD59E5B3}"/>
              </a:ext>
            </a:extLst>
          </p:cNvPr>
          <p:cNvSpPr>
            <a:spLocks noChangeArrowheads="1"/>
          </p:cNvSpPr>
          <p:nvPr/>
        </p:nvSpPr>
        <p:spPr bwMode="auto">
          <a:xfrm>
            <a:off x="354110" y="18505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3" name="Rectangle 87">
            <a:extLst>
              <a:ext uri="{FF2B5EF4-FFF2-40B4-BE49-F238E27FC236}">
                <a16:creationId xmlns:a16="http://schemas.microsoft.com/office/drawing/2014/main" id="{0B2288ED-33E4-4DE9-A750-24B68416FDD7}"/>
              </a:ext>
            </a:extLst>
          </p:cNvPr>
          <p:cNvSpPr>
            <a:spLocks noChangeArrowheads="1"/>
          </p:cNvSpPr>
          <p:nvPr/>
        </p:nvSpPr>
        <p:spPr bwMode="auto">
          <a:xfrm>
            <a:off x="809542"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4" name="Rectangle 88">
            <a:extLst>
              <a:ext uri="{FF2B5EF4-FFF2-40B4-BE49-F238E27FC236}">
                <a16:creationId xmlns:a16="http://schemas.microsoft.com/office/drawing/2014/main" id="{69096790-3EDA-447C-B893-B58EB23115A1}"/>
              </a:ext>
            </a:extLst>
          </p:cNvPr>
          <p:cNvSpPr>
            <a:spLocks noChangeArrowheads="1"/>
          </p:cNvSpPr>
          <p:nvPr/>
        </p:nvSpPr>
        <p:spPr bwMode="auto">
          <a:xfrm>
            <a:off x="1263805" y="18505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5" name="Rectangle 89">
            <a:extLst>
              <a:ext uri="{FF2B5EF4-FFF2-40B4-BE49-F238E27FC236}">
                <a16:creationId xmlns:a16="http://schemas.microsoft.com/office/drawing/2014/main" id="{CE854A02-0132-4C04-ADC5-9E062CF231BE}"/>
              </a:ext>
            </a:extLst>
          </p:cNvPr>
          <p:cNvSpPr>
            <a:spLocks noChangeArrowheads="1"/>
          </p:cNvSpPr>
          <p:nvPr/>
        </p:nvSpPr>
        <p:spPr bwMode="auto">
          <a:xfrm>
            <a:off x="1719239" y="1850579"/>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6" name="Rectangle 90">
            <a:extLst>
              <a:ext uri="{FF2B5EF4-FFF2-40B4-BE49-F238E27FC236}">
                <a16:creationId xmlns:a16="http://schemas.microsoft.com/office/drawing/2014/main" id="{E95D99AF-99D5-475B-AE63-90F7E8CC67AF}"/>
              </a:ext>
            </a:extLst>
          </p:cNvPr>
          <p:cNvSpPr>
            <a:spLocks noChangeArrowheads="1"/>
          </p:cNvSpPr>
          <p:nvPr/>
        </p:nvSpPr>
        <p:spPr bwMode="auto">
          <a:xfrm>
            <a:off x="2173502" y="18505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7" name="Rectangle 91">
            <a:extLst>
              <a:ext uri="{FF2B5EF4-FFF2-40B4-BE49-F238E27FC236}">
                <a16:creationId xmlns:a16="http://schemas.microsoft.com/office/drawing/2014/main" id="{A34BE509-D4BA-40A3-A4CD-3DF07B9E19D0}"/>
              </a:ext>
            </a:extLst>
          </p:cNvPr>
          <p:cNvSpPr>
            <a:spLocks noChangeArrowheads="1"/>
          </p:cNvSpPr>
          <p:nvPr/>
        </p:nvSpPr>
        <p:spPr bwMode="auto">
          <a:xfrm>
            <a:off x="2628934"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8" name="Rectangle 92">
            <a:extLst>
              <a:ext uri="{FF2B5EF4-FFF2-40B4-BE49-F238E27FC236}">
                <a16:creationId xmlns:a16="http://schemas.microsoft.com/office/drawing/2014/main" id="{A37FB970-0E25-4676-BC34-1A82728AF1D7}"/>
              </a:ext>
            </a:extLst>
          </p:cNvPr>
          <p:cNvSpPr>
            <a:spLocks noChangeArrowheads="1"/>
          </p:cNvSpPr>
          <p:nvPr/>
        </p:nvSpPr>
        <p:spPr bwMode="auto">
          <a:xfrm>
            <a:off x="3083197" y="18505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9" name="Rectangle 105">
            <a:extLst>
              <a:ext uri="{FF2B5EF4-FFF2-40B4-BE49-F238E27FC236}">
                <a16:creationId xmlns:a16="http://schemas.microsoft.com/office/drawing/2014/main" id="{970F9FCF-AA68-4E8F-8EA5-AAC4C5810EAB}"/>
              </a:ext>
            </a:extLst>
          </p:cNvPr>
          <p:cNvSpPr>
            <a:spLocks noChangeArrowheads="1"/>
          </p:cNvSpPr>
          <p:nvPr/>
        </p:nvSpPr>
        <p:spPr bwMode="auto">
          <a:xfrm>
            <a:off x="8996805"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0" name="Rectangle 106">
            <a:extLst>
              <a:ext uri="{FF2B5EF4-FFF2-40B4-BE49-F238E27FC236}">
                <a16:creationId xmlns:a16="http://schemas.microsoft.com/office/drawing/2014/main" id="{9D296959-779A-4776-ABF7-2FF2A73C81D2}"/>
              </a:ext>
            </a:extLst>
          </p:cNvPr>
          <p:cNvSpPr>
            <a:spLocks noChangeArrowheads="1"/>
          </p:cNvSpPr>
          <p:nvPr/>
        </p:nvSpPr>
        <p:spPr bwMode="auto">
          <a:xfrm>
            <a:off x="9451068" y="18505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1" name="Rectangle 107">
            <a:extLst>
              <a:ext uri="{FF2B5EF4-FFF2-40B4-BE49-F238E27FC236}">
                <a16:creationId xmlns:a16="http://schemas.microsoft.com/office/drawing/2014/main" id="{59855A4C-2548-423F-B57F-42922BC9B572}"/>
              </a:ext>
            </a:extLst>
          </p:cNvPr>
          <p:cNvSpPr>
            <a:spLocks noChangeArrowheads="1"/>
          </p:cNvSpPr>
          <p:nvPr/>
        </p:nvSpPr>
        <p:spPr bwMode="auto">
          <a:xfrm>
            <a:off x="9906501"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2" name="Rectangle 108">
            <a:extLst>
              <a:ext uri="{FF2B5EF4-FFF2-40B4-BE49-F238E27FC236}">
                <a16:creationId xmlns:a16="http://schemas.microsoft.com/office/drawing/2014/main" id="{54509127-BDD5-48E1-BE65-947CAC6B0439}"/>
              </a:ext>
            </a:extLst>
          </p:cNvPr>
          <p:cNvSpPr>
            <a:spLocks noChangeArrowheads="1"/>
          </p:cNvSpPr>
          <p:nvPr/>
        </p:nvSpPr>
        <p:spPr bwMode="auto">
          <a:xfrm>
            <a:off x="10360763" y="18505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3" name="Rectangle 109">
            <a:extLst>
              <a:ext uri="{FF2B5EF4-FFF2-40B4-BE49-F238E27FC236}">
                <a16:creationId xmlns:a16="http://schemas.microsoft.com/office/drawing/2014/main" id="{58C13B87-F971-4720-889B-EE6DE93E6B49}"/>
              </a:ext>
            </a:extLst>
          </p:cNvPr>
          <p:cNvSpPr>
            <a:spLocks noChangeArrowheads="1"/>
          </p:cNvSpPr>
          <p:nvPr/>
        </p:nvSpPr>
        <p:spPr bwMode="auto">
          <a:xfrm>
            <a:off x="10816197"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4" name="Rectangle 110">
            <a:extLst>
              <a:ext uri="{FF2B5EF4-FFF2-40B4-BE49-F238E27FC236}">
                <a16:creationId xmlns:a16="http://schemas.microsoft.com/office/drawing/2014/main" id="{681AD0E1-0BA7-4208-8DF7-EAB9E75AECF0}"/>
              </a:ext>
            </a:extLst>
          </p:cNvPr>
          <p:cNvSpPr>
            <a:spLocks noChangeArrowheads="1"/>
          </p:cNvSpPr>
          <p:nvPr/>
        </p:nvSpPr>
        <p:spPr bwMode="auto">
          <a:xfrm>
            <a:off x="11270460" y="18505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5" name="Rectangle 111">
            <a:extLst>
              <a:ext uri="{FF2B5EF4-FFF2-40B4-BE49-F238E27FC236}">
                <a16:creationId xmlns:a16="http://schemas.microsoft.com/office/drawing/2014/main" id="{FCBB3D30-B78E-44FC-8174-C95F9A1641DF}"/>
              </a:ext>
            </a:extLst>
          </p:cNvPr>
          <p:cNvSpPr>
            <a:spLocks noChangeArrowheads="1"/>
          </p:cNvSpPr>
          <p:nvPr/>
        </p:nvSpPr>
        <p:spPr bwMode="auto">
          <a:xfrm>
            <a:off x="11725892"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6" name="Rectangle 113">
            <a:extLst>
              <a:ext uri="{FF2B5EF4-FFF2-40B4-BE49-F238E27FC236}">
                <a16:creationId xmlns:a16="http://schemas.microsoft.com/office/drawing/2014/main" id="{699FABD8-D290-42AB-87FC-C9A58ADC7A0F}"/>
              </a:ext>
            </a:extLst>
          </p:cNvPr>
          <p:cNvSpPr>
            <a:spLocks noChangeArrowheads="1"/>
          </p:cNvSpPr>
          <p:nvPr/>
        </p:nvSpPr>
        <p:spPr bwMode="auto">
          <a:xfrm>
            <a:off x="354110" y="23589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7" name="Rectangle 114">
            <a:extLst>
              <a:ext uri="{FF2B5EF4-FFF2-40B4-BE49-F238E27FC236}">
                <a16:creationId xmlns:a16="http://schemas.microsoft.com/office/drawing/2014/main" id="{0B4D148D-F129-4DB7-88C2-471CB37E2DFF}"/>
              </a:ext>
            </a:extLst>
          </p:cNvPr>
          <p:cNvSpPr>
            <a:spLocks noChangeArrowheads="1"/>
          </p:cNvSpPr>
          <p:nvPr/>
        </p:nvSpPr>
        <p:spPr bwMode="auto">
          <a:xfrm>
            <a:off x="809542"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8" name="Rectangle 115">
            <a:extLst>
              <a:ext uri="{FF2B5EF4-FFF2-40B4-BE49-F238E27FC236}">
                <a16:creationId xmlns:a16="http://schemas.microsoft.com/office/drawing/2014/main" id="{6DF2FDEE-C085-4999-B8E9-1B5D1D8FDA58}"/>
              </a:ext>
            </a:extLst>
          </p:cNvPr>
          <p:cNvSpPr>
            <a:spLocks noChangeArrowheads="1"/>
          </p:cNvSpPr>
          <p:nvPr/>
        </p:nvSpPr>
        <p:spPr bwMode="auto">
          <a:xfrm>
            <a:off x="1263805" y="2358971"/>
            <a:ext cx="10999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9" name="Rectangle 116">
            <a:extLst>
              <a:ext uri="{FF2B5EF4-FFF2-40B4-BE49-F238E27FC236}">
                <a16:creationId xmlns:a16="http://schemas.microsoft.com/office/drawing/2014/main" id="{2F001154-22EC-4762-9895-75CD714E3181}"/>
              </a:ext>
            </a:extLst>
          </p:cNvPr>
          <p:cNvSpPr>
            <a:spLocks noChangeArrowheads="1"/>
          </p:cNvSpPr>
          <p:nvPr/>
        </p:nvSpPr>
        <p:spPr bwMode="auto">
          <a:xfrm>
            <a:off x="1719239"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0" name="Rectangle 117">
            <a:extLst>
              <a:ext uri="{FF2B5EF4-FFF2-40B4-BE49-F238E27FC236}">
                <a16:creationId xmlns:a16="http://schemas.microsoft.com/office/drawing/2014/main" id="{8CB1148A-8A8E-4217-B7AD-E1D5D2B0D9EB}"/>
              </a:ext>
            </a:extLst>
          </p:cNvPr>
          <p:cNvSpPr>
            <a:spLocks noChangeArrowheads="1"/>
          </p:cNvSpPr>
          <p:nvPr/>
        </p:nvSpPr>
        <p:spPr bwMode="auto">
          <a:xfrm>
            <a:off x="2173502" y="2358971"/>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1" name="Rectangle 118">
            <a:extLst>
              <a:ext uri="{FF2B5EF4-FFF2-40B4-BE49-F238E27FC236}">
                <a16:creationId xmlns:a16="http://schemas.microsoft.com/office/drawing/2014/main" id="{20FE1950-CE5A-4D2F-96A0-94186638CA98}"/>
              </a:ext>
            </a:extLst>
          </p:cNvPr>
          <p:cNvSpPr>
            <a:spLocks noChangeArrowheads="1"/>
          </p:cNvSpPr>
          <p:nvPr/>
        </p:nvSpPr>
        <p:spPr bwMode="auto">
          <a:xfrm>
            <a:off x="2628934"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2" name="Rectangle 119">
            <a:extLst>
              <a:ext uri="{FF2B5EF4-FFF2-40B4-BE49-F238E27FC236}">
                <a16:creationId xmlns:a16="http://schemas.microsoft.com/office/drawing/2014/main" id="{83A14354-B3F5-4073-AA5C-F099A82F6A08}"/>
              </a:ext>
            </a:extLst>
          </p:cNvPr>
          <p:cNvSpPr>
            <a:spLocks noChangeArrowheads="1"/>
          </p:cNvSpPr>
          <p:nvPr/>
        </p:nvSpPr>
        <p:spPr bwMode="auto">
          <a:xfrm>
            <a:off x="3083197" y="23589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3" name="Rectangle 132">
            <a:extLst>
              <a:ext uri="{FF2B5EF4-FFF2-40B4-BE49-F238E27FC236}">
                <a16:creationId xmlns:a16="http://schemas.microsoft.com/office/drawing/2014/main" id="{76AA0892-AC62-4F6F-833D-458C99E021BD}"/>
              </a:ext>
            </a:extLst>
          </p:cNvPr>
          <p:cNvSpPr>
            <a:spLocks noChangeArrowheads="1"/>
          </p:cNvSpPr>
          <p:nvPr/>
        </p:nvSpPr>
        <p:spPr bwMode="auto">
          <a:xfrm>
            <a:off x="8996805"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4" name="Rectangle 133">
            <a:extLst>
              <a:ext uri="{FF2B5EF4-FFF2-40B4-BE49-F238E27FC236}">
                <a16:creationId xmlns:a16="http://schemas.microsoft.com/office/drawing/2014/main" id="{A9C2DB91-40AA-4597-9B38-C5864CB8F9BE}"/>
              </a:ext>
            </a:extLst>
          </p:cNvPr>
          <p:cNvSpPr>
            <a:spLocks noChangeArrowheads="1"/>
          </p:cNvSpPr>
          <p:nvPr/>
        </p:nvSpPr>
        <p:spPr bwMode="auto">
          <a:xfrm>
            <a:off x="9451068" y="23589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5" name="Rectangle 134">
            <a:extLst>
              <a:ext uri="{FF2B5EF4-FFF2-40B4-BE49-F238E27FC236}">
                <a16:creationId xmlns:a16="http://schemas.microsoft.com/office/drawing/2014/main" id="{4C7BF4BD-0F20-4B33-94A1-72CA3EDF2983}"/>
              </a:ext>
            </a:extLst>
          </p:cNvPr>
          <p:cNvSpPr>
            <a:spLocks noChangeArrowheads="1"/>
          </p:cNvSpPr>
          <p:nvPr/>
        </p:nvSpPr>
        <p:spPr bwMode="auto">
          <a:xfrm>
            <a:off x="9906501"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6" name="Rectangle 135">
            <a:extLst>
              <a:ext uri="{FF2B5EF4-FFF2-40B4-BE49-F238E27FC236}">
                <a16:creationId xmlns:a16="http://schemas.microsoft.com/office/drawing/2014/main" id="{06A886E0-5EF6-4EF7-A054-B2E0B10BC970}"/>
              </a:ext>
            </a:extLst>
          </p:cNvPr>
          <p:cNvSpPr>
            <a:spLocks noChangeArrowheads="1"/>
          </p:cNvSpPr>
          <p:nvPr/>
        </p:nvSpPr>
        <p:spPr bwMode="auto">
          <a:xfrm>
            <a:off x="10360763" y="23589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7" name="Rectangle 136">
            <a:extLst>
              <a:ext uri="{FF2B5EF4-FFF2-40B4-BE49-F238E27FC236}">
                <a16:creationId xmlns:a16="http://schemas.microsoft.com/office/drawing/2014/main" id="{15585719-9169-4D98-80F3-2CB8A58F3F5E}"/>
              </a:ext>
            </a:extLst>
          </p:cNvPr>
          <p:cNvSpPr>
            <a:spLocks noChangeArrowheads="1"/>
          </p:cNvSpPr>
          <p:nvPr/>
        </p:nvSpPr>
        <p:spPr bwMode="auto">
          <a:xfrm>
            <a:off x="10816197"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8" name="Rectangle 137">
            <a:extLst>
              <a:ext uri="{FF2B5EF4-FFF2-40B4-BE49-F238E27FC236}">
                <a16:creationId xmlns:a16="http://schemas.microsoft.com/office/drawing/2014/main" id="{1528ECA1-B6B5-4F12-B518-F98298404AD8}"/>
              </a:ext>
            </a:extLst>
          </p:cNvPr>
          <p:cNvSpPr>
            <a:spLocks noChangeArrowheads="1"/>
          </p:cNvSpPr>
          <p:nvPr/>
        </p:nvSpPr>
        <p:spPr bwMode="auto">
          <a:xfrm>
            <a:off x="11270460" y="23589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9" name="Rectangle 138">
            <a:extLst>
              <a:ext uri="{FF2B5EF4-FFF2-40B4-BE49-F238E27FC236}">
                <a16:creationId xmlns:a16="http://schemas.microsoft.com/office/drawing/2014/main" id="{A5E04FCD-9144-4125-B905-01BA90E876FE}"/>
              </a:ext>
            </a:extLst>
          </p:cNvPr>
          <p:cNvSpPr>
            <a:spLocks noChangeArrowheads="1"/>
          </p:cNvSpPr>
          <p:nvPr/>
        </p:nvSpPr>
        <p:spPr bwMode="auto">
          <a:xfrm>
            <a:off x="11725892"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0" name="Rectangle 140">
            <a:extLst>
              <a:ext uri="{FF2B5EF4-FFF2-40B4-BE49-F238E27FC236}">
                <a16:creationId xmlns:a16="http://schemas.microsoft.com/office/drawing/2014/main" id="{A3A97D31-5EE8-448D-8A5F-2BFCFB9E7036}"/>
              </a:ext>
            </a:extLst>
          </p:cNvPr>
          <p:cNvSpPr>
            <a:spLocks noChangeArrowheads="1"/>
          </p:cNvSpPr>
          <p:nvPr/>
        </p:nvSpPr>
        <p:spPr bwMode="auto">
          <a:xfrm>
            <a:off x="354110" y="2866195"/>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1" name="Rectangle 141">
            <a:extLst>
              <a:ext uri="{FF2B5EF4-FFF2-40B4-BE49-F238E27FC236}">
                <a16:creationId xmlns:a16="http://schemas.microsoft.com/office/drawing/2014/main" id="{D5A6A0D9-0DCB-4C02-B821-ECBB42E71769}"/>
              </a:ext>
            </a:extLst>
          </p:cNvPr>
          <p:cNvSpPr>
            <a:spLocks noChangeArrowheads="1"/>
          </p:cNvSpPr>
          <p:nvPr/>
        </p:nvSpPr>
        <p:spPr bwMode="auto">
          <a:xfrm>
            <a:off x="809542" y="2866195"/>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2" name="Rectangle 142">
            <a:extLst>
              <a:ext uri="{FF2B5EF4-FFF2-40B4-BE49-F238E27FC236}">
                <a16:creationId xmlns:a16="http://schemas.microsoft.com/office/drawing/2014/main" id="{E4CFE5B5-7797-4C7B-B3D9-787A3D923EFF}"/>
              </a:ext>
            </a:extLst>
          </p:cNvPr>
          <p:cNvSpPr>
            <a:spLocks noChangeArrowheads="1"/>
          </p:cNvSpPr>
          <p:nvPr/>
        </p:nvSpPr>
        <p:spPr bwMode="auto">
          <a:xfrm>
            <a:off x="1263805"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3" name="Rectangle 143">
            <a:extLst>
              <a:ext uri="{FF2B5EF4-FFF2-40B4-BE49-F238E27FC236}">
                <a16:creationId xmlns:a16="http://schemas.microsoft.com/office/drawing/2014/main" id="{16868543-F08E-4EF2-A138-A5D60AD4C433}"/>
              </a:ext>
            </a:extLst>
          </p:cNvPr>
          <p:cNvSpPr>
            <a:spLocks noChangeArrowheads="1"/>
          </p:cNvSpPr>
          <p:nvPr/>
        </p:nvSpPr>
        <p:spPr bwMode="auto">
          <a:xfrm>
            <a:off x="1719239"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4" name="Rectangle 144">
            <a:extLst>
              <a:ext uri="{FF2B5EF4-FFF2-40B4-BE49-F238E27FC236}">
                <a16:creationId xmlns:a16="http://schemas.microsoft.com/office/drawing/2014/main" id="{7AA615AC-F660-426D-A925-78A832B1F87C}"/>
              </a:ext>
            </a:extLst>
          </p:cNvPr>
          <p:cNvSpPr>
            <a:spLocks noChangeArrowheads="1"/>
          </p:cNvSpPr>
          <p:nvPr/>
        </p:nvSpPr>
        <p:spPr bwMode="auto">
          <a:xfrm>
            <a:off x="2173502"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5" name="Rectangle 145">
            <a:extLst>
              <a:ext uri="{FF2B5EF4-FFF2-40B4-BE49-F238E27FC236}">
                <a16:creationId xmlns:a16="http://schemas.microsoft.com/office/drawing/2014/main" id="{DA02DEE7-518D-4550-A98E-419A429F2830}"/>
              </a:ext>
            </a:extLst>
          </p:cNvPr>
          <p:cNvSpPr>
            <a:spLocks noChangeArrowheads="1"/>
          </p:cNvSpPr>
          <p:nvPr/>
        </p:nvSpPr>
        <p:spPr bwMode="auto">
          <a:xfrm>
            <a:off x="2628934"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6" name="Rectangle 146">
            <a:extLst>
              <a:ext uri="{FF2B5EF4-FFF2-40B4-BE49-F238E27FC236}">
                <a16:creationId xmlns:a16="http://schemas.microsoft.com/office/drawing/2014/main" id="{CF13D66E-ABF4-4967-B8B3-F517D9B3C45C}"/>
              </a:ext>
            </a:extLst>
          </p:cNvPr>
          <p:cNvSpPr>
            <a:spLocks noChangeArrowheads="1"/>
          </p:cNvSpPr>
          <p:nvPr/>
        </p:nvSpPr>
        <p:spPr bwMode="auto">
          <a:xfrm>
            <a:off x="3083197"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7" name="Rectangle 159">
            <a:extLst>
              <a:ext uri="{FF2B5EF4-FFF2-40B4-BE49-F238E27FC236}">
                <a16:creationId xmlns:a16="http://schemas.microsoft.com/office/drawing/2014/main" id="{7B7E4AC4-5592-4DE6-AD9F-62E8E5E7C391}"/>
              </a:ext>
            </a:extLst>
          </p:cNvPr>
          <p:cNvSpPr>
            <a:spLocks noChangeArrowheads="1"/>
          </p:cNvSpPr>
          <p:nvPr/>
        </p:nvSpPr>
        <p:spPr bwMode="auto">
          <a:xfrm>
            <a:off x="8996805"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8" name="Rectangle 160">
            <a:extLst>
              <a:ext uri="{FF2B5EF4-FFF2-40B4-BE49-F238E27FC236}">
                <a16:creationId xmlns:a16="http://schemas.microsoft.com/office/drawing/2014/main" id="{64C2F106-22BF-42DB-B523-838D7919E609}"/>
              </a:ext>
            </a:extLst>
          </p:cNvPr>
          <p:cNvSpPr>
            <a:spLocks noChangeArrowheads="1"/>
          </p:cNvSpPr>
          <p:nvPr/>
        </p:nvSpPr>
        <p:spPr bwMode="auto">
          <a:xfrm>
            <a:off x="9451068"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9" name="Rectangle 161">
            <a:extLst>
              <a:ext uri="{FF2B5EF4-FFF2-40B4-BE49-F238E27FC236}">
                <a16:creationId xmlns:a16="http://schemas.microsoft.com/office/drawing/2014/main" id="{476760DC-3414-46D3-8ED3-E57574242DE7}"/>
              </a:ext>
            </a:extLst>
          </p:cNvPr>
          <p:cNvSpPr>
            <a:spLocks noChangeArrowheads="1"/>
          </p:cNvSpPr>
          <p:nvPr/>
        </p:nvSpPr>
        <p:spPr bwMode="auto">
          <a:xfrm>
            <a:off x="9906501"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0" name="Rectangle 162">
            <a:extLst>
              <a:ext uri="{FF2B5EF4-FFF2-40B4-BE49-F238E27FC236}">
                <a16:creationId xmlns:a16="http://schemas.microsoft.com/office/drawing/2014/main" id="{35BC5B5E-6559-46F0-8351-DB26B20688E7}"/>
              </a:ext>
            </a:extLst>
          </p:cNvPr>
          <p:cNvSpPr>
            <a:spLocks noChangeArrowheads="1"/>
          </p:cNvSpPr>
          <p:nvPr/>
        </p:nvSpPr>
        <p:spPr bwMode="auto">
          <a:xfrm>
            <a:off x="10360763"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1" name="Rectangle 163">
            <a:extLst>
              <a:ext uri="{FF2B5EF4-FFF2-40B4-BE49-F238E27FC236}">
                <a16:creationId xmlns:a16="http://schemas.microsoft.com/office/drawing/2014/main" id="{524E5712-0FF8-47E1-B2AE-812F34F65ED9}"/>
              </a:ext>
            </a:extLst>
          </p:cNvPr>
          <p:cNvSpPr>
            <a:spLocks noChangeArrowheads="1"/>
          </p:cNvSpPr>
          <p:nvPr/>
        </p:nvSpPr>
        <p:spPr bwMode="auto">
          <a:xfrm>
            <a:off x="10816197"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2" name="Rectangle 164">
            <a:extLst>
              <a:ext uri="{FF2B5EF4-FFF2-40B4-BE49-F238E27FC236}">
                <a16:creationId xmlns:a16="http://schemas.microsoft.com/office/drawing/2014/main" id="{617C8CE6-515E-494D-A867-E140F467B681}"/>
              </a:ext>
            </a:extLst>
          </p:cNvPr>
          <p:cNvSpPr>
            <a:spLocks noChangeArrowheads="1"/>
          </p:cNvSpPr>
          <p:nvPr/>
        </p:nvSpPr>
        <p:spPr bwMode="auto">
          <a:xfrm>
            <a:off x="11270460"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3" name="Rectangle 165">
            <a:extLst>
              <a:ext uri="{FF2B5EF4-FFF2-40B4-BE49-F238E27FC236}">
                <a16:creationId xmlns:a16="http://schemas.microsoft.com/office/drawing/2014/main" id="{D8599EDD-A959-45FB-8FD2-64277464E977}"/>
              </a:ext>
            </a:extLst>
          </p:cNvPr>
          <p:cNvSpPr>
            <a:spLocks noChangeArrowheads="1"/>
          </p:cNvSpPr>
          <p:nvPr/>
        </p:nvSpPr>
        <p:spPr bwMode="auto">
          <a:xfrm>
            <a:off x="11725892"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4" name="Rectangle 167">
            <a:extLst>
              <a:ext uri="{FF2B5EF4-FFF2-40B4-BE49-F238E27FC236}">
                <a16:creationId xmlns:a16="http://schemas.microsoft.com/office/drawing/2014/main" id="{0603D8C1-859C-43D4-B068-9EB9FBCE206C}"/>
              </a:ext>
            </a:extLst>
          </p:cNvPr>
          <p:cNvSpPr>
            <a:spLocks noChangeArrowheads="1"/>
          </p:cNvSpPr>
          <p:nvPr/>
        </p:nvSpPr>
        <p:spPr bwMode="auto">
          <a:xfrm>
            <a:off x="354110"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5" name="Rectangle 168">
            <a:extLst>
              <a:ext uri="{FF2B5EF4-FFF2-40B4-BE49-F238E27FC236}">
                <a16:creationId xmlns:a16="http://schemas.microsoft.com/office/drawing/2014/main" id="{B93977AF-46E4-45C2-8A01-209FA245E2C2}"/>
              </a:ext>
            </a:extLst>
          </p:cNvPr>
          <p:cNvSpPr>
            <a:spLocks noChangeArrowheads="1"/>
          </p:cNvSpPr>
          <p:nvPr/>
        </p:nvSpPr>
        <p:spPr bwMode="auto">
          <a:xfrm>
            <a:off x="809542"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6" name="Rectangle 169">
            <a:extLst>
              <a:ext uri="{FF2B5EF4-FFF2-40B4-BE49-F238E27FC236}">
                <a16:creationId xmlns:a16="http://schemas.microsoft.com/office/drawing/2014/main" id="{50A4256E-5C7A-4A2F-AB2B-C8EFA85293EA}"/>
              </a:ext>
            </a:extLst>
          </p:cNvPr>
          <p:cNvSpPr>
            <a:spLocks noChangeArrowheads="1"/>
          </p:cNvSpPr>
          <p:nvPr/>
        </p:nvSpPr>
        <p:spPr bwMode="auto">
          <a:xfrm>
            <a:off x="1263805"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7" name="Rectangle 170">
            <a:extLst>
              <a:ext uri="{FF2B5EF4-FFF2-40B4-BE49-F238E27FC236}">
                <a16:creationId xmlns:a16="http://schemas.microsoft.com/office/drawing/2014/main" id="{59DD1AC1-2925-4164-9326-E23F394AFACB}"/>
              </a:ext>
            </a:extLst>
          </p:cNvPr>
          <p:cNvSpPr>
            <a:spLocks noChangeArrowheads="1"/>
          </p:cNvSpPr>
          <p:nvPr/>
        </p:nvSpPr>
        <p:spPr bwMode="auto">
          <a:xfrm>
            <a:off x="1719239"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8" name="Rectangle 171">
            <a:extLst>
              <a:ext uri="{FF2B5EF4-FFF2-40B4-BE49-F238E27FC236}">
                <a16:creationId xmlns:a16="http://schemas.microsoft.com/office/drawing/2014/main" id="{D9BD2BBC-9899-4590-8E1D-9C58972E57A8}"/>
              </a:ext>
            </a:extLst>
          </p:cNvPr>
          <p:cNvSpPr>
            <a:spLocks noChangeArrowheads="1"/>
          </p:cNvSpPr>
          <p:nvPr/>
        </p:nvSpPr>
        <p:spPr bwMode="auto">
          <a:xfrm>
            <a:off x="2173502"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9" name="Rectangle 172">
            <a:extLst>
              <a:ext uri="{FF2B5EF4-FFF2-40B4-BE49-F238E27FC236}">
                <a16:creationId xmlns:a16="http://schemas.microsoft.com/office/drawing/2014/main" id="{A93CAC56-6630-4410-BA23-589CFEF93313}"/>
              </a:ext>
            </a:extLst>
          </p:cNvPr>
          <p:cNvSpPr>
            <a:spLocks noChangeArrowheads="1"/>
          </p:cNvSpPr>
          <p:nvPr/>
        </p:nvSpPr>
        <p:spPr bwMode="auto">
          <a:xfrm>
            <a:off x="2628934"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0" name="Rectangle 173">
            <a:extLst>
              <a:ext uri="{FF2B5EF4-FFF2-40B4-BE49-F238E27FC236}">
                <a16:creationId xmlns:a16="http://schemas.microsoft.com/office/drawing/2014/main" id="{721D7B09-2669-42D7-A71A-2581A0113F13}"/>
              </a:ext>
            </a:extLst>
          </p:cNvPr>
          <p:cNvSpPr>
            <a:spLocks noChangeArrowheads="1"/>
          </p:cNvSpPr>
          <p:nvPr/>
        </p:nvSpPr>
        <p:spPr bwMode="auto">
          <a:xfrm>
            <a:off x="3083197"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1" name="Rectangle 186">
            <a:extLst>
              <a:ext uri="{FF2B5EF4-FFF2-40B4-BE49-F238E27FC236}">
                <a16:creationId xmlns:a16="http://schemas.microsoft.com/office/drawing/2014/main" id="{A024ED31-769A-4A0C-A18B-E09709B473F7}"/>
              </a:ext>
            </a:extLst>
          </p:cNvPr>
          <p:cNvSpPr>
            <a:spLocks noChangeArrowheads="1"/>
          </p:cNvSpPr>
          <p:nvPr/>
        </p:nvSpPr>
        <p:spPr bwMode="auto">
          <a:xfrm>
            <a:off x="8996805"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2" name="Rectangle 187">
            <a:extLst>
              <a:ext uri="{FF2B5EF4-FFF2-40B4-BE49-F238E27FC236}">
                <a16:creationId xmlns:a16="http://schemas.microsoft.com/office/drawing/2014/main" id="{5D25C9B2-51EB-439E-B42C-8439DBE38630}"/>
              </a:ext>
            </a:extLst>
          </p:cNvPr>
          <p:cNvSpPr>
            <a:spLocks noChangeArrowheads="1"/>
          </p:cNvSpPr>
          <p:nvPr/>
        </p:nvSpPr>
        <p:spPr bwMode="auto">
          <a:xfrm>
            <a:off x="9451068"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3" name="Rectangle 188">
            <a:extLst>
              <a:ext uri="{FF2B5EF4-FFF2-40B4-BE49-F238E27FC236}">
                <a16:creationId xmlns:a16="http://schemas.microsoft.com/office/drawing/2014/main" id="{CB51A720-AF45-41F9-BAA4-2D2D9B1A8F06}"/>
              </a:ext>
            </a:extLst>
          </p:cNvPr>
          <p:cNvSpPr>
            <a:spLocks noChangeArrowheads="1"/>
          </p:cNvSpPr>
          <p:nvPr/>
        </p:nvSpPr>
        <p:spPr bwMode="auto">
          <a:xfrm>
            <a:off x="9906501"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4" name="Rectangle 189">
            <a:extLst>
              <a:ext uri="{FF2B5EF4-FFF2-40B4-BE49-F238E27FC236}">
                <a16:creationId xmlns:a16="http://schemas.microsoft.com/office/drawing/2014/main" id="{C79495A3-835C-4974-A319-4B7063E8D511}"/>
              </a:ext>
            </a:extLst>
          </p:cNvPr>
          <p:cNvSpPr>
            <a:spLocks noChangeArrowheads="1"/>
          </p:cNvSpPr>
          <p:nvPr/>
        </p:nvSpPr>
        <p:spPr bwMode="auto">
          <a:xfrm>
            <a:off x="10360763"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5" name="Rectangle 190">
            <a:extLst>
              <a:ext uri="{FF2B5EF4-FFF2-40B4-BE49-F238E27FC236}">
                <a16:creationId xmlns:a16="http://schemas.microsoft.com/office/drawing/2014/main" id="{A635A506-51C2-4991-9EE9-6D4F58B2A78B}"/>
              </a:ext>
            </a:extLst>
          </p:cNvPr>
          <p:cNvSpPr>
            <a:spLocks noChangeArrowheads="1"/>
          </p:cNvSpPr>
          <p:nvPr/>
        </p:nvSpPr>
        <p:spPr bwMode="auto">
          <a:xfrm>
            <a:off x="10816197"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6" name="Rectangle 191">
            <a:extLst>
              <a:ext uri="{FF2B5EF4-FFF2-40B4-BE49-F238E27FC236}">
                <a16:creationId xmlns:a16="http://schemas.microsoft.com/office/drawing/2014/main" id="{08D7A92B-AB5F-4B0A-887C-7D9EBE4B1B93}"/>
              </a:ext>
            </a:extLst>
          </p:cNvPr>
          <p:cNvSpPr>
            <a:spLocks noChangeArrowheads="1"/>
          </p:cNvSpPr>
          <p:nvPr/>
        </p:nvSpPr>
        <p:spPr bwMode="auto">
          <a:xfrm>
            <a:off x="11270460"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7" name="Rectangle 192">
            <a:extLst>
              <a:ext uri="{FF2B5EF4-FFF2-40B4-BE49-F238E27FC236}">
                <a16:creationId xmlns:a16="http://schemas.microsoft.com/office/drawing/2014/main" id="{35958760-CFAF-4281-9A3D-2676F1188443}"/>
              </a:ext>
            </a:extLst>
          </p:cNvPr>
          <p:cNvSpPr>
            <a:spLocks noChangeArrowheads="1"/>
          </p:cNvSpPr>
          <p:nvPr/>
        </p:nvSpPr>
        <p:spPr bwMode="auto">
          <a:xfrm>
            <a:off x="11725892" y="33745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8" name="Rectangle 194">
            <a:extLst>
              <a:ext uri="{FF2B5EF4-FFF2-40B4-BE49-F238E27FC236}">
                <a16:creationId xmlns:a16="http://schemas.microsoft.com/office/drawing/2014/main" id="{92029F51-881A-43F7-9AA5-93A2ED11CBE1}"/>
              </a:ext>
            </a:extLst>
          </p:cNvPr>
          <p:cNvSpPr>
            <a:spLocks noChangeArrowheads="1"/>
          </p:cNvSpPr>
          <p:nvPr/>
        </p:nvSpPr>
        <p:spPr bwMode="auto">
          <a:xfrm>
            <a:off x="354110"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9" name="Rectangle 195">
            <a:extLst>
              <a:ext uri="{FF2B5EF4-FFF2-40B4-BE49-F238E27FC236}">
                <a16:creationId xmlns:a16="http://schemas.microsoft.com/office/drawing/2014/main" id="{42A3ED3D-6F9D-4F03-B4CA-936ED0F204F2}"/>
              </a:ext>
            </a:extLst>
          </p:cNvPr>
          <p:cNvSpPr>
            <a:spLocks noChangeArrowheads="1"/>
          </p:cNvSpPr>
          <p:nvPr/>
        </p:nvSpPr>
        <p:spPr bwMode="auto">
          <a:xfrm>
            <a:off x="809542" y="3882979"/>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0" name="Rectangle 196">
            <a:extLst>
              <a:ext uri="{FF2B5EF4-FFF2-40B4-BE49-F238E27FC236}">
                <a16:creationId xmlns:a16="http://schemas.microsoft.com/office/drawing/2014/main" id="{AC2A2B9C-988E-4A8C-8FAE-5034533F2906}"/>
              </a:ext>
            </a:extLst>
          </p:cNvPr>
          <p:cNvSpPr>
            <a:spLocks noChangeArrowheads="1"/>
          </p:cNvSpPr>
          <p:nvPr/>
        </p:nvSpPr>
        <p:spPr bwMode="auto">
          <a:xfrm>
            <a:off x="1263805"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1" name="Rectangle 197">
            <a:extLst>
              <a:ext uri="{FF2B5EF4-FFF2-40B4-BE49-F238E27FC236}">
                <a16:creationId xmlns:a16="http://schemas.microsoft.com/office/drawing/2014/main" id="{E2C4B438-1F77-4FA1-8C82-F295DAA97AAD}"/>
              </a:ext>
            </a:extLst>
          </p:cNvPr>
          <p:cNvSpPr>
            <a:spLocks noChangeArrowheads="1"/>
          </p:cNvSpPr>
          <p:nvPr/>
        </p:nvSpPr>
        <p:spPr bwMode="auto">
          <a:xfrm>
            <a:off x="1719239"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2" name="Rectangle 198">
            <a:extLst>
              <a:ext uri="{FF2B5EF4-FFF2-40B4-BE49-F238E27FC236}">
                <a16:creationId xmlns:a16="http://schemas.microsoft.com/office/drawing/2014/main" id="{79DC185F-3902-41A7-806F-A84ACBB11EA3}"/>
              </a:ext>
            </a:extLst>
          </p:cNvPr>
          <p:cNvSpPr>
            <a:spLocks noChangeArrowheads="1"/>
          </p:cNvSpPr>
          <p:nvPr/>
        </p:nvSpPr>
        <p:spPr bwMode="auto">
          <a:xfrm>
            <a:off x="2173502"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3" name="Rectangle 199">
            <a:extLst>
              <a:ext uri="{FF2B5EF4-FFF2-40B4-BE49-F238E27FC236}">
                <a16:creationId xmlns:a16="http://schemas.microsoft.com/office/drawing/2014/main" id="{C6E21298-E9AA-4E0A-BD16-901A320D5070}"/>
              </a:ext>
            </a:extLst>
          </p:cNvPr>
          <p:cNvSpPr>
            <a:spLocks noChangeArrowheads="1"/>
          </p:cNvSpPr>
          <p:nvPr/>
        </p:nvSpPr>
        <p:spPr bwMode="auto">
          <a:xfrm>
            <a:off x="2628934"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4" name="Rectangle 200">
            <a:extLst>
              <a:ext uri="{FF2B5EF4-FFF2-40B4-BE49-F238E27FC236}">
                <a16:creationId xmlns:a16="http://schemas.microsoft.com/office/drawing/2014/main" id="{71546F84-807D-4F8E-A64C-9BFECFED6303}"/>
              </a:ext>
            </a:extLst>
          </p:cNvPr>
          <p:cNvSpPr>
            <a:spLocks noChangeArrowheads="1"/>
          </p:cNvSpPr>
          <p:nvPr/>
        </p:nvSpPr>
        <p:spPr bwMode="auto">
          <a:xfrm>
            <a:off x="3083197"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5" name="Rectangle 214">
            <a:extLst>
              <a:ext uri="{FF2B5EF4-FFF2-40B4-BE49-F238E27FC236}">
                <a16:creationId xmlns:a16="http://schemas.microsoft.com/office/drawing/2014/main" id="{CFB4EA3C-FFA6-432E-9174-8C7700EBF454}"/>
              </a:ext>
            </a:extLst>
          </p:cNvPr>
          <p:cNvSpPr>
            <a:spLocks noChangeArrowheads="1"/>
          </p:cNvSpPr>
          <p:nvPr/>
        </p:nvSpPr>
        <p:spPr bwMode="auto">
          <a:xfrm>
            <a:off x="8996805"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6" name="Rectangle 215">
            <a:extLst>
              <a:ext uri="{FF2B5EF4-FFF2-40B4-BE49-F238E27FC236}">
                <a16:creationId xmlns:a16="http://schemas.microsoft.com/office/drawing/2014/main" id="{F8864E38-6F87-4A94-998C-DA1B4D050F30}"/>
              </a:ext>
            </a:extLst>
          </p:cNvPr>
          <p:cNvSpPr>
            <a:spLocks noChangeArrowheads="1"/>
          </p:cNvSpPr>
          <p:nvPr/>
        </p:nvSpPr>
        <p:spPr bwMode="auto">
          <a:xfrm>
            <a:off x="9451068"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7" name="Rectangle 216">
            <a:extLst>
              <a:ext uri="{FF2B5EF4-FFF2-40B4-BE49-F238E27FC236}">
                <a16:creationId xmlns:a16="http://schemas.microsoft.com/office/drawing/2014/main" id="{CE27A9F8-9958-4033-AB44-66F20B12EB24}"/>
              </a:ext>
            </a:extLst>
          </p:cNvPr>
          <p:cNvSpPr>
            <a:spLocks noChangeArrowheads="1"/>
          </p:cNvSpPr>
          <p:nvPr/>
        </p:nvSpPr>
        <p:spPr bwMode="auto">
          <a:xfrm>
            <a:off x="9906502"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8" name="Rectangle 217">
            <a:extLst>
              <a:ext uri="{FF2B5EF4-FFF2-40B4-BE49-F238E27FC236}">
                <a16:creationId xmlns:a16="http://schemas.microsoft.com/office/drawing/2014/main" id="{4B9DD88C-AAF5-42E9-B1D0-E407BBE2562D}"/>
              </a:ext>
            </a:extLst>
          </p:cNvPr>
          <p:cNvSpPr>
            <a:spLocks noChangeArrowheads="1"/>
          </p:cNvSpPr>
          <p:nvPr/>
        </p:nvSpPr>
        <p:spPr bwMode="auto">
          <a:xfrm>
            <a:off x="10360764"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9" name="Rectangle 218">
            <a:extLst>
              <a:ext uri="{FF2B5EF4-FFF2-40B4-BE49-F238E27FC236}">
                <a16:creationId xmlns:a16="http://schemas.microsoft.com/office/drawing/2014/main" id="{19811468-3F50-46A5-9FCC-E142EB047E28}"/>
              </a:ext>
            </a:extLst>
          </p:cNvPr>
          <p:cNvSpPr>
            <a:spLocks noChangeArrowheads="1"/>
          </p:cNvSpPr>
          <p:nvPr/>
        </p:nvSpPr>
        <p:spPr bwMode="auto">
          <a:xfrm>
            <a:off x="10816197"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0" name="Rectangle 219">
            <a:extLst>
              <a:ext uri="{FF2B5EF4-FFF2-40B4-BE49-F238E27FC236}">
                <a16:creationId xmlns:a16="http://schemas.microsoft.com/office/drawing/2014/main" id="{8B7D78B3-2097-4A23-9C3F-1125A291261D}"/>
              </a:ext>
            </a:extLst>
          </p:cNvPr>
          <p:cNvSpPr>
            <a:spLocks noChangeArrowheads="1"/>
          </p:cNvSpPr>
          <p:nvPr/>
        </p:nvSpPr>
        <p:spPr bwMode="auto">
          <a:xfrm>
            <a:off x="11270460" y="38829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1" name="Rectangle 220">
            <a:extLst>
              <a:ext uri="{FF2B5EF4-FFF2-40B4-BE49-F238E27FC236}">
                <a16:creationId xmlns:a16="http://schemas.microsoft.com/office/drawing/2014/main" id="{DBB4AA29-F514-41F3-B6B4-9610813E1395}"/>
              </a:ext>
            </a:extLst>
          </p:cNvPr>
          <p:cNvSpPr>
            <a:spLocks noChangeArrowheads="1"/>
          </p:cNvSpPr>
          <p:nvPr/>
        </p:nvSpPr>
        <p:spPr bwMode="auto">
          <a:xfrm>
            <a:off x="11725893"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2" name="Rectangle 222">
            <a:extLst>
              <a:ext uri="{FF2B5EF4-FFF2-40B4-BE49-F238E27FC236}">
                <a16:creationId xmlns:a16="http://schemas.microsoft.com/office/drawing/2014/main" id="{287D0D65-4B00-4631-B5FC-94D7E43E842D}"/>
              </a:ext>
            </a:extLst>
          </p:cNvPr>
          <p:cNvSpPr>
            <a:spLocks noChangeArrowheads="1"/>
          </p:cNvSpPr>
          <p:nvPr/>
        </p:nvSpPr>
        <p:spPr bwMode="auto">
          <a:xfrm>
            <a:off x="354110"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3" name="Rectangle 223">
            <a:extLst>
              <a:ext uri="{FF2B5EF4-FFF2-40B4-BE49-F238E27FC236}">
                <a16:creationId xmlns:a16="http://schemas.microsoft.com/office/drawing/2014/main" id="{FBB8768D-6FD5-4CB0-A06E-CF3727089158}"/>
              </a:ext>
            </a:extLst>
          </p:cNvPr>
          <p:cNvSpPr>
            <a:spLocks noChangeArrowheads="1"/>
          </p:cNvSpPr>
          <p:nvPr/>
        </p:nvSpPr>
        <p:spPr bwMode="auto">
          <a:xfrm>
            <a:off x="809543"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4" name="Rectangle 224">
            <a:extLst>
              <a:ext uri="{FF2B5EF4-FFF2-40B4-BE49-F238E27FC236}">
                <a16:creationId xmlns:a16="http://schemas.microsoft.com/office/drawing/2014/main" id="{281CA9FD-C68E-46EE-A725-A9F8AA1B82A2}"/>
              </a:ext>
            </a:extLst>
          </p:cNvPr>
          <p:cNvSpPr>
            <a:spLocks noChangeArrowheads="1"/>
          </p:cNvSpPr>
          <p:nvPr/>
        </p:nvSpPr>
        <p:spPr bwMode="auto">
          <a:xfrm>
            <a:off x="1263806"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5" name="Rectangle 225">
            <a:extLst>
              <a:ext uri="{FF2B5EF4-FFF2-40B4-BE49-F238E27FC236}">
                <a16:creationId xmlns:a16="http://schemas.microsoft.com/office/drawing/2014/main" id="{2C929F36-95D0-44EF-A29A-4917FCAA9DC8}"/>
              </a:ext>
            </a:extLst>
          </p:cNvPr>
          <p:cNvSpPr>
            <a:spLocks noChangeArrowheads="1"/>
          </p:cNvSpPr>
          <p:nvPr/>
        </p:nvSpPr>
        <p:spPr bwMode="auto">
          <a:xfrm>
            <a:off x="1719239"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6" name="Rectangle 226">
            <a:extLst>
              <a:ext uri="{FF2B5EF4-FFF2-40B4-BE49-F238E27FC236}">
                <a16:creationId xmlns:a16="http://schemas.microsoft.com/office/drawing/2014/main" id="{358BC528-6DA1-42F6-96D0-4B4BA226AB53}"/>
              </a:ext>
            </a:extLst>
          </p:cNvPr>
          <p:cNvSpPr>
            <a:spLocks noChangeArrowheads="1"/>
          </p:cNvSpPr>
          <p:nvPr/>
        </p:nvSpPr>
        <p:spPr bwMode="auto">
          <a:xfrm>
            <a:off x="2173502"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7" name="Rectangle 227">
            <a:extLst>
              <a:ext uri="{FF2B5EF4-FFF2-40B4-BE49-F238E27FC236}">
                <a16:creationId xmlns:a16="http://schemas.microsoft.com/office/drawing/2014/main" id="{70AA7180-339A-4FFD-AF13-4DDD53BCB65F}"/>
              </a:ext>
            </a:extLst>
          </p:cNvPr>
          <p:cNvSpPr>
            <a:spLocks noChangeArrowheads="1"/>
          </p:cNvSpPr>
          <p:nvPr/>
        </p:nvSpPr>
        <p:spPr bwMode="auto">
          <a:xfrm>
            <a:off x="2628935"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8" name="Rectangle 228">
            <a:extLst>
              <a:ext uri="{FF2B5EF4-FFF2-40B4-BE49-F238E27FC236}">
                <a16:creationId xmlns:a16="http://schemas.microsoft.com/office/drawing/2014/main" id="{29F2CEBB-46BC-4448-9E54-C7750D8C8F54}"/>
              </a:ext>
            </a:extLst>
          </p:cNvPr>
          <p:cNvSpPr>
            <a:spLocks noChangeArrowheads="1"/>
          </p:cNvSpPr>
          <p:nvPr/>
        </p:nvSpPr>
        <p:spPr bwMode="auto">
          <a:xfrm>
            <a:off x="3083198"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9" name="Rectangle 241">
            <a:extLst>
              <a:ext uri="{FF2B5EF4-FFF2-40B4-BE49-F238E27FC236}">
                <a16:creationId xmlns:a16="http://schemas.microsoft.com/office/drawing/2014/main" id="{728033F9-6F38-4655-93DC-83583534C14D}"/>
              </a:ext>
            </a:extLst>
          </p:cNvPr>
          <p:cNvSpPr>
            <a:spLocks noChangeArrowheads="1"/>
          </p:cNvSpPr>
          <p:nvPr/>
        </p:nvSpPr>
        <p:spPr bwMode="auto">
          <a:xfrm>
            <a:off x="8996805"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0" name="Rectangle 242">
            <a:extLst>
              <a:ext uri="{FF2B5EF4-FFF2-40B4-BE49-F238E27FC236}">
                <a16:creationId xmlns:a16="http://schemas.microsoft.com/office/drawing/2014/main" id="{31C757BD-CB68-4FDF-94B8-7CD58F1FB71C}"/>
              </a:ext>
            </a:extLst>
          </p:cNvPr>
          <p:cNvSpPr>
            <a:spLocks noChangeArrowheads="1"/>
          </p:cNvSpPr>
          <p:nvPr/>
        </p:nvSpPr>
        <p:spPr bwMode="auto">
          <a:xfrm>
            <a:off x="9451068"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1" name="Rectangle 243">
            <a:extLst>
              <a:ext uri="{FF2B5EF4-FFF2-40B4-BE49-F238E27FC236}">
                <a16:creationId xmlns:a16="http://schemas.microsoft.com/office/drawing/2014/main" id="{9B0E4C87-6738-405B-883B-AAE740C4C799}"/>
              </a:ext>
            </a:extLst>
          </p:cNvPr>
          <p:cNvSpPr>
            <a:spLocks noChangeArrowheads="1"/>
          </p:cNvSpPr>
          <p:nvPr/>
        </p:nvSpPr>
        <p:spPr bwMode="auto">
          <a:xfrm>
            <a:off x="9906502"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2" name="Rectangle 244">
            <a:extLst>
              <a:ext uri="{FF2B5EF4-FFF2-40B4-BE49-F238E27FC236}">
                <a16:creationId xmlns:a16="http://schemas.microsoft.com/office/drawing/2014/main" id="{DA32B563-8524-4670-AB69-252BDC266634}"/>
              </a:ext>
            </a:extLst>
          </p:cNvPr>
          <p:cNvSpPr>
            <a:spLocks noChangeArrowheads="1"/>
          </p:cNvSpPr>
          <p:nvPr/>
        </p:nvSpPr>
        <p:spPr bwMode="auto">
          <a:xfrm>
            <a:off x="10360764"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3" name="Rectangle 245">
            <a:extLst>
              <a:ext uri="{FF2B5EF4-FFF2-40B4-BE49-F238E27FC236}">
                <a16:creationId xmlns:a16="http://schemas.microsoft.com/office/drawing/2014/main" id="{6EC4888D-ACC8-4037-B218-9E9421F8C155}"/>
              </a:ext>
            </a:extLst>
          </p:cNvPr>
          <p:cNvSpPr>
            <a:spLocks noChangeArrowheads="1"/>
          </p:cNvSpPr>
          <p:nvPr/>
        </p:nvSpPr>
        <p:spPr bwMode="auto">
          <a:xfrm>
            <a:off x="10816197"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4" name="Rectangle 246">
            <a:extLst>
              <a:ext uri="{FF2B5EF4-FFF2-40B4-BE49-F238E27FC236}">
                <a16:creationId xmlns:a16="http://schemas.microsoft.com/office/drawing/2014/main" id="{E79B4470-BBFB-4BE1-89AB-C7574F8C4983}"/>
              </a:ext>
            </a:extLst>
          </p:cNvPr>
          <p:cNvSpPr>
            <a:spLocks noChangeArrowheads="1"/>
          </p:cNvSpPr>
          <p:nvPr/>
        </p:nvSpPr>
        <p:spPr bwMode="auto">
          <a:xfrm>
            <a:off x="11270460"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5" name="Rectangle 247">
            <a:extLst>
              <a:ext uri="{FF2B5EF4-FFF2-40B4-BE49-F238E27FC236}">
                <a16:creationId xmlns:a16="http://schemas.microsoft.com/office/drawing/2014/main" id="{2E2BFF5D-548A-437A-838D-19C1F071EED0}"/>
              </a:ext>
            </a:extLst>
          </p:cNvPr>
          <p:cNvSpPr>
            <a:spLocks noChangeArrowheads="1"/>
          </p:cNvSpPr>
          <p:nvPr/>
        </p:nvSpPr>
        <p:spPr bwMode="auto">
          <a:xfrm>
            <a:off x="11725893"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6" name="Rectangle 249">
            <a:extLst>
              <a:ext uri="{FF2B5EF4-FFF2-40B4-BE49-F238E27FC236}">
                <a16:creationId xmlns:a16="http://schemas.microsoft.com/office/drawing/2014/main" id="{FFCA5316-A321-453C-8CE2-53AF9364363F}"/>
              </a:ext>
            </a:extLst>
          </p:cNvPr>
          <p:cNvSpPr>
            <a:spLocks noChangeArrowheads="1"/>
          </p:cNvSpPr>
          <p:nvPr/>
        </p:nvSpPr>
        <p:spPr bwMode="auto">
          <a:xfrm>
            <a:off x="354110"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7" name="Rectangle 250">
            <a:extLst>
              <a:ext uri="{FF2B5EF4-FFF2-40B4-BE49-F238E27FC236}">
                <a16:creationId xmlns:a16="http://schemas.microsoft.com/office/drawing/2014/main" id="{AA681E6A-C814-482F-A76C-24B20AD9D03F}"/>
              </a:ext>
            </a:extLst>
          </p:cNvPr>
          <p:cNvSpPr>
            <a:spLocks noChangeArrowheads="1"/>
          </p:cNvSpPr>
          <p:nvPr/>
        </p:nvSpPr>
        <p:spPr bwMode="auto">
          <a:xfrm>
            <a:off x="809543" y="48985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8" name="Rectangle 251">
            <a:extLst>
              <a:ext uri="{FF2B5EF4-FFF2-40B4-BE49-F238E27FC236}">
                <a16:creationId xmlns:a16="http://schemas.microsoft.com/office/drawing/2014/main" id="{301C7270-7CAD-49F2-B66B-B28D94E0EF77}"/>
              </a:ext>
            </a:extLst>
          </p:cNvPr>
          <p:cNvSpPr>
            <a:spLocks noChangeArrowheads="1"/>
          </p:cNvSpPr>
          <p:nvPr/>
        </p:nvSpPr>
        <p:spPr bwMode="auto">
          <a:xfrm>
            <a:off x="1263806"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9" name="Rectangle 252">
            <a:extLst>
              <a:ext uri="{FF2B5EF4-FFF2-40B4-BE49-F238E27FC236}">
                <a16:creationId xmlns:a16="http://schemas.microsoft.com/office/drawing/2014/main" id="{979CEB10-3E83-4407-BEDC-D49144AA153C}"/>
              </a:ext>
            </a:extLst>
          </p:cNvPr>
          <p:cNvSpPr>
            <a:spLocks noChangeArrowheads="1"/>
          </p:cNvSpPr>
          <p:nvPr/>
        </p:nvSpPr>
        <p:spPr bwMode="auto">
          <a:xfrm>
            <a:off x="1719239" y="48985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0" name="Rectangle 253">
            <a:extLst>
              <a:ext uri="{FF2B5EF4-FFF2-40B4-BE49-F238E27FC236}">
                <a16:creationId xmlns:a16="http://schemas.microsoft.com/office/drawing/2014/main" id="{2F6B505E-6719-4385-8C9E-80108E1D7F7B}"/>
              </a:ext>
            </a:extLst>
          </p:cNvPr>
          <p:cNvSpPr>
            <a:spLocks noChangeArrowheads="1"/>
          </p:cNvSpPr>
          <p:nvPr/>
        </p:nvSpPr>
        <p:spPr bwMode="auto">
          <a:xfrm>
            <a:off x="2173502"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1" name="Rectangle 254">
            <a:extLst>
              <a:ext uri="{FF2B5EF4-FFF2-40B4-BE49-F238E27FC236}">
                <a16:creationId xmlns:a16="http://schemas.microsoft.com/office/drawing/2014/main" id="{032E3D58-EF2F-47C1-84FC-FFC2C3C663F7}"/>
              </a:ext>
            </a:extLst>
          </p:cNvPr>
          <p:cNvSpPr>
            <a:spLocks noChangeArrowheads="1"/>
          </p:cNvSpPr>
          <p:nvPr/>
        </p:nvSpPr>
        <p:spPr bwMode="auto">
          <a:xfrm>
            <a:off x="2628935" y="48985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2" name="Rectangle 255">
            <a:extLst>
              <a:ext uri="{FF2B5EF4-FFF2-40B4-BE49-F238E27FC236}">
                <a16:creationId xmlns:a16="http://schemas.microsoft.com/office/drawing/2014/main" id="{AE4B524B-159B-4639-80B1-B1298E934946}"/>
              </a:ext>
            </a:extLst>
          </p:cNvPr>
          <p:cNvSpPr>
            <a:spLocks noChangeArrowheads="1"/>
          </p:cNvSpPr>
          <p:nvPr/>
        </p:nvSpPr>
        <p:spPr bwMode="auto">
          <a:xfrm>
            <a:off x="3083198"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3" name="Rectangle 268">
            <a:extLst>
              <a:ext uri="{FF2B5EF4-FFF2-40B4-BE49-F238E27FC236}">
                <a16:creationId xmlns:a16="http://schemas.microsoft.com/office/drawing/2014/main" id="{F44A1C49-7120-46FC-ADFE-3126D15DCC8B}"/>
              </a:ext>
            </a:extLst>
          </p:cNvPr>
          <p:cNvSpPr>
            <a:spLocks noChangeArrowheads="1"/>
          </p:cNvSpPr>
          <p:nvPr/>
        </p:nvSpPr>
        <p:spPr bwMode="auto">
          <a:xfrm>
            <a:off x="8996805" y="48985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4" name="Rectangle 269">
            <a:extLst>
              <a:ext uri="{FF2B5EF4-FFF2-40B4-BE49-F238E27FC236}">
                <a16:creationId xmlns:a16="http://schemas.microsoft.com/office/drawing/2014/main" id="{E81048C2-AD36-49EE-9F83-DE219A886273}"/>
              </a:ext>
            </a:extLst>
          </p:cNvPr>
          <p:cNvSpPr>
            <a:spLocks noChangeArrowheads="1"/>
          </p:cNvSpPr>
          <p:nvPr/>
        </p:nvSpPr>
        <p:spPr bwMode="auto">
          <a:xfrm>
            <a:off x="9451068"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5" name="Rectangle 270">
            <a:extLst>
              <a:ext uri="{FF2B5EF4-FFF2-40B4-BE49-F238E27FC236}">
                <a16:creationId xmlns:a16="http://schemas.microsoft.com/office/drawing/2014/main" id="{1C51B872-4D89-44AD-BEC3-889DD85942BD}"/>
              </a:ext>
            </a:extLst>
          </p:cNvPr>
          <p:cNvSpPr>
            <a:spLocks noChangeArrowheads="1"/>
          </p:cNvSpPr>
          <p:nvPr/>
        </p:nvSpPr>
        <p:spPr bwMode="auto">
          <a:xfrm>
            <a:off x="9906502" y="48985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6" name="Rectangle 271">
            <a:extLst>
              <a:ext uri="{FF2B5EF4-FFF2-40B4-BE49-F238E27FC236}">
                <a16:creationId xmlns:a16="http://schemas.microsoft.com/office/drawing/2014/main" id="{9DA5806A-0222-4504-B311-47FFFE9AE4A6}"/>
              </a:ext>
            </a:extLst>
          </p:cNvPr>
          <p:cNvSpPr>
            <a:spLocks noChangeArrowheads="1"/>
          </p:cNvSpPr>
          <p:nvPr/>
        </p:nvSpPr>
        <p:spPr bwMode="auto">
          <a:xfrm>
            <a:off x="10360764"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7" name="Rectangle 272">
            <a:extLst>
              <a:ext uri="{FF2B5EF4-FFF2-40B4-BE49-F238E27FC236}">
                <a16:creationId xmlns:a16="http://schemas.microsoft.com/office/drawing/2014/main" id="{6B98E2B9-61AD-4E8B-8BCB-EB7830DF08DC}"/>
              </a:ext>
            </a:extLst>
          </p:cNvPr>
          <p:cNvSpPr>
            <a:spLocks noChangeArrowheads="1"/>
          </p:cNvSpPr>
          <p:nvPr/>
        </p:nvSpPr>
        <p:spPr bwMode="auto">
          <a:xfrm>
            <a:off x="10816197" y="4898595"/>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8" name="Rectangle 273">
            <a:extLst>
              <a:ext uri="{FF2B5EF4-FFF2-40B4-BE49-F238E27FC236}">
                <a16:creationId xmlns:a16="http://schemas.microsoft.com/office/drawing/2014/main" id="{4B0DA759-2C7B-4700-8A97-72281E91C804}"/>
              </a:ext>
            </a:extLst>
          </p:cNvPr>
          <p:cNvSpPr>
            <a:spLocks noChangeArrowheads="1"/>
          </p:cNvSpPr>
          <p:nvPr/>
        </p:nvSpPr>
        <p:spPr bwMode="auto">
          <a:xfrm>
            <a:off x="11270460" y="4898595"/>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9" name="Rectangle 274">
            <a:extLst>
              <a:ext uri="{FF2B5EF4-FFF2-40B4-BE49-F238E27FC236}">
                <a16:creationId xmlns:a16="http://schemas.microsoft.com/office/drawing/2014/main" id="{908809DC-2628-4896-B87F-004226030EBC}"/>
              </a:ext>
            </a:extLst>
          </p:cNvPr>
          <p:cNvSpPr>
            <a:spLocks noChangeArrowheads="1"/>
          </p:cNvSpPr>
          <p:nvPr/>
        </p:nvSpPr>
        <p:spPr bwMode="auto">
          <a:xfrm>
            <a:off x="11725893" y="4898595"/>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0" name="Rectangle 276">
            <a:extLst>
              <a:ext uri="{FF2B5EF4-FFF2-40B4-BE49-F238E27FC236}">
                <a16:creationId xmlns:a16="http://schemas.microsoft.com/office/drawing/2014/main" id="{623F1777-4E55-4093-B250-548D46D62488}"/>
              </a:ext>
            </a:extLst>
          </p:cNvPr>
          <p:cNvSpPr>
            <a:spLocks noChangeArrowheads="1"/>
          </p:cNvSpPr>
          <p:nvPr/>
        </p:nvSpPr>
        <p:spPr bwMode="auto">
          <a:xfrm>
            <a:off x="354110"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1" name="Rectangle 277">
            <a:extLst>
              <a:ext uri="{FF2B5EF4-FFF2-40B4-BE49-F238E27FC236}">
                <a16:creationId xmlns:a16="http://schemas.microsoft.com/office/drawing/2014/main" id="{2515C3B5-603D-401D-A531-447BA1E7FDD7}"/>
              </a:ext>
            </a:extLst>
          </p:cNvPr>
          <p:cNvSpPr>
            <a:spLocks noChangeArrowheads="1"/>
          </p:cNvSpPr>
          <p:nvPr/>
        </p:nvSpPr>
        <p:spPr bwMode="auto">
          <a:xfrm>
            <a:off x="809543"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2" name="Rectangle 278">
            <a:extLst>
              <a:ext uri="{FF2B5EF4-FFF2-40B4-BE49-F238E27FC236}">
                <a16:creationId xmlns:a16="http://schemas.microsoft.com/office/drawing/2014/main" id="{DE5E7D55-A437-437C-A5CD-CE16F8BDC721}"/>
              </a:ext>
            </a:extLst>
          </p:cNvPr>
          <p:cNvSpPr>
            <a:spLocks noChangeArrowheads="1"/>
          </p:cNvSpPr>
          <p:nvPr/>
        </p:nvSpPr>
        <p:spPr bwMode="auto">
          <a:xfrm>
            <a:off x="1263806"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3" name="Rectangle 279">
            <a:extLst>
              <a:ext uri="{FF2B5EF4-FFF2-40B4-BE49-F238E27FC236}">
                <a16:creationId xmlns:a16="http://schemas.microsoft.com/office/drawing/2014/main" id="{6867695A-35E0-4E03-955E-5542EBF0247E}"/>
              </a:ext>
            </a:extLst>
          </p:cNvPr>
          <p:cNvSpPr>
            <a:spLocks noChangeArrowheads="1"/>
          </p:cNvSpPr>
          <p:nvPr/>
        </p:nvSpPr>
        <p:spPr bwMode="auto">
          <a:xfrm>
            <a:off x="1719239"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4" name="Rectangle 280">
            <a:extLst>
              <a:ext uri="{FF2B5EF4-FFF2-40B4-BE49-F238E27FC236}">
                <a16:creationId xmlns:a16="http://schemas.microsoft.com/office/drawing/2014/main" id="{4E871617-5158-41C5-BB14-EBADA1396FA2}"/>
              </a:ext>
            </a:extLst>
          </p:cNvPr>
          <p:cNvSpPr>
            <a:spLocks noChangeArrowheads="1"/>
          </p:cNvSpPr>
          <p:nvPr/>
        </p:nvSpPr>
        <p:spPr bwMode="auto">
          <a:xfrm>
            <a:off x="2173502"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5" name="Rectangle 281">
            <a:extLst>
              <a:ext uri="{FF2B5EF4-FFF2-40B4-BE49-F238E27FC236}">
                <a16:creationId xmlns:a16="http://schemas.microsoft.com/office/drawing/2014/main" id="{4E2D5191-ECDB-4D1B-A3F5-436A79475BF7}"/>
              </a:ext>
            </a:extLst>
          </p:cNvPr>
          <p:cNvSpPr>
            <a:spLocks noChangeArrowheads="1"/>
          </p:cNvSpPr>
          <p:nvPr/>
        </p:nvSpPr>
        <p:spPr bwMode="auto">
          <a:xfrm>
            <a:off x="2628935"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6" name="Rectangle 282">
            <a:extLst>
              <a:ext uri="{FF2B5EF4-FFF2-40B4-BE49-F238E27FC236}">
                <a16:creationId xmlns:a16="http://schemas.microsoft.com/office/drawing/2014/main" id="{71BE142B-C02B-4FD1-A332-6902B7131A16}"/>
              </a:ext>
            </a:extLst>
          </p:cNvPr>
          <p:cNvSpPr>
            <a:spLocks noChangeArrowheads="1"/>
          </p:cNvSpPr>
          <p:nvPr/>
        </p:nvSpPr>
        <p:spPr bwMode="auto">
          <a:xfrm>
            <a:off x="3083198"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7" name="Rectangle 283">
            <a:extLst>
              <a:ext uri="{FF2B5EF4-FFF2-40B4-BE49-F238E27FC236}">
                <a16:creationId xmlns:a16="http://schemas.microsoft.com/office/drawing/2014/main" id="{1C1A90F5-08ED-4AB6-9F35-63A8866025D0}"/>
              </a:ext>
            </a:extLst>
          </p:cNvPr>
          <p:cNvSpPr>
            <a:spLocks noChangeArrowheads="1"/>
          </p:cNvSpPr>
          <p:nvPr/>
        </p:nvSpPr>
        <p:spPr bwMode="auto">
          <a:xfrm>
            <a:off x="3538630"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8" name="Rectangle 284">
            <a:extLst>
              <a:ext uri="{FF2B5EF4-FFF2-40B4-BE49-F238E27FC236}">
                <a16:creationId xmlns:a16="http://schemas.microsoft.com/office/drawing/2014/main" id="{163D79BB-8C1C-4D0D-AFDD-A8EEE07F4DC4}"/>
              </a:ext>
            </a:extLst>
          </p:cNvPr>
          <p:cNvSpPr>
            <a:spLocks noChangeArrowheads="1"/>
          </p:cNvSpPr>
          <p:nvPr/>
        </p:nvSpPr>
        <p:spPr bwMode="auto">
          <a:xfrm>
            <a:off x="3992893"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9" name="Rectangle 285">
            <a:extLst>
              <a:ext uri="{FF2B5EF4-FFF2-40B4-BE49-F238E27FC236}">
                <a16:creationId xmlns:a16="http://schemas.microsoft.com/office/drawing/2014/main" id="{1B2DF357-EFD3-403D-A136-E53ACA518239}"/>
              </a:ext>
            </a:extLst>
          </p:cNvPr>
          <p:cNvSpPr>
            <a:spLocks noChangeArrowheads="1"/>
          </p:cNvSpPr>
          <p:nvPr/>
        </p:nvSpPr>
        <p:spPr bwMode="auto">
          <a:xfrm>
            <a:off x="4448327"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0" name="Rectangle 286">
            <a:extLst>
              <a:ext uri="{FF2B5EF4-FFF2-40B4-BE49-F238E27FC236}">
                <a16:creationId xmlns:a16="http://schemas.microsoft.com/office/drawing/2014/main" id="{99BE0D0E-EECE-441B-9B0B-10138A8DC6DD}"/>
              </a:ext>
            </a:extLst>
          </p:cNvPr>
          <p:cNvSpPr>
            <a:spLocks noChangeArrowheads="1"/>
          </p:cNvSpPr>
          <p:nvPr/>
        </p:nvSpPr>
        <p:spPr bwMode="auto">
          <a:xfrm>
            <a:off x="4902590"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1" name="Rectangle 287">
            <a:extLst>
              <a:ext uri="{FF2B5EF4-FFF2-40B4-BE49-F238E27FC236}">
                <a16:creationId xmlns:a16="http://schemas.microsoft.com/office/drawing/2014/main" id="{5F8922A9-01DD-4E8E-A435-E9368C30AC56}"/>
              </a:ext>
            </a:extLst>
          </p:cNvPr>
          <p:cNvSpPr>
            <a:spLocks noChangeArrowheads="1"/>
          </p:cNvSpPr>
          <p:nvPr/>
        </p:nvSpPr>
        <p:spPr bwMode="auto">
          <a:xfrm>
            <a:off x="5358022"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2" name="Rectangle 288">
            <a:extLst>
              <a:ext uri="{FF2B5EF4-FFF2-40B4-BE49-F238E27FC236}">
                <a16:creationId xmlns:a16="http://schemas.microsoft.com/office/drawing/2014/main" id="{BE148054-6735-4808-92F8-53F3E0FF27FD}"/>
              </a:ext>
            </a:extLst>
          </p:cNvPr>
          <p:cNvSpPr>
            <a:spLocks noChangeArrowheads="1"/>
          </p:cNvSpPr>
          <p:nvPr/>
        </p:nvSpPr>
        <p:spPr bwMode="auto">
          <a:xfrm>
            <a:off x="5812285"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3" name="Rectangle 289">
            <a:extLst>
              <a:ext uri="{FF2B5EF4-FFF2-40B4-BE49-F238E27FC236}">
                <a16:creationId xmlns:a16="http://schemas.microsoft.com/office/drawing/2014/main" id="{83EF7D19-EE81-4C8B-BB74-1EBFE79A10D4}"/>
              </a:ext>
            </a:extLst>
          </p:cNvPr>
          <p:cNvSpPr>
            <a:spLocks noChangeArrowheads="1"/>
          </p:cNvSpPr>
          <p:nvPr/>
        </p:nvSpPr>
        <p:spPr bwMode="auto">
          <a:xfrm>
            <a:off x="6267718"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4" name="Rectangle 290">
            <a:extLst>
              <a:ext uri="{FF2B5EF4-FFF2-40B4-BE49-F238E27FC236}">
                <a16:creationId xmlns:a16="http://schemas.microsoft.com/office/drawing/2014/main" id="{4F511F31-AAA8-4436-8486-592CB8944FC3}"/>
              </a:ext>
            </a:extLst>
          </p:cNvPr>
          <p:cNvSpPr>
            <a:spLocks noChangeArrowheads="1"/>
          </p:cNvSpPr>
          <p:nvPr/>
        </p:nvSpPr>
        <p:spPr bwMode="auto">
          <a:xfrm>
            <a:off x="6721981"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5" name="Rectangle 291">
            <a:extLst>
              <a:ext uri="{FF2B5EF4-FFF2-40B4-BE49-F238E27FC236}">
                <a16:creationId xmlns:a16="http://schemas.microsoft.com/office/drawing/2014/main" id="{369EBF34-9826-4B91-A306-5839D20C49EC}"/>
              </a:ext>
            </a:extLst>
          </p:cNvPr>
          <p:cNvSpPr>
            <a:spLocks noChangeArrowheads="1"/>
          </p:cNvSpPr>
          <p:nvPr/>
        </p:nvSpPr>
        <p:spPr bwMode="auto">
          <a:xfrm>
            <a:off x="7177414"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6" name="Rectangle 292">
            <a:extLst>
              <a:ext uri="{FF2B5EF4-FFF2-40B4-BE49-F238E27FC236}">
                <a16:creationId xmlns:a16="http://schemas.microsoft.com/office/drawing/2014/main" id="{859A171A-D946-4682-BEB2-E7822CAF95FD}"/>
              </a:ext>
            </a:extLst>
          </p:cNvPr>
          <p:cNvSpPr>
            <a:spLocks noChangeArrowheads="1"/>
          </p:cNvSpPr>
          <p:nvPr/>
        </p:nvSpPr>
        <p:spPr bwMode="auto">
          <a:xfrm>
            <a:off x="7631676"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7" name="Rectangle 293">
            <a:extLst>
              <a:ext uri="{FF2B5EF4-FFF2-40B4-BE49-F238E27FC236}">
                <a16:creationId xmlns:a16="http://schemas.microsoft.com/office/drawing/2014/main" id="{AF93A40B-14CA-4CA7-9133-C7B48DAC4152}"/>
              </a:ext>
            </a:extLst>
          </p:cNvPr>
          <p:cNvSpPr>
            <a:spLocks noChangeArrowheads="1"/>
          </p:cNvSpPr>
          <p:nvPr/>
        </p:nvSpPr>
        <p:spPr bwMode="auto">
          <a:xfrm>
            <a:off x="8087110"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8" name="Rectangle 294">
            <a:extLst>
              <a:ext uri="{FF2B5EF4-FFF2-40B4-BE49-F238E27FC236}">
                <a16:creationId xmlns:a16="http://schemas.microsoft.com/office/drawing/2014/main" id="{30BB7367-2D64-40A9-8FC2-6664A0872F69}"/>
              </a:ext>
            </a:extLst>
          </p:cNvPr>
          <p:cNvSpPr>
            <a:spLocks noChangeArrowheads="1"/>
          </p:cNvSpPr>
          <p:nvPr/>
        </p:nvSpPr>
        <p:spPr bwMode="auto">
          <a:xfrm>
            <a:off x="8541373"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9" name="Rectangle 295">
            <a:extLst>
              <a:ext uri="{FF2B5EF4-FFF2-40B4-BE49-F238E27FC236}">
                <a16:creationId xmlns:a16="http://schemas.microsoft.com/office/drawing/2014/main" id="{14A42AB5-CCB0-416F-85D7-152BACA427FC}"/>
              </a:ext>
            </a:extLst>
          </p:cNvPr>
          <p:cNvSpPr>
            <a:spLocks noChangeArrowheads="1"/>
          </p:cNvSpPr>
          <p:nvPr/>
        </p:nvSpPr>
        <p:spPr bwMode="auto">
          <a:xfrm>
            <a:off x="8996805"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0" name="Rectangle 296">
            <a:extLst>
              <a:ext uri="{FF2B5EF4-FFF2-40B4-BE49-F238E27FC236}">
                <a16:creationId xmlns:a16="http://schemas.microsoft.com/office/drawing/2014/main" id="{31700671-BD7D-40A1-81C9-CF9CE4C2A725}"/>
              </a:ext>
            </a:extLst>
          </p:cNvPr>
          <p:cNvSpPr>
            <a:spLocks noChangeArrowheads="1"/>
          </p:cNvSpPr>
          <p:nvPr/>
        </p:nvSpPr>
        <p:spPr bwMode="auto">
          <a:xfrm>
            <a:off x="9451068"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1" name="Rectangle 297">
            <a:extLst>
              <a:ext uri="{FF2B5EF4-FFF2-40B4-BE49-F238E27FC236}">
                <a16:creationId xmlns:a16="http://schemas.microsoft.com/office/drawing/2014/main" id="{1C490051-C4F6-4F21-9CBD-DFB84514AD2B}"/>
              </a:ext>
            </a:extLst>
          </p:cNvPr>
          <p:cNvSpPr>
            <a:spLocks noChangeArrowheads="1"/>
          </p:cNvSpPr>
          <p:nvPr/>
        </p:nvSpPr>
        <p:spPr bwMode="auto">
          <a:xfrm>
            <a:off x="9906502" y="54069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2" name="Rectangle 298">
            <a:extLst>
              <a:ext uri="{FF2B5EF4-FFF2-40B4-BE49-F238E27FC236}">
                <a16:creationId xmlns:a16="http://schemas.microsoft.com/office/drawing/2014/main" id="{14B47FB0-304B-408C-AA3F-0F5BB6A5AA3F}"/>
              </a:ext>
            </a:extLst>
          </p:cNvPr>
          <p:cNvSpPr>
            <a:spLocks noChangeArrowheads="1"/>
          </p:cNvSpPr>
          <p:nvPr/>
        </p:nvSpPr>
        <p:spPr bwMode="auto">
          <a:xfrm>
            <a:off x="10360764"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3" name="Rectangle 299">
            <a:extLst>
              <a:ext uri="{FF2B5EF4-FFF2-40B4-BE49-F238E27FC236}">
                <a16:creationId xmlns:a16="http://schemas.microsoft.com/office/drawing/2014/main" id="{9AE02871-B6BC-490F-A388-280843B2B1F3}"/>
              </a:ext>
            </a:extLst>
          </p:cNvPr>
          <p:cNvSpPr>
            <a:spLocks noChangeArrowheads="1"/>
          </p:cNvSpPr>
          <p:nvPr/>
        </p:nvSpPr>
        <p:spPr bwMode="auto">
          <a:xfrm>
            <a:off x="10816197" y="5406987"/>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4" name="Rectangle 300">
            <a:extLst>
              <a:ext uri="{FF2B5EF4-FFF2-40B4-BE49-F238E27FC236}">
                <a16:creationId xmlns:a16="http://schemas.microsoft.com/office/drawing/2014/main" id="{BCA5BD2F-9032-4907-8901-2774F8E56D47}"/>
              </a:ext>
            </a:extLst>
          </p:cNvPr>
          <p:cNvSpPr>
            <a:spLocks noChangeArrowheads="1"/>
          </p:cNvSpPr>
          <p:nvPr/>
        </p:nvSpPr>
        <p:spPr bwMode="auto">
          <a:xfrm>
            <a:off x="11270460"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5" name="Rectangle 301">
            <a:extLst>
              <a:ext uri="{FF2B5EF4-FFF2-40B4-BE49-F238E27FC236}">
                <a16:creationId xmlns:a16="http://schemas.microsoft.com/office/drawing/2014/main" id="{36189607-33CC-47D6-88FA-F4CD1D7D1954}"/>
              </a:ext>
            </a:extLst>
          </p:cNvPr>
          <p:cNvSpPr>
            <a:spLocks noChangeArrowheads="1"/>
          </p:cNvSpPr>
          <p:nvPr/>
        </p:nvSpPr>
        <p:spPr bwMode="auto">
          <a:xfrm>
            <a:off x="11725893"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6" name="Rectangle 303">
            <a:extLst>
              <a:ext uri="{FF2B5EF4-FFF2-40B4-BE49-F238E27FC236}">
                <a16:creationId xmlns:a16="http://schemas.microsoft.com/office/drawing/2014/main" id="{7926FB0B-1EC7-42B6-A9AF-4F352A02DE93}"/>
              </a:ext>
            </a:extLst>
          </p:cNvPr>
          <p:cNvSpPr>
            <a:spLocks noChangeArrowheads="1"/>
          </p:cNvSpPr>
          <p:nvPr/>
        </p:nvSpPr>
        <p:spPr bwMode="auto">
          <a:xfrm>
            <a:off x="354110"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7" name="Rectangle 304">
            <a:extLst>
              <a:ext uri="{FF2B5EF4-FFF2-40B4-BE49-F238E27FC236}">
                <a16:creationId xmlns:a16="http://schemas.microsoft.com/office/drawing/2014/main" id="{C6CE7582-1C15-40D6-A04B-3AB4A11174B4}"/>
              </a:ext>
            </a:extLst>
          </p:cNvPr>
          <p:cNvSpPr>
            <a:spLocks noChangeArrowheads="1"/>
          </p:cNvSpPr>
          <p:nvPr/>
        </p:nvSpPr>
        <p:spPr bwMode="auto">
          <a:xfrm>
            <a:off x="809543"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8" name="Rectangle 305">
            <a:extLst>
              <a:ext uri="{FF2B5EF4-FFF2-40B4-BE49-F238E27FC236}">
                <a16:creationId xmlns:a16="http://schemas.microsoft.com/office/drawing/2014/main" id="{1A4C7EDE-CAE5-4A0E-A085-D115521EE112}"/>
              </a:ext>
            </a:extLst>
          </p:cNvPr>
          <p:cNvSpPr>
            <a:spLocks noChangeArrowheads="1"/>
          </p:cNvSpPr>
          <p:nvPr/>
        </p:nvSpPr>
        <p:spPr bwMode="auto">
          <a:xfrm>
            <a:off x="1263806"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9" name="Rectangle 306">
            <a:extLst>
              <a:ext uri="{FF2B5EF4-FFF2-40B4-BE49-F238E27FC236}">
                <a16:creationId xmlns:a16="http://schemas.microsoft.com/office/drawing/2014/main" id="{A45537C6-B529-4B21-AD2D-EF53D7A3A687}"/>
              </a:ext>
            </a:extLst>
          </p:cNvPr>
          <p:cNvSpPr>
            <a:spLocks noChangeArrowheads="1"/>
          </p:cNvSpPr>
          <p:nvPr/>
        </p:nvSpPr>
        <p:spPr bwMode="auto">
          <a:xfrm>
            <a:off x="1719239"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0" name="Rectangle 307">
            <a:extLst>
              <a:ext uri="{FF2B5EF4-FFF2-40B4-BE49-F238E27FC236}">
                <a16:creationId xmlns:a16="http://schemas.microsoft.com/office/drawing/2014/main" id="{BD7156AF-407F-4067-A722-2F7D5A6CBD41}"/>
              </a:ext>
            </a:extLst>
          </p:cNvPr>
          <p:cNvSpPr>
            <a:spLocks noChangeArrowheads="1"/>
          </p:cNvSpPr>
          <p:nvPr/>
        </p:nvSpPr>
        <p:spPr bwMode="auto">
          <a:xfrm>
            <a:off x="2173502"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1" name="Rectangle 308">
            <a:extLst>
              <a:ext uri="{FF2B5EF4-FFF2-40B4-BE49-F238E27FC236}">
                <a16:creationId xmlns:a16="http://schemas.microsoft.com/office/drawing/2014/main" id="{DB5E4949-C1A1-462A-A907-81360D68C1D5}"/>
              </a:ext>
            </a:extLst>
          </p:cNvPr>
          <p:cNvSpPr>
            <a:spLocks noChangeArrowheads="1"/>
          </p:cNvSpPr>
          <p:nvPr/>
        </p:nvSpPr>
        <p:spPr bwMode="auto">
          <a:xfrm>
            <a:off x="2628935"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2" name="Rectangle 309">
            <a:extLst>
              <a:ext uri="{FF2B5EF4-FFF2-40B4-BE49-F238E27FC236}">
                <a16:creationId xmlns:a16="http://schemas.microsoft.com/office/drawing/2014/main" id="{FAD5200A-AC76-4A0D-9277-A1C8E4D69729}"/>
              </a:ext>
            </a:extLst>
          </p:cNvPr>
          <p:cNvSpPr>
            <a:spLocks noChangeArrowheads="1"/>
          </p:cNvSpPr>
          <p:nvPr/>
        </p:nvSpPr>
        <p:spPr bwMode="auto">
          <a:xfrm>
            <a:off x="3083198"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3" name="Rectangle 310">
            <a:extLst>
              <a:ext uri="{FF2B5EF4-FFF2-40B4-BE49-F238E27FC236}">
                <a16:creationId xmlns:a16="http://schemas.microsoft.com/office/drawing/2014/main" id="{B10E8F52-7FCD-4B17-964A-1A97E2CB0669}"/>
              </a:ext>
            </a:extLst>
          </p:cNvPr>
          <p:cNvSpPr>
            <a:spLocks noChangeArrowheads="1"/>
          </p:cNvSpPr>
          <p:nvPr/>
        </p:nvSpPr>
        <p:spPr bwMode="auto">
          <a:xfrm>
            <a:off x="3538630"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4" name="Rectangle 311">
            <a:extLst>
              <a:ext uri="{FF2B5EF4-FFF2-40B4-BE49-F238E27FC236}">
                <a16:creationId xmlns:a16="http://schemas.microsoft.com/office/drawing/2014/main" id="{199F53BC-5327-4C34-A560-B7D93F5F951E}"/>
              </a:ext>
            </a:extLst>
          </p:cNvPr>
          <p:cNvSpPr>
            <a:spLocks noChangeArrowheads="1"/>
          </p:cNvSpPr>
          <p:nvPr/>
        </p:nvSpPr>
        <p:spPr bwMode="auto">
          <a:xfrm>
            <a:off x="3992893"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5" name="Rectangle 312">
            <a:extLst>
              <a:ext uri="{FF2B5EF4-FFF2-40B4-BE49-F238E27FC236}">
                <a16:creationId xmlns:a16="http://schemas.microsoft.com/office/drawing/2014/main" id="{2FC7F96E-2AA5-4430-8933-303E0E254435}"/>
              </a:ext>
            </a:extLst>
          </p:cNvPr>
          <p:cNvSpPr>
            <a:spLocks noChangeArrowheads="1"/>
          </p:cNvSpPr>
          <p:nvPr/>
        </p:nvSpPr>
        <p:spPr bwMode="auto">
          <a:xfrm>
            <a:off x="4448327"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6" name="Rectangle 313">
            <a:extLst>
              <a:ext uri="{FF2B5EF4-FFF2-40B4-BE49-F238E27FC236}">
                <a16:creationId xmlns:a16="http://schemas.microsoft.com/office/drawing/2014/main" id="{6F48430D-4266-4379-B0B9-939C11A824B5}"/>
              </a:ext>
            </a:extLst>
          </p:cNvPr>
          <p:cNvSpPr>
            <a:spLocks noChangeArrowheads="1"/>
          </p:cNvSpPr>
          <p:nvPr/>
        </p:nvSpPr>
        <p:spPr bwMode="auto">
          <a:xfrm>
            <a:off x="4902590"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7" name="Rectangle 314">
            <a:extLst>
              <a:ext uri="{FF2B5EF4-FFF2-40B4-BE49-F238E27FC236}">
                <a16:creationId xmlns:a16="http://schemas.microsoft.com/office/drawing/2014/main" id="{E96290E6-15F2-4B8D-BD72-D47344F70D55}"/>
              </a:ext>
            </a:extLst>
          </p:cNvPr>
          <p:cNvSpPr>
            <a:spLocks noChangeArrowheads="1"/>
          </p:cNvSpPr>
          <p:nvPr/>
        </p:nvSpPr>
        <p:spPr bwMode="auto">
          <a:xfrm>
            <a:off x="5358022"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8" name="Rectangle 315">
            <a:extLst>
              <a:ext uri="{FF2B5EF4-FFF2-40B4-BE49-F238E27FC236}">
                <a16:creationId xmlns:a16="http://schemas.microsoft.com/office/drawing/2014/main" id="{FBC8EBAB-9D6C-48D6-BE00-C2F53C03F66A}"/>
              </a:ext>
            </a:extLst>
          </p:cNvPr>
          <p:cNvSpPr>
            <a:spLocks noChangeArrowheads="1"/>
          </p:cNvSpPr>
          <p:nvPr/>
        </p:nvSpPr>
        <p:spPr bwMode="auto">
          <a:xfrm>
            <a:off x="5812285"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9" name="Rectangle 316">
            <a:extLst>
              <a:ext uri="{FF2B5EF4-FFF2-40B4-BE49-F238E27FC236}">
                <a16:creationId xmlns:a16="http://schemas.microsoft.com/office/drawing/2014/main" id="{2E89C0F2-BC8E-4CA4-A11F-96B5B0E77AA2}"/>
              </a:ext>
            </a:extLst>
          </p:cNvPr>
          <p:cNvSpPr>
            <a:spLocks noChangeArrowheads="1"/>
          </p:cNvSpPr>
          <p:nvPr/>
        </p:nvSpPr>
        <p:spPr bwMode="auto">
          <a:xfrm>
            <a:off x="6267718"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0" name="Rectangle 317">
            <a:extLst>
              <a:ext uri="{FF2B5EF4-FFF2-40B4-BE49-F238E27FC236}">
                <a16:creationId xmlns:a16="http://schemas.microsoft.com/office/drawing/2014/main" id="{ABB2F2E5-0B78-4924-8C02-91133456E04E}"/>
              </a:ext>
            </a:extLst>
          </p:cNvPr>
          <p:cNvSpPr>
            <a:spLocks noChangeArrowheads="1"/>
          </p:cNvSpPr>
          <p:nvPr/>
        </p:nvSpPr>
        <p:spPr bwMode="auto">
          <a:xfrm>
            <a:off x="6721981"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1" name="Rectangle 318">
            <a:extLst>
              <a:ext uri="{FF2B5EF4-FFF2-40B4-BE49-F238E27FC236}">
                <a16:creationId xmlns:a16="http://schemas.microsoft.com/office/drawing/2014/main" id="{8A77E39A-3439-42E5-864E-07050A9B949A}"/>
              </a:ext>
            </a:extLst>
          </p:cNvPr>
          <p:cNvSpPr>
            <a:spLocks noChangeArrowheads="1"/>
          </p:cNvSpPr>
          <p:nvPr/>
        </p:nvSpPr>
        <p:spPr bwMode="auto">
          <a:xfrm>
            <a:off x="7177414"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2" name="Rectangle 319">
            <a:extLst>
              <a:ext uri="{FF2B5EF4-FFF2-40B4-BE49-F238E27FC236}">
                <a16:creationId xmlns:a16="http://schemas.microsoft.com/office/drawing/2014/main" id="{25EAA1C5-3174-4F4B-BFF3-90C5CCB903EC}"/>
              </a:ext>
            </a:extLst>
          </p:cNvPr>
          <p:cNvSpPr>
            <a:spLocks noChangeArrowheads="1"/>
          </p:cNvSpPr>
          <p:nvPr/>
        </p:nvSpPr>
        <p:spPr bwMode="auto">
          <a:xfrm>
            <a:off x="7631676"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3" name="Rectangle 320">
            <a:extLst>
              <a:ext uri="{FF2B5EF4-FFF2-40B4-BE49-F238E27FC236}">
                <a16:creationId xmlns:a16="http://schemas.microsoft.com/office/drawing/2014/main" id="{1F2DB9F1-C65F-4052-A053-3F8F3AF0F08F}"/>
              </a:ext>
            </a:extLst>
          </p:cNvPr>
          <p:cNvSpPr>
            <a:spLocks noChangeArrowheads="1"/>
          </p:cNvSpPr>
          <p:nvPr/>
        </p:nvSpPr>
        <p:spPr bwMode="auto">
          <a:xfrm>
            <a:off x="8087110"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4" name="Rectangle 321">
            <a:extLst>
              <a:ext uri="{FF2B5EF4-FFF2-40B4-BE49-F238E27FC236}">
                <a16:creationId xmlns:a16="http://schemas.microsoft.com/office/drawing/2014/main" id="{AFFB727D-B40C-4F86-915F-7329F028339A}"/>
              </a:ext>
            </a:extLst>
          </p:cNvPr>
          <p:cNvSpPr>
            <a:spLocks noChangeArrowheads="1"/>
          </p:cNvSpPr>
          <p:nvPr/>
        </p:nvSpPr>
        <p:spPr bwMode="auto">
          <a:xfrm>
            <a:off x="8541373"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5" name="Rectangle 322">
            <a:extLst>
              <a:ext uri="{FF2B5EF4-FFF2-40B4-BE49-F238E27FC236}">
                <a16:creationId xmlns:a16="http://schemas.microsoft.com/office/drawing/2014/main" id="{584872F2-AD23-451B-B00B-D48843FDC2F0}"/>
              </a:ext>
            </a:extLst>
          </p:cNvPr>
          <p:cNvSpPr>
            <a:spLocks noChangeArrowheads="1"/>
          </p:cNvSpPr>
          <p:nvPr/>
        </p:nvSpPr>
        <p:spPr bwMode="auto">
          <a:xfrm>
            <a:off x="8996805"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6" name="Rectangle 323">
            <a:extLst>
              <a:ext uri="{FF2B5EF4-FFF2-40B4-BE49-F238E27FC236}">
                <a16:creationId xmlns:a16="http://schemas.microsoft.com/office/drawing/2014/main" id="{59E7ABF1-EA01-439C-89DC-4066F7684B5B}"/>
              </a:ext>
            </a:extLst>
          </p:cNvPr>
          <p:cNvSpPr>
            <a:spLocks noChangeArrowheads="1"/>
          </p:cNvSpPr>
          <p:nvPr/>
        </p:nvSpPr>
        <p:spPr bwMode="auto">
          <a:xfrm>
            <a:off x="9451068"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7" name="Rectangle 324">
            <a:extLst>
              <a:ext uri="{FF2B5EF4-FFF2-40B4-BE49-F238E27FC236}">
                <a16:creationId xmlns:a16="http://schemas.microsoft.com/office/drawing/2014/main" id="{F5673CC4-BA29-4135-9BA9-AED7EAA77A45}"/>
              </a:ext>
            </a:extLst>
          </p:cNvPr>
          <p:cNvSpPr>
            <a:spLocks noChangeArrowheads="1"/>
          </p:cNvSpPr>
          <p:nvPr/>
        </p:nvSpPr>
        <p:spPr bwMode="auto">
          <a:xfrm>
            <a:off x="9906502"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8" name="Rectangle 325">
            <a:extLst>
              <a:ext uri="{FF2B5EF4-FFF2-40B4-BE49-F238E27FC236}">
                <a16:creationId xmlns:a16="http://schemas.microsoft.com/office/drawing/2014/main" id="{06B3D335-F1DF-4E26-A5A1-31E9CD919EA6}"/>
              </a:ext>
            </a:extLst>
          </p:cNvPr>
          <p:cNvSpPr>
            <a:spLocks noChangeArrowheads="1"/>
          </p:cNvSpPr>
          <p:nvPr/>
        </p:nvSpPr>
        <p:spPr bwMode="auto">
          <a:xfrm>
            <a:off x="10360764" y="5915379"/>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9" name="Rectangle 326">
            <a:extLst>
              <a:ext uri="{FF2B5EF4-FFF2-40B4-BE49-F238E27FC236}">
                <a16:creationId xmlns:a16="http://schemas.microsoft.com/office/drawing/2014/main" id="{834239CB-0B66-488B-B963-CD4BC4A66C7E}"/>
              </a:ext>
            </a:extLst>
          </p:cNvPr>
          <p:cNvSpPr>
            <a:spLocks noChangeArrowheads="1"/>
          </p:cNvSpPr>
          <p:nvPr/>
        </p:nvSpPr>
        <p:spPr bwMode="auto">
          <a:xfrm>
            <a:off x="10816197"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0" name="Rectangle 327">
            <a:extLst>
              <a:ext uri="{FF2B5EF4-FFF2-40B4-BE49-F238E27FC236}">
                <a16:creationId xmlns:a16="http://schemas.microsoft.com/office/drawing/2014/main" id="{5DF8D3AD-C701-45DA-A09C-0B72B8B4D062}"/>
              </a:ext>
            </a:extLst>
          </p:cNvPr>
          <p:cNvSpPr>
            <a:spLocks noChangeArrowheads="1"/>
          </p:cNvSpPr>
          <p:nvPr/>
        </p:nvSpPr>
        <p:spPr bwMode="auto">
          <a:xfrm>
            <a:off x="11270460" y="5915379"/>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1" name="Rectangle 328">
            <a:extLst>
              <a:ext uri="{FF2B5EF4-FFF2-40B4-BE49-F238E27FC236}">
                <a16:creationId xmlns:a16="http://schemas.microsoft.com/office/drawing/2014/main" id="{4A5BD061-AFE7-47F7-A037-4635A1719163}"/>
              </a:ext>
            </a:extLst>
          </p:cNvPr>
          <p:cNvSpPr>
            <a:spLocks noChangeArrowheads="1"/>
          </p:cNvSpPr>
          <p:nvPr/>
        </p:nvSpPr>
        <p:spPr bwMode="auto">
          <a:xfrm>
            <a:off x="11725893" y="5915379"/>
            <a:ext cx="10882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2" name="Rectangle 303">
            <a:extLst>
              <a:ext uri="{FF2B5EF4-FFF2-40B4-BE49-F238E27FC236}">
                <a16:creationId xmlns:a16="http://schemas.microsoft.com/office/drawing/2014/main" id="{72E47367-DB80-4AEF-B453-F2874E290804}"/>
              </a:ext>
            </a:extLst>
          </p:cNvPr>
          <p:cNvSpPr>
            <a:spLocks noChangeArrowheads="1"/>
          </p:cNvSpPr>
          <p:nvPr/>
        </p:nvSpPr>
        <p:spPr bwMode="auto">
          <a:xfrm>
            <a:off x="354110"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3" name="Rectangle 304">
            <a:extLst>
              <a:ext uri="{FF2B5EF4-FFF2-40B4-BE49-F238E27FC236}">
                <a16:creationId xmlns:a16="http://schemas.microsoft.com/office/drawing/2014/main" id="{A5D11ACD-18C7-4BD8-97B9-7564D82EECED}"/>
              </a:ext>
            </a:extLst>
          </p:cNvPr>
          <p:cNvSpPr>
            <a:spLocks noChangeArrowheads="1"/>
          </p:cNvSpPr>
          <p:nvPr/>
        </p:nvSpPr>
        <p:spPr bwMode="auto">
          <a:xfrm>
            <a:off x="809543"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4" name="Rectangle 305">
            <a:extLst>
              <a:ext uri="{FF2B5EF4-FFF2-40B4-BE49-F238E27FC236}">
                <a16:creationId xmlns:a16="http://schemas.microsoft.com/office/drawing/2014/main" id="{7304767C-0411-429C-B5FC-DE14E770D4E3}"/>
              </a:ext>
            </a:extLst>
          </p:cNvPr>
          <p:cNvSpPr>
            <a:spLocks noChangeArrowheads="1"/>
          </p:cNvSpPr>
          <p:nvPr/>
        </p:nvSpPr>
        <p:spPr bwMode="auto">
          <a:xfrm>
            <a:off x="1263806"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5" name="Rectangle 306">
            <a:extLst>
              <a:ext uri="{FF2B5EF4-FFF2-40B4-BE49-F238E27FC236}">
                <a16:creationId xmlns:a16="http://schemas.microsoft.com/office/drawing/2014/main" id="{D74BCE79-1C15-40ED-A6B2-30D89DC13305}"/>
              </a:ext>
            </a:extLst>
          </p:cNvPr>
          <p:cNvSpPr>
            <a:spLocks noChangeArrowheads="1"/>
          </p:cNvSpPr>
          <p:nvPr/>
        </p:nvSpPr>
        <p:spPr bwMode="auto">
          <a:xfrm>
            <a:off x="1719239"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6" name="Rectangle 307">
            <a:extLst>
              <a:ext uri="{FF2B5EF4-FFF2-40B4-BE49-F238E27FC236}">
                <a16:creationId xmlns:a16="http://schemas.microsoft.com/office/drawing/2014/main" id="{4966B602-0BC1-433A-A6DC-60644E5D1576}"/>
              </a:ext>
            </a:extLst>
          </p:cNvPr>
          <p:cNvSpPr>
            <a:spLocks noChangeArrowheads="1"/>
          </p:cNvSpPr>
          <p:nvPr/>
        </p:nvSpPr>
        <p:spPr bwMode="auto">
          <a:xfrm>
            <a:off x="2173502"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7" name="Rectangle 308">
            <a:extLst>
              <a:ext uri="{FF2B5EF4-FFF2-40B4-BE49-F238E27FC236}">
                <a16:creationId xmlns:a16="http://schemas.microsoft.com/office/drawing/2014/main" id="{5FA73E87-F9E1-4922-AB56-257040A0C260}"/>
              </a:ext>
            </a:extLst>
          </p:cNvPr>
          <p:cNvSpPr>
            <a:spLocks noChangeArrowheads="1"/>
          </p:cNvSpPr>
          <p:nvPr/>
        </p:nvSpPr>
        <p:spPr bwMode="auto">
          <a:xfrm>
            <a:off x="2628935"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8" name="Rectangle 309">
            <a:extLst>
              <a:ext uri="{FF2B5EF4-FFF2-40B4-BE49-F238E27FC236}">
                <a16:creationId xmlns:a16="http://schemas.microsoft.com/office/drawing/2014/main" id="{3523D0D6-BF5C-4992-89BC-D80F4B65DDA7}"/>
              </a:ext>
            </a:extLst>
          </p:cNvPr>
          <p:cNvSpPr>
            <a:spLocks noChangeArrowheads="1"/>
          </p:cNvSpPr>
          <p:nvPr/>
        </p:nvSpPr>
        <p:spPr bwMode="auto">
          <a:xfrm>
            <a:off x="3083198"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9" name="Rectangle 310">
            <a:extLst>
              <a:ext uri="{FF2B5EF4-FFF2-40B4-BE49-F238E27FC236}">
                <a16:creationId xmlns:a16="http://schemas.microsoft.com/office/drawing/2014/main" id="{5D76C7BC-28B0-4D32-B952-79C61B9622E0}"/>
              </a:ext>
            </a:extLst>
          </p:cNvPr>
          <p:cNvSpPr>
            <a:spLocks noChangeArrowheads="1"/>
          </p:cNvSpPr>
          <p:nvPr/>
        </p:nvSpPr>
        <p:spPr bwMode="auto">
          <a:xfrm>
            <a:off x="3538630"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0" name="Rectangle 311">
            <a:extLst>
              <a:ext uri="{FF2B5EF4-FFF2-40B4-BE49-F238E27FC236}">
                <a16:creationId xmlns:a16="http://schemas.microsoft.com/office/drawing/2014/main" id="{02B04400-D266-4DBE-913D-B08E3CF680B4}"/>
              </a:ext>
            </a:extLst>
          </p:cNvPr>
          <p:cNvSpPr>
            <a:spLocks noChangeArrowheads="1"/>
          </p:cNvSpPr>
          <p:nvPr/>
        </p:nvSpPr>
        <p:spPr bwMode="auto">
          <a:xfrm>
            <a:off x="3992893"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1" name="Rectangle 312">
            <a:extLst>
              <a:ext uri="{FF2B5EF4-FFF2-40B4-BE49-F238E27FC236}">
                <a16:creationId xmlns:a16="http://schemas.microsoft.com/office/drawing/2014/main" id="{7B93B4CC-C4D7-437E-A267-7391A7627D42}"/>
              </a:ext>
            </a:extLst>
          </p:cNvPr>
          <p:cNvSpPr>
            <a:spLocks noChangeArrowheads="1"/>
          </p:cNvSpPr>
          <p:nvPr/>
        </p:nvSpPr>
        <p:spPr bwMode="auto">
          <a:xfrm>
            <a:off x="4448327"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2" name="Rectangle 313">
            <a:extLst>
              <a:ext uri="{FF2B5EF4-FFF2-40B4-BE49-F238E27FC236}">
                <a16:creationId xmlns:a16="http://schemas.microsoft.com/office/drawing/2014/main" id="{4B2581D9-C04D-4A48-A51B-2934BA88C105}"/>
              </a:ext>
            </a:extLst>
          </p:cNvPr>
          <p:cNvSpPr>
            <a:spLocks noChangeArrowheads="1"/>
          </p:cNvSpPr>
          <p:nvPr/>
        </p:nvSpPr>
        <p:spPr bwMode="auto">
          <a:xfrm>
            <a:off x="4902590"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3" name="Rectangle 314">
            <a:extLst>
              <a:ext uri="{FF2B5EF4-FFF2-40B4-BE49-F238E27FC236}">
                <a16:creationId xmlns:a16="http://schemas.microsoft.com/office/drawing/2014/main" id="{6F9A094D-9E36-418E-BD81-0BED0CA37542}"/>
              </a:ext>
            </a:extLst>
          </p:cNvPr>
          <p:cNvSpPr>
            <a:spLocks noChangeArrowheads="1"/>
          </p:cNvSpPr>
          <p:nvPr/>
        </p:nvSpPr>
        <p:spPr bwMode="auto">
          <a:xfrm>
            <a:off x="5358022"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4" name="Rectangle 315">
            <a:extLst>
              <a:ext uri="{FF2B5EF4-FFF2-40B4-BE49-F238E27FC236}">
                <a16:creationId xmlns:a16="http://schemas.microsoft.com/office/drawing/2014/main" id="{99CE1A4E-E309-4173-B637-E7FA8780A5B0}"/>
              </a:ext>
            </a:extLst>
          </p:cNvPr>
          <p:cNvSpPr>
            <a:spLocks noChangeArrowheads="1"/>
          </p:cNvSpPr>
          <p:nvPr/>
        </p:nvSpPr>
        <p:spPr bwMode="auto">
          <a:xfrm>
            <a:off x="5812285"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5" name="Rectangle 316">
            <a:extLst>
              <a:ext uri="{FF2B5EF4-FFF2-40B4-BE49-F238E27FC236}">
                <a16:creationId xmlns:a16="http://schemas.microsoft.com/office/drawing/2014/main" id="{35908A89-8ABE-4EA6-AB07-7C6C075084C7}"/>
              </a:ext>
            </a:extLst>
          </p:cNvPr>
          <p:cNvSpPr>
            <a:spLocks noChangeArrowheads="1"/>
          </p:cNvSpPr>
          <p:nvPr/>
        </p:nvSpPr>
        <p:spPr bwMode="auto">
          <a:xfrm>
            <a:off x="6267718"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6" name="Rectangle 317">
            <a:extLst>
              <a:ext uri="{FF2B5EF4-FFF2-40B4-BE49-F238E27FC236}">
                <a16:creationId xmlns:a16="http://schemas.microsoft.com/office/drawing/2014/main" id="{52D7FC56-1108-4D22-9631-D0A08F954F2D}"/>
              </a:ext>
            </a:extLst>
          </p:cNvPr>
          <p:cNvSpPr>
            <a:spLocks noChangeArrowheads="1"/>
          </p:cNvSpPr>
          <p:nvPr/>
        </p:nvSpPr>
        <p:spPr bwMode="auto">
          <a:xfrm>
            <a:off x="6721981"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7" name="Rectangle 318">
            <a:extLst>
              <a:ext uri="{FF2B5EF4-FFF2-40B4-BE49-F238E27FC236}">
                <a16:creationId xmlns:a16="http://schemas.microsoft.com/office/drawing/2014/main" id="{E6B3457F-C39E-40F4-B8B4-741981759F9C}"/>
              </a:ext>
            </a:extLst>
          </p:cNvPr>
          <p:cNvSpPr>
            <a:spLocks noChangeArrowheads="1"/>
          </p:cNvSpPr>
          <p:nvPr/>
        </p:nvSpPr>
        <p:spPr bwMode="auto">
          <a:xfrm>
            <a:off x="7177414"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8" name="Rectangle 319">
            <a:extLst>
              <a:ext uri="{FF2B5EF4-FFF2-40B4-BE49-F238E27FC236}">
                <a16:creationId xmlns:a16="http://schemas.microsoft.com/office/drawing/2014/main" id="{08E774A7-E1DE-46A1-A6F9-D13721437291}"/>
              </a:ext>
            </a:extLst>
          </p:cNvPr>
          <p:cNvSpPr>
            <a:spLocks noChangeArrowheads="1"/>
          </p:cNvSpPr>
          <p:nvPr/>
        </p:nvSpPr>
        <p:spPr bwMode="auto">
          <a:xfrm>
            <a:off x="7631676"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9" name="Rectangle 320">
            <a:extLst>
              <a:ext uri="{FF2B5EF4-FFF2-40B4-BE49-F238E27FC236}">
                <a16:creationId xmlns:a16="http://schemas.microsoft.com/office/drawing/2014/main" id="{7B8BB479-CE5F-4C3D-9C65-414F6B72D38F}"/>
              </a:ext>
            </a:extLst>
          </p:cNvPr>
          <p:cNvSpPr>
            <a:spLocks noChangeArrowheads="1"/>
          </p:cNvSpPr>
          <p:nvPr/>
        </p:nvSpPr>
        <p:spPr bwMode="auto">
          <a:xfrm>
            <a:off x="8087110"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0" name="Rectangle 321">
            <a:extLst>
              <a:ext uri="{FF2B5EF4-FFF2-40B4-BE49-F238E27FC236}">
                <a16:creationId xmlns:a16="http://schemas.microsoft.com/office/drawing/2014/main" id="{2E97BD59-5139-4C10-8550-C855D2D1FEC1}"/>
              </a:ext>
            </a:extLst>
          </p:cNvPr>
          <p:cNvSpPr>
            <a:spLocks noChangeArrowheads="1"/>
          </p:cNvSpPr>
          <p:nvPr/>
        </p:nvSpPr>
        <p:spPr bwMode="auto">
          <a:xfrm>
            <a:off x="8541373"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1" name="Rectangle 322">
            <a:extLst>
              <a:ext uri="{FF2B5EF4-FFF2-40B4-BE49-F238E27FC236}">
                <a16:creationId xmlns:a16="http://schemas.microsoft.com/office/drawing/2014/main" id="{3AA2DF57-9830-4A49-9748-4ADE27F46F6D}"/>
              </a:ext>
            </a:extLst>
          </p:cNvPr>
          <p:cNvSpPr>
            <a:spLocks noChangeArrowheads="1"/>
          </p:cNvSpPr>
          <p:nvPr/>
        </p:nvSpPr>
        <p:spPr bwMode="auto">
          <a:xfrm>
            <a:off x="8996805"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2" name="Rectangle 323">
            <a:extLst>
              <a:ext uri="{FF2B5EF4-FFF2-40B4-BE49-F238E27FC236}">
                <a16:creationId xmlns:a16="http://schemas.microsoft.com/office/drawing/2014/main" id="{01A36D7F-15E1-44B8-9B0F-4F2DAABB6669}"/>
              </a:ext>
            </a:extLst>
          </p:cNvPr>
          <p:cNvSpPr>
            <a:spLocks noChangeArrowheads="1"/>
          </p:cNvSpPr>
          <p:nvPr/>
        </p:nvSpPr>
        <p:spPr bwMode="auto">
          <a:xfrm>
            <a:off x="9451068" y="6422607"/>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3" name="Rectangle 324">
            <a:extLst>
              <a:ext uri="{FF2B5EF4-FFF2-40B4-BE49-F238E27FC236}">
                <a16:creationId xmlns:a16="http://schemas.microsoft.com/office/drawing/2014/main" id="{716C32D4-81F1-4B63-9A1A-24136249381B}"/>
              </a:ext>
            </a:extLst>
          </p:cNvPr>
          <p:cNvSpPr>
            <a:spLocks noChangeArrowheads="1"/>
          </p:cNvSpPr>
          <p:nvPr/>
        </p:nvSpPr>
        <p:spPr bwMode="auto">
          <a:xfrm>
            <a:off x="9906502"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4" name="Rectangle 325">
            <a:extLst>
              <a:ext uri="{FF2B5EF4-FFF2-40B4-BE49-F238E27FC236}">
                <a16:creationId xmlns:a16="http://schemas.microsoft.com/office/drawing/2014/main" id="{6341F2A0-638B-4AEC-A1C2-759E1F2E1FE8}"/>
              </a:ext>
            </a:extLst>
          </p:cNvPr>
          <p:cNvSpPr>
            <a:spLocks noChangeArrowheads="1"/>
          </p:cNvSpPr>
          <p:nvPr/>
        </p:nvSpPr>
        <p:spPr bwMode="auto">
          <a:xfrm>
            <a:off x="10360764"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5" name="Rectangle 326">
            <a:extLst>
              <a:ext uri="{FF2B5EF4-FFF2-40B4-BE49-F238E27FC236}">
                <a16:creationId xmlns:a16="http://schemas.microsoft.com/office/drawing/2014/main" id="{AC3BBC0F-0B8D-458F-94A7-D77F591B6038}"/>
              </a:ext>
            </a:extLst>
          </p:cNvPr>
          <p:cNvSpPr>
            <a:spLocks noChangeArrowheads="1"/>
          </p:cNvSpPr>
          <p:nvPr/>
        </p:nvSpPr>
        <p:spPr bwMode="auto">
          <a:xfrm>
            <a:off x="10816197" y="6422607"/>
            <a:ext cx="10882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6" name="Rectangle 327">
            <a:extLst>
              <a:ext uri="{FF2B5EF4-FFF2-40B4-BE49-F238E27FC236}">
                <a16:creationId xmlns:a16="http://schemas.microsoft.com/office/drawing/2014/main" id="{2BCB09AE-15F7-4D67-9547-C60DDCB0CEA6}"/>
              </a:ext>
            </a:extLst>
          </p:cNvPr>
          <p:cNvSpPr>
            <a:spLocks noChangeArrowheads="1"/>
          </p:cNvSpPr>
          <p:nvPr/>
        </p:nvSpPr>
        <p:spPr bwMode="auto">
          <a:xfrm>
            <a:off x="11270460"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7" name="Rectangle 328">
            <a:extLst>
              <a:ext uri="{FF2B5EF4-FFF2-40B4-BE49-F238E27FC236}">
                <a16:creationId xmlns:a16="http://schemas.microsoft.com/office/drawing/2014/main" id="{19811182-AAD5-444A-AEBF-DA4474795936}"/>
              </a:ext>
            </a:extLst>
          </p:cNvPr>
          <p:cNvSpPr>
            <a:spLocks noChangeArrowheads="1"/>
          </p:cNvSpPr>
          <p:nvPr/>
        </p:nvSpPr>
        <p:spPr bwMode="auto">
          <a:xfrm>
            <a:off x="11725893"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8" name="Rectangle 91">
            <a:extLst>
              <a:ext uri="{FF2B5EF4-FFF2-40B4-BE49-F238E27FC236}">
                <a16:creationId xmlns:a16="http://schemas.microsoft.com/office/drawing/2014/main" id="{F5F1C36C-3F5F-453A-8021-577AF8102B7D}"/>
              </a:ext>
            </a:extLst>
          </p:cNvPr>
          <p:cNvSpPr>
            <a:spLocks noChangeArrowheads="1"/>
          </p:cNvSpPr>
          <p:nvPr userDrawn="1"/>
        </p:nvSpPr>
        <p:spPr bwMode="auto">
          <a:xfrm>
            <a:off x="3538630" y="1862783"/>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9" name="Rectangle 92">
            <a:extLst>
              <a:ext uri="{FF2B5EF4-FFF2-40B4-BE49-F238E27FC236}">
                <a16:creationId xmlns:a16="http://schemas.microsoft.com/office/drawing/2014/main" id="{B68E0835-F6A9-4C24-80BC-2C4982644A6B}"/>
              </a:ext>
            </a:extLst>
          </p:cNvPr>
          <p:cNvSpPr>
            <a:spLocks noChangeArrowheads="1"/>
          </p:cNvSpPr>
          <p:nvPr userDrawn="1"/>
        </p:nvSpPr>
        <p:spPr bwMode="auto">
          <a:xfrm>
            <a:off x="3992893" y="1862783"/>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0" name="Rectangle 118">
            <a:extLst>
              <a:ext uri="{FF2B5EF4-FFF2-40B4-BE49-F238E27FC236}">
                <a16:creationId xmlns:a16="http://schemas.microsoft.com/office/drawing/2014/main" id="{C7E8024E-9FFB-4AFF-946C-F32504357775}"/>
              </a:ext>
            </a:extLst>
          </p:cNvPr>
          <p:cNvSpPr>
            <a:spLocks noChangeArrowheads="1"/>
          </p:cNvSpPr>
          <p:nvPr userDrawn="1"/>
        </p:nvSpPr>
        <p:spPr bwMode="auto">
          <a:xfrm>
            <a:off x="3538630" y="2371175"/>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1" name="Rectangle 119">
            <a:extLst>
              <a:ext uri="{FF2B5EF4-FFF2-40B4-BE49-F238E27FC236}">
                <a16:creationId xmlns:a16="http://schemas.microsoft.com/office/drawing/2014/main" id="{542FA810-66E0-4E5C-A29B-2F35550C8B07}"/>
              </a:ext>
            </a:extLst>
          </p:cNvPr>
          <p:cNvSpPr>
            <a:spLocks noChangeArrowheads="1"/>
          </p:cNvSpPr>
          <p:nvPr userDrawn="1"/>
        </p:nvSpPr>
        <p:spPr bwMode="auto">
          <a:xfrm>
            <a:off x="3992893" y="2371175"/>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2" name="Rectangle 145">
            <a:extLst>
              <a:ext uri="{FF2B5EF4-FFF2-40B4-BE49-F238E27FC236}">
                <a16:creationId xmlns:a16="http://schemas.microsoft.com/office/drawing/2014/main" id="{E3ADD3A0-60F3-4CCF-A787-C83FEFD7452B}"/>
              </a:ext>
            </a:extLst>
          </p:cNvPr>
          <p:cNvSpPr>
            <a:spLocks noChangeArrowheads="1"/>
          </p:cNvSpPr>
          <p:nvPr userDrawn="1"/>
        </p:nvSpPr>
        <p:spPr bwMode="auto">
          <a:xfrm>
            <a:off x="3538630" y="287839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3" name="Rectangle 146">
            <a:extLst>
              <a:ext uri="{FF2B5EF4-FFF2-40B4-BE49-F238E27FC236}">
                <a16:creationId xmlns:a16="http://schemas.microsoft.com/office/drawing/2014/main" id="{03B5D2C0-D46F-4CA6-BB0C-7E966C3AB9DB}"/>
              </a:ext>
            </a:extLst>
          </p:cNvPr>
          <p:cNvSpPr>
            <a:spLocks noChangeArrowheads="1"/>
          </p:cNvSpPr>
          <p:nvPr userDrawn="1"/>
        </p:nvSpPr>
        <p:spPr bwMode="auto">
          <a:xfrm>
            <a:off x="3992893" y="287839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4" name="Rectangle 172">
            <a:extLst>
              <a:ext uri="{FF2B5EF4-FFF2-40B4-BE49-F238E27FC236}">
                <a16:creationId xmlns:a16="http://schemas.microsoft.com/office/drawing/2014/main" id="{A5A79340-EBE4-4E04-AF35-EAB781F1CA7F}"/>
              </a:ext>
            </a:extLst>
          </p:cNvPr>
          <p:cNvSpPr>
            <a:spLocks noChangeArrowheads="1"/>
          </p:cNvSpPr>
          <p:nvPr userDrawn="1"/>
        </p:nvSpPr>
        <p:spPr bwMode="auto">
          <a:xfrm>
            <a:off x="3538630" y="338679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5" name="Rectangle 173">
            <a:extLst>
              <a:ext uri="{FF2B5EF4-FFF2-40B4-BE49-F238E27FC236}">
                <a16:creationId xmlns:a16="http://schemas.microsoft.com/office/drawing/2014/main" id="{A3D2A4FF-3DD1-4D92-A192-6C0C4D36720E}"/>
              </a:ext>
            </a:extLst>
          </p:cNvPr>
          <p:cNvSpPr>
            <a:spLocks noChangeArrowheads="1"/>
          </p:cNvSpPr>
          <p:nvPr userDrawn="1"/>
        </p:nvSpPr>
        <p:spPr bwMode="auto">
          <a:xfrm>
            <a:off x="3992893" y="338679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6" name="Rectangle 199">
            <a:extLst>
              <a:ext uri="{FF2B5EF4-FFF2-40B4-BE49-F238E27FC236}">
                <a16:creationId xmlns:a16="http://schemas.microsoft.com/office/drawing/2014/main" id="{F8123DF8-9385-4180-994E-0FB3C83AB056}"/>
              </a:ext>
            </a:extLst>
          </p:cNvPr>
          <p:cNvSpPr>
            <a:spLocks noChangeArrowheads="1"/>
          </p:cNvSpPr>
          <p:nvPr userDrawn="1"/>
        </p:nvSpPr>
        <p:spPr bwMode="auto">
          <a:xfrm>
            <a:off x="3538630" y="3895183"/>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7" name="Rectangle 200">
            <a:extLst>
              <a:ext uri="{FF2B5EF4-FFF2-40B4-BE49-F238E27FC236}">
                <a16:creationId xmlns:a16="http://schemas.microsoft.com/office/drawing/2014/main" id="{35B83622-CCF4-4468-AC64-CB149002826E}"/>
              </a:ext>
            </a:extLst>
          </p:cNvPr>
          <p:cNvSpPr>
            <a:spLocks noChangeArrowheads="1"/>
          </p:cNvSpPr>
          <p:nvPr userDrawn="1"/>
        </p:nvSpPr>
        <p:spPr bwMode="auto">
          <a:xfrm>
            <a:off x="3992893" y="3895183"/>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8" name="Rectangle 227">
            <a:extLst>
              <a:ext uri="{FF2B5EF4-FFF2-40B4-BE49-F238E27FC236}">
                <a16:creationId xmlns:a16="http://schemas.microsoft.com/office/drawing/2014/main" id="{BFBE24A8-7F94-482E-85C3-410179531E60}"/>
              </a:ext>
            </a:extLst>
          </p:cNvPr>
          <p:cNvSpPr>
            <a:spLocks noChangeArrowheads="1"/>
          </p:cNvSpPr>
          <p:nvPr userDrawn="1"/>
        </p:nvSpPr>
        <p:spPr bwMode="auto">
          <a:xfrm>
            <a:off x="3538631" y="4403575"/>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9" name="Rectangle 228">
            <a:extLst>
              <a:ext uri="{FF2B5EF4-FFF2-40B4-BE49-F238E27FC236}">
                <a16:creationId xmlns:a16="http://schemas.microsoft.com/office/drawing/2014/main" id="{7BB41F2F-EDE1-4BB3-B582-2B31560A4BBC}"/>
              </a:ext>
            </a:extLst>
          </p:cNvPr>
          <p:cNvSpPr>
            <a:spLocks noChangeArrowheads="1"/>
          </p:cNvSpPr>
          <p:nvPr userDrawn="1"/>
        </p:nvSpPr>
        <p:spPr bwMode="auto">
          <a:xfrm>
            <a:off x="3992894" y="4403575"/>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0" name="Rectangle 254">
            <a:extLst>
              <a:ext uri="{FF2B5EF4-FFF2-40B4-BE49-F238E27FC236}">
                <a16:creationId xmlns:a16="http://schemas.microsoft.com/office/drawing/2014/main" id="{B7B10579-D69C-4FCC-AF11-0E5789DC7BAB}"/>
              </a:ext>
            </a:extLst>
          </p:cNvPr>
          <p:cNvSpPr>
            <a:spLocks noChangeArrowheads="1"/>
          </p:cNvSpPr>
          <p:nvPr userDrawn="1"/>
        </p:nvSpPr>
        <p:spPr bwMode="auto">
          <a:xfrm>
            <a:off x="3538631" y="491079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1" name="Rectangle 255">
            <a:extLst>
              <a:ext uri="{FF2B5EF4-FFF2-40B4-BE49-F238E27FC236}">
                <a16:creationId xmlns:a16="http://schemas.microsoft.com/office/drawing/2014/main" id="{A4A3592F-5BAF-4960-8617-39A5A4418C41}"/>
              </a:ext>
            </a:extLst>
          </p:cNvPr>
          <p:cNvSpPr>
            <a:spLocks noChangeArrowheads="1"/>
          </p:cNvSpPr>
          <p:nvPr userDrawn="1"/>
        </p:nvSpPr>
        <p:spPr bwMode="auto">
          <a:xfrm>
            <a:off x="3992894" y="491079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2" name="Rectangle 91">
            <a:extLst>
              <a:ext uri="{FF2B5EF4-FFF2-40B4-BE49-F238E27FC236}">
                <a16:creationId xmlns:a16="http://schemas.microsoft.com/office/drawing/2014/main" id="{D185731F-D098-4E64-B7BB-077680516CB5}"/>
              </a:ext>
            </a:extLst>
          </p:cNvPr>
          <p:cNvSpPr>
            <a:spLocks noChangeArrowheads="1"/>
          </p:cNvSpPr>
          <p:nvPr userDrawn="1"/>
        </p:nvSpPr>
        <p:spPr bwMode="auto">
          <a:xfrm>
            <a:off x="4448326" y="1854852"/>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3" name="Rectangle 92">
            <a:extLst>
              <a:ext uri="{FF2B5EF4-FFF2-40B4-BE49-F238E27FC236}">
                <a16:creationId xmlns:a16="http://schemas.microsoft.com/office/drawing/2014/main" id="{C9CCA8BE-3357-4F70-B832-4B61283439F8}"/>
              </a:ext>
            </a:extLst>
          </p:cNvPr>
          <p:cNvSpPr>
            <a:spLocks noChangeArrowheads="1"/>
          </p:cNvSpPr>
          <p:nvPr userDrawn="1"/>
        </p:nvSpPr>
        <p:spPr bwMode="auto">
          <a:xfrm>
            <a:off x="4902589" y="1854852"/>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4" name="Rectangle 118">
            <a:extLst>
              <a:ext uri="{FF2B5EF4-FFF2-40B4-BE49-F238E27FC236}">
                <a16:creationId xmlns:a16="http://schemas.microsoft.com/office/drawing/2014/main" id="{E455E6B1-820F-4874-9998-3F33FDF6762A}"/>
              </a:ext>
            </a:extLst>
          </p:cNvPr>
          <p:cNvSpPr>
            <a:spLocks noChangeArrowheads="1"/>
          </p:cNvSpPr>
          <p:nvPr userDrawn="1"/>
        </p:nvSpPr>
        <p:spPr bwMode="auto">
          <a:xfrm>
            <a:off x="4448326" y="2363244"/>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5" name="Rectangle 119">
            <a:extLst>
              <a:ext uri="{FF2B5EF4-FFF2-40B4-BE49-F238E27FC236}">
                <a16:creationId xmlns:a16="http://schemas.microsoft.com/office/drawing/2014/main" id="{A5878F30-11F9-4620-BB7C-A20308D54D2A}"/>
              </a:ext>
            </a:extLst>
          </p:cNvPr>
          <p:cNvSpPr>
            <a:spLocks noChangeArrowheads="1"/>
          </p:cNvSpPr>
          <p:nvPr userDrawn="1"/>
        </p:nvSpPr>
        <p:spPr bwMode="auto">
          <a:xfrm>
            <a:off x="4902589" y="2363244"/>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6" name="Rectangle 145">
            <a:extLst>
              <a:ext uri="{FF2B5EF4-FFF2-40B4-BE49-F238E27FC236}">
                <a16:creationId xmlns:a16="http://schemas.microsoft.com/office/drawing/2014/main" id="{282B328E-96DE-404A-8A33-DD08463AA16C}"/>
              </a:ext>
            </a:extLst>
          </p:cNvPr>
          <p:cNvSpPr>
            <a:spLocks noChangeArrowheads="1"/>
          </p:cNvSpPr>
          <p:nvPr userDrawn="1"/>
        </p:nvSpPr>
        <p:spPr bwMode="auto">
          <a:xfrm>
            <a:off x="4448326" y="2870468"/>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7" name="Rectangle 146">
            <a:extLst>
              <a:ext uri="{FF2B5EF4-FFF2-40B4-BE49-F238E27FC236}">
                <a16:creationId xmlns:a16="http://schemas.microsoft.com/office/drawing/2014/main" id="{6B4AC90D-580B-4B11-8435-170433BF37CE}"/>
              </a:ext>
            </a:extLst>
          </p:cNvPr>
          <p:cNvSpPr>
            <a:spLocks noChangeArrowheads="1"/>
          </p:cNvSpPr>
          <p:nvPr userDrawn="1"/>
        </p:nvSpPr>
        <p:spPr bwMode="auto">
          <a:xfrm>
            <a:off x="4902589" y="2870468"/>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8" name="Rectangle 172">
            <a:extLst>
              <a:ext uri="{FF2B5EF4-FFF2-40B4-BE49-F238E27FC236}">
                <a16:creationId xmlns:a16="http://schemas.microsoft.com/office/drawing/2014/main" id="{9FF1A1F4-2E5F-4786-B499-D60DC75B214B}"/>
              </a:ext>
            </a:extLst>
          </p:cNvPr>
          <p:cNvSpPr>
            <a:spLocks noChangeArrowheads="1"/>
          </p:cNvSpPr>
          <p:nvPr userDrawn="1"/>
        </p:nvSpPr>
        <p:spPr bwMode="auto">
          <a:xfrm>
            <a:off x="4448326" y="3378860"/>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9" name="Rectangle 173">
            <a:extLst>
              <a:ext uri="{FF2B5EF4-FFF2-40B4-BE49-F238E27FC236}">
                <a16:creationId xmlns:a16="http://schemas.microsoft.com/office/drawing/2014/main" id="{0F1C8560-0B43-4D98-ADB6-195504D71D3D}"/>
              </a:ext>
            </a:extLst>
          </p:cNvPr>
          <p:cNvSpPr>
            <a:spLocks noChangeArrowheads="1"/>
          </p:cNvSpPr>
          <p:nvPr userDrawn="1"/>
        </p:nvSpPr>
        <p:spPr bwMode="auto">
          <a:xfrm>
            <a:off x="4902589" y="3378860"/>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0" name="Rectangle 199">
            <a:extLst>
              <a:ext uri="{FF2B5EF4-FFF2-40B4-BE49-F238E27FC236}">
                <a16:creationId xmlns:a16="http://schemas.microsoft.com/office/drawing/2014/main" id="{A4D091FA-192E-4111-9D0A-1154813D182B}"/>
              </a:ext>
            </a:extLst>
          </p:cNvPr>
          <p:cNvSpPr>
            <a:spLocks noChangeArrowheads="1"/>
          </p:cNvSpPr>
          <p:nvPr userDrawn="1"/>
        </p:nvSpPr>
        <p:spPr bwMode="auto">
          <a:xfrm>
            <a:off x="4448326" y="3887252"/>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1" name="Rectangle 200">
            <a:extLst>
              <a:ext uri="{FF2B5EF4-FFF2-40B4-BE49-F238E27FC236}">
                <a16:creationId xmlns:a16="http://schemas.microsoft.com/office/drawing/2014/main" id="{2456DB9E-FD91-4F1E-8D75-71C5A435799A}"/>
              </a:ext>
            </a:extLst>
          </p:cNvPr>
          <p:cNvSpPr>
            <a:spLocks noChangeArrowheads="1"/>
          </p:cNvSpPr>
          <p:nvPr userDrawn="1"/>
        </p:nvSpPr>
        <p:spPr bwMode="auto">
          <a:xfrm>
            <a:off x="4902589" y="3887252"/>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2" name="Rectangle 227">
            <a:extLst>
              <a:ext uri="{FF2B5EF4-FFF2-40B4-BE49-F238E27FC236}">
                <a16:creationId xmlns:a16="http://schemas.microsoft.com/office/drawing/2014/main" id="{82ADDEB8-4944-41EC-9927-6FCED6B44E0F}"/>
              </a:ext>
            </a:extLst>
          </p:cNvPr>
          <p:cNvSpPr>
            <a:spLocks noChangeArrowheads="1"/>
          </p:cNvSpPr>
          <p:nvPr userDrawn="1"/>
        </p:nvSpPr>
        <p:spPr bwMode="auto">
          <a:xfrm>
            <a:off x="4448327" y="4395644"/>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3" name="Rectangle 228">
            <a:extLst>
              <a:ext uri="{FF2B5EF4-FFF2-40B4-BE49-F238E27FC236}">
                <a16:creationId xmlns:a16="http://schemas.microsoft.com/office/drawing/2014/main" id="{3E7F6ABB-32D8-4D9F-8019-5A6F21704275}"/>
              </a:ext>
            </a:extLst>
          </p:cNvPr>
          <p:cNvSpPr>
            <a:spLocks noChangeArrowheads="1"/>
          </p:cNvSpPr>
          <p:nvPr userDrawn="1"/>
        </p:nvSpPr>
        <p:spPr bwMode="auto">
          <a:xfrm>
            <a:off x="4902590" y="4395644"/>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4" name="Rectangle 254">
            <a:extLst>
              <a:ext uri="{FF2B5EF4-FFF2-40B4-BE49-F238E27FC236}">
                <a16:creationId xmlns:a16="http://schemas.microsoft.com/office/drawing/2014/main" id="{FF3C13CA-9CE5-4787-9D9F-6F33F6D7219E}"/>
              </a:ext>
            </a:extLst>
          </p:cNvPr>
          <p:cNvSpPr>
            <a:spLocks noChangeArrowheads="1"/>
          </p:cNvSpPr>
          <p:nvPr userDrawn="1"/>
        </p:nvSpPr>
        <p:spPr bwMode="auto">
          <a:xfrm>
            <a:off x="4448327" y="4902868"/>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5" name="Rectangle 255">
            <a:extLst>
              <a:ext uri="{FF2B5EF4-FFF2-40B4-BE49-F238E27FC236}">
                <a16:creationId xmlns:a16="http://schemas.microsoft.com/office/drawing/2014/main" id="{F45F3084-D5DF-4E2A-9FD2-8FADA756F908}"/>
              </a:ext>
            </a:extLst>
          </p:cNvPr>
          <p:cNvSpPr>
            <a:spLocks noChangeArrowheads="1"/>
          </p:cNvSpPr>
          <p:nvPr userDrawn="1"/>
        </p:nvSpPr>
        <p:spPr bwMode="auto">
          <a:xfrm>
            <a:off x="4902590" y="4902868"/>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6" name="Rectangle 91">
            <a:extLst>
              <a:ext uri="{FF2B5EF4-FFF2-40B4-BE49-F238E27FC236}">
                <a16:creationId xmlns:a16="http://schemas.microsoft.com/office/drawing/2014/main" id="{C8C188D8-825C-491C-B927-12A86B68F9C8}"/>
              </a:ext>
            </a:extLst>
          </p:cNvPr>
          <p:cNvSpPr>
            <a:spLocks noChangeArrowheads="1"/>
          </p:cNvSpPr>
          <p:nvPr userDrawn="1"/>
        </p:nvSpPr>
        <p:spPr bwMode="auto">
          <a:xfrm>
            <a:off x="5358022" y="183043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7" name="Rectangle 92">
            <a:extLst>
              <a:ext uri="{FF2B5EF4-FFF2-40B4-BE49-F238E27FC236}">
                <a16:creationId xmlns:a16="http://schemas.microsoft.com/office/drawing/2014/main" id="{F1A1CAD1-7E2F-491A-A2F7-752577008BAE}"/>
              </a:ext>
            </a:extLst>
          </p:cNvPr>
          <p:cNvSpPr>
            <a:spLocks noChangeArrowheads="1"/>
          </p:cNvSpPr>
          <p:nvPr userDrawn="1"/>
        </p:nvSpPr>
        <p:spPr bwMode="auto">
          <a:xfrm>
            <a:off x="5812285" y="183043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8" name="Rectangle 118">
            <a:extLst>
              <a:ext uri="{FF2B5EF4-FFF2-40B4-BE49-F238E27FC236}">
                <a16:creationId xmlns:a16="http://schemas.microsoft.com/office/drawing/2014/main" id="{C9F7170B-09CB-4F23-B86C-E3C5A5A9526F}"/>
              </a:ext>
            </a:extLst>
          </p:cNvPr>
          <p:cNvSpPr>
            <a:spLocks noChangeArrowheads="1"/>
          </p:cNvSpPr>
          <p:nvPr userDrawn="1"/>
        </p:nvSpPr>
        <p:spPr bwMode="auto">
          <a:xfrm>
            <a:off x="5358022" y="233882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9" name="Rectangle 119">
            <a:extLst>
              <a:ext uri="{FF2B5EF4-FFF2-40B4-BE49-F238E27FC236}">
                <a16:creationId xmlns:a16="http://schemas.microsoft.com/office/drawing/2014/main" id="{91FF46E2-A356-45DF-9FE0-6D68E8BBB82B}"/>
              </a:ext>
            </a:extLst>
          </p:cNvPr>
          <p:cNvSpPr>
            <a:spLocks noChangeArrowheads="1"/>
          </p:cNvSpPr>
          <p:nvPr userDrawn="1"/>
        </p:nvSpPr>
        <p:spPr bwMode="auto">
          <a:xfrm>
            <a:off x="5812285" y="233882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0" name="Rectangle 145">
            <a:extLst>
              <a:ext uri="{FF2B5EF4-FFF2-40B4-BE49-F238E27FC236}">
                <a16:creationId xmlns:a16="http://schemas.microsoft.com/office/drawing/2014/main" id="{233DF4C6-7DB2-4DEC-965E-4E0FD1AE2F7E}"/>
              </a:ext>
            </a:extLst>
          </p:cNvPr>
          <p:cNvSpPr>
            <a:spLocks noChangeArrowheads="1"/>
          </p:cNvSpPr>
          <p:nvPr userDrawn="1"/>
        </p:nvSpPr>
        <p:spPr bwMode="auto">
          <a:xfrm>
            <a:off x="5358022" y="2846053"/>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1" name="Rectangle 146">
            <a:extLst>
              <a:ext uri="{FF2B5EF4-FFF2-40B4-BE49-F238E27FC236}">
                <a16:creationId xmlns:a16="http://schemas.microsoft.com/office/drawing/2014/main" id="{BA0EBE02-0FF5-4E5F-B07E-C74F70CB3BB6}"/>
              </a:ext>
            </a:extLst>
          </p:cNvPr>
          <p:cNvSpPr>
            <a:spLocks noChangeArrowheads="1"/>
          </p:cNvSpPr>
          <p:nvPr userDrawn="1"/>
        </p:nvSpPr>
        <p:spPr bwMode="auto">
          <a:xfrm>
            <a:off x="5812285" y="2846053"/>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2" name="Rectangle 172">
            <a:extLst>
              <a:ext uri="{FF2B5EF4-FFF2-40B4-BE49-F238E27FC236}">
                <a16:creationId xmlns:a16="http://schemas.microsoft.com/office/drawing/2014/main" id="{C1FFCEB5-7D01-4DF1-AE5C-13AA614FBB24}"/>
              </a:ext>
            </a:extLst>
          </p:cNvPr>
          <p:cNvSpPr>
            <a:spLocks noChangeArrowheads="1"/>
          </p:cNvSpPr>
          <p:nvPr userDrawn="1"/>
        </p:nvSpPr>
        <p:spPr bwMode="auto">
          <a:xfrm>
            <a:off x="5358022" y="335444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3" name="Rectangle 173">
            <a:extLst>
              <a:ext uri="{FF2B5EF4-FFF2-40B4-BE49-F238E27FC236}">
                <a16:creationId xmlns:a16="http://schemas.microsoft.com/office/drawing/2014/main" id="{4E743A8D-CDF1-43FE-9A64-273018A788F5}"/>
              </a:ext>
            </a:extLst>
          </p:cNvPr>
          <p:cNvSpPr>
            <a:spLocks noChangeArrowheads="1"/>
          </p:cNvSpPr>
          <p:nvPr userDrawn="1"/>
        </p:nvSpPr>
        <p:spPr bwMode="auto">
          <a:xfrm>
            <a:off x="5812285" y="335444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4" name="Rectangle 199">
            <a:extLst>
              <a:ext uri="{FF2B5EF4-FFF2-40B4-BE49-F238E27FC236}">
                <a16:creationId xmlns:a16="http://schemas.microsoft.com/office/drawing/2014/main" id="{5816494B-7CF7-4661-9520-ECF2157C306A}"/>
              </a:ext>
            </a:extLst>
          </p:cNvPr>
          <p:cNvSpPr>
            <a:spLocks noChangeArrowheads="1"/>
          </p:cNvSpPr>
          <p:nvPr userDrawn="1"/>
        </p:nvSpPr>
        <p:spPr bwMode="auto">
          <a:xfrm>
            <a:off x="5358022" y="386283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5" name="Rectangle 200">
            <a:extLst>
              <a:ext uri="{FF2B5EF4-FFF2-40B4-BE49-F238E27FC236}">
                <a16:creationId xmlns:a16="http://schemas.microsoft.com/office/drawing/2014/main" id="{D5F4C1D4-E8FC-483F-82E0-C314B4887C06}"/>
              </a:ext>
            </a:extLst>
          </p:cNvPr>
          <p:cNvSpPr>
            <a:spLocks noChangeArrowheads="1"/>
          </p:cNvSpPr>
          <p:nvPr userDrawn="1"/>
        </p:nvSpPr>
        <p:spPr bwMode="auto">
          <a:xfrm>
            <a:off x="5812285" y="386283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6" name="Rectangle 227">
            <a:extLst>
              <a:ext uri="{FF2B5EF4-FFF2-40B4-BE49-F238E27FC236}">
                <a16:creationId xmlns:a16="http://schemas.microsoft.com/office/drawing/2014/main" id="{1DE23893-72CE-44E4-9514-E4A35927AD0D}"/>
              </a:ext>
            </a:extLst>
          </p:cNvPr>
          <p:cNvSpPr>
            <a:spLocks noChangeArrowheads="1"/>
          </p:cNvSpPr>
          <p:nvPr userDrawn="1"/>
        </p:nvSpPr>
        <p:spPr bwMode="auto">
          <a:xfrm>
            <a:off x="5358023" y="437122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7" name="Rectangle 228">
            <a:extLst>
              <a:ext uri="{FF2B5EF4-FFF2-40B4-BE49-F238E27FC236}">
                <a16:creationId xmlns:a16="http://schemas.microsoft.com/office/drawing/2014/main" id="{FDAE80AB-A18F-4777-8A7E-3AF3817C0054}"/>
              </a:ext>
            </a:extLst>
          </p:cNvPr>
          <p:cNvSpPr>
            <a:spLocks noChangeArrowheads="1"/>
          </p:cNvSpPr>
          <p:nvPr userDrawn="1"/>
        </p:nvSpPr>
        <p:spPr bwMode="auto">
          <a:xfrm>
            <a:off x="5812286" y="437122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8" name="Rectangle 254">
            <a:extLst>
              <a:ext uri="{FF2B5EF4-FFF2-40B4-BE49-F238E27FC236}">
                <a16:creationId xmlns:a16="http://schemas.microsoft.com/office/drawing/2014/main" id="{057CEA97-FB2D-4753-85A3-0C33E822D3CE}"/>
              </a:ext>
            </a:extLst>
          </p:cNvPr>
          <p:cNvSpPr>
            <a:spLocks noChangeArrowheads="1"/>
          </p:cNvSpPr>
          <p:nvPr userDrawn="1"/>
        </p:nvSpPr>
        <p:spPr bwMode="auto">
          <a:xfrm>
            <a:off x="5358023" y="4878453"/>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9" name="Rectangle 255">
            <a:extLst>
              <a:ext uri="{FF2B5EF4-FFF2-40B4-BE49-F238E27FC236}">
                <a16:creationId xmlns:a16="http://schemas.microsoft.com/office/drawing/2014/main" id="{79420A4A-5528-4EC0-987F-DF7C0EEB41F6}"/>
              </a:ext>
            </a:extLst>
          </p:cNvPr>
          <p:cNvSpPr>
            <a:spLocks noChangeArrowheads="1"/>
          </p:cNvSpPr>
          <p:nvPr userDrawn="1"/>
        </p:nvSpPr>
        <p:spPr bwMode="auto">
          <a:xfrm>
            <a:off x="5812286" y="4878453"/>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0" name="Rectangle 91">
            <a:extLst>
              <a:ext uri="{FF2B5EF4-FFF2-40B4-BE49-F238E27FC236}">
                <a16:creationId xmlns:a16="http://schemas.microsoft.com/office/drawing/2014/main" id="{DBC80B5A-0476-410E-B60C-6450F79B3E0B}"/>
              </a:ext>
            </a:extLst>
          </p:cNvPr>
          <p:cNvSpPr>
            <a:spLocks noChangeArrowheads="1"/>
          </p:cNvSpPr>
          <p:nvPr userDrawn="1"/>
        </p:nvSpPr>
        <p:spPr bwMode="auto">
          <a:xfrm>
            <a:off x="6267716" y="184296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1" name="Rectangle 92">
            <a:extLst>
              <a:ext uri="{FF2B5EF4-FFF2-40B4-BE49-F238E27FC236}">
                <a16:creationId xmlns:a16="http://schemas.microsoft.com/office/drawing/2014/main" id="{65FABB81-DBF4-42B4-8D90-A98EC802144F}"/>
              </a:ext>
            </a:extLst>
          </p:cNvPr>
          <p:cNvSpPr>
            <a:spLocks noChangeArrowheads="1"/>
          </p:cNvSpPr>
          <p:nvPr userDrawn="1"/>
        </p:nvSpPr>
        <p:spPr bwMode="auto">
          <a:xfrm>
            <a:off x="6721979" y="184296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2" name="Rectangle 118">
            <a:extLst>
              <a:ext uri="{FF2B5EF4-FFF2-40B4-BE49-F238E27FC236}">
                <a16:creationId xmlns:a16="http://schemas.microsoft.com/office/drawing/2014/main" id="{A6202184-9808-4043-9640-D0544AB5D404}"/>
              </a:ext>
            </a:extLst>
          </p:cNvPr>
          <p:cNvSpPr>
            <a:spLocks noChangeArrowheads="1"/>
          </p:cNvSpPr>
          <p:nvPr userDrawn="1"/>
        </p:nvSpPr>
        <p:spPr bwMode="auto">
          <a:xfrm>
            <a:off x="6267716" y="2351358"/>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3" name="Rectangle 119">
            <a:extLst>
              <a:ext uri="{FF2B5EF4-FFF2-40B4-BE49-F238E27FC236}">
                <a16:creationId xmlns:a16="http://schemas.microsoft.com/office/drawing/2014/main" id="{FEED1DE3-7FCB-412B-AD9F-396C8AFC0B44}"/>
              </a:ext>
            </a:extLst>
          </p:cNvPr>
          <p:cNvSpPr>
            <a:spLocks noChangeArrowheads="1"/>
          </p:cNvSpPr>
          <p:nvPr userDrawn="1"/>
        </p:nvSpPr>
        <p:spPr bwMode="auto">
          <a:xfrm>
            <a:off x="6721979" y="2351358"/>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4" name="Rectangle 145">
            <a:extLst>
              <a:ext uri="{FF2B5EF4-FFF2-40B4-BE49-F238E27FC236}">
                <a16:creationId xmlns:a16="http://schemas.microsoft.com/office/drawing/2014/main" id="{E3D106F5-B3BA-48C7-BB89-5F7A7B3FD30F}"/>
              </a:ext>
            </a:extLst>
          </p:cNvPr>
          <p:cNvSpPr>
            <a:spLocks noChangeArrowheads="1"/>
          </p:cNvSpPr>
          <p:nvPr userDrawn="1"/>
        </p:nvSpPr>
        <p:spPr bwMode="auto">
          <a:xfrm>
            <a:off x="6267716" y="2858582"/>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5" name="Rectangle 146">
            <a:extLst>
              <a:ext uri="{FF2B5EF4-FFF2-40B4-BE49-F238E27FC236}">
                <a16:creationId xmlns:a16="http://schemas.microsoft.com/office/drawing/2014/main" id="{98A5D359-1B62-4D55-856B-6A4D9015C636}"/>
              </a:ext>
            </a:extLst>
          </p:cNvPr>
          <p:cNvSpPr>
            <a:spLocks noChangeArrowheads="1"/>
          </p:cNvSpPr>
          <p:nvPr userDrawn="1"/>
        </p:nvSpPr>
        <p:spPr bwMode="auto">
          <a:xfrm>
            <a:off x="6721979" y="2858582"/>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6" name="Rectangle 172">
            <a:extLst>
              <a:ext uri="{FF2B5EF4-FFF2-40B4-BE49-F238E27FC236}">
                <a16:creationId xmlns:a16="http://schemas.microsoft.com/office/drawing/2014/main" id="{8AEB6855-7DCA-4BAB-B081-5EAFB1014586}"/>
              </a:ext>
            </a:extLst>
          </p:cNvPr>
          <p:cNvSpPr>
            <a:spLocks noChangeArrowheads="1"/>
          </p:cNvSpPr>
          <p:nvPr userDrawn="1"/>
        </p:nvSpPr>
        <p:spPr bwMode="auto">
          <a:xfrm>
            <a:off x="6267716" y="3366974"/>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7" name="Rectangle 173">
            <a:extLst>
              <a:ext uri="{FF2B5EF4-FFF2-40B4-BE49-F238E27FC236}">
                <a16:creationId xmlns:a16="http://schemas.microsoft.com/office/drawing/2014/main" id="{18A0DCB0-4E9E-42D7-ABF1-2CB0A069240A}"/>
              </a:ext>
            </a:extLst>
          </p:cNvPr>
          <p:cNvSpPr>
            <a:spLocks noChangeArrowheads="1"/>
          </p:cNvSpPr>
          <p:nvPr userDrawn="1"/>
        </p:nvSpPr>
        <p:spPr bwMode="auto">
          <a:xfrm>
            <a:off x="6721979" y="3366974"/>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8" name="Rectangle 199">
            <a:extLst>
              <a:ext uri="{FF2B5EF4-FFF2-40B4-BE49-F238E27FC236}">
                <a16:creationId xmlns:a16="http://schemas.microsoft.com/office/drawing/2014/main" id="{C94A534B-EDB6-41CC-BFD6-C8E5C64E30CF}"/>
              </a:ext>
            </a:extLst>
          </p:cNvPr>
          <p:cNvSpPr>
            <a:spLocks noChangeArrowheads="1"/>
          </p:cNvSpPr>
          <p:nvPr userDrawn="1"/>
        </p:nvSpPr>
        <p:spPr bwMode="auto">
          <a:xfrm>
            <a:off x="6267716" y="387536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9" name="Rectangle 200">
            <a:extLst>
              <a:ext uri="{FF2B5EF4-FFF2-40B4-BE49-F238E27FC236}">
                <a16:creationId xmlns:a16="http://schemas.microsoft.com/office/drawing/2014/main" id="{D3305D9B-7E5D-4A06-B20C-705E7AADA0EE}"/>
              </a:ext>
            </a:extLst>
          </p:cNvPr>
          <p:cNvSpPr>
            <a:spLocks noChangeArrowheads="1"/>
          </p:cNvSpPr>
          <p:nvPr userDrawn="1"/>
        </p:nvSpPr>
        <p:spPr bwMode="auto">
          <a:xfrm>
            <a:off x="6721979" y="387536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0" name="Rectangle 227">
            <a:extLst>
              <a:ext uri="{FF2B5EF4-FFF2-40B4-BE49-F238E27FC236}">
                <a16:creationId xmlns:a16="http://schemas.microsoft.com/office/drawing/2014/main" id="{10DC9989-B0C3-40E8-9A23-4DD46B61F186}"/>
              </a:ext>
            </a:extLst>
          </p:cNvPr>
          <p:cNvSpPr>
            <a:spLocks noChangeArrowheads="1"/>
          </p:cNvSpPr>
          <p:nvPr userDrawn="1"/>
        </p:nvSpPr>
        <p:spPr bwMode="auto">
          <a:xfrm>
            <a:off x="6267717" y="4383758"/>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1" name="Rectangle 228">
            <a:extLst>
              <a:ext uri="{FF2B5EF4-FFF2-40B4-BE49-F238E27FC236}">
                <a16:creationId xmlns:a16="http://schemas.microsoft.com/office/drawing/2014/main" id="{802DD19F-ACAF-462C-9EF0-03BED7E8C2A2}"/>
              </a:ext>
            </a:extLst>
          </p:cNvPr>
          <p:cNvSpPr>
            <a:spLocks noChangeArrowheads="1"/>
          </p:cNvSpPr>
          <p:nvPr userDrawn="1"/>
        </p:nvSpPr>
        <p:spPr bwMode="auto">
          <a:xfrm>
            <a:off x="6721980" y="4383758"/>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2" name="Rectangle 254">
            <a:extLst>
              <a:ext uri="{FF2B5EF4-FFF2-40B4-BE49-F238E27FC236}">
                <a16:creationId xmlns:a16="http://schemas.microsoft.com/office/drawing/2014/main" id="{B675BA60-6E6B-4897-B172-3FEB85B0A6BE}"/>
              </a:ext>
            </a:extLst>
          </p:cNvPr>
          <p:cNvSpPr>
            <a:spLocks noChangeArrowheads="1"/>
          </p:cNvSpPr>
          <p:nvPr userDrawn="1"/>
        </p:nvSpPr>
        <p:spPr bwMode="auto">
          <a:xfrm>
            <a:off x="6267717" y="4890982"/>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3" name="Rectangle 255">
            <a:extLst>
              <a:ext uri="{FF2B5EF4-FFF2-40B4-BE49-F238E27FC236}">
                <a16:creationId xmlns:a16="http://schemas.microsoft.com/office/drawing/2014/main" id="{90EC0740-4B58-4786-864F-D6202316E36B}"/>
              </a:ext>
            </a:extLst>
          </p:cNvPr>
          <p:cNvSpPr>
            <a:spLocks noChangeArrowheads="1"/>
          </p:cNvSpPr>
          <p:nvPr userDrawn="1"/>
        </p:nvSpPr>
        <p:spPr bwMode="auto">
          <a:xfrm>
            <a:off x="6721980" y="4890982"/>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4" name="Rectangle 91">
            <a:extLst>
              <a:ext uri="{FF2B5EF4-FFF2-40B4-BE49-F238E27FC236}">
                <a16:creationId xmlns:a16="http://schemas.microsoft.com/office/drawing/2014/main" id="{6F4C6DA5-9C32-43AB-9B2B-D5F64DCD5B48}"/>
              </a:ext>
            </a:extLst>
          </p:cNvPr>
          <p:cNvSpPr>
            <a:spLocks noChangeArrowheads="1"/>
          </p:cNvSpPr>
          <p:nvPr userDrawn="1"/>
        </p:nvSpPr>
        <p:spPr bwMode="auto">
          <a:xfrm>
            <a:off x="7177412" y="1855170"/>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5" name="Rectangle 92">
            <a:extLst>
              <a:ext uri="{FF2B5EF4-FFF2-40B4-BE49-F238E27FC236}">
                <a16:creationId xmlns:a16="http://schemas.microsoft.com/office/drawing/2014/main" id="{2E98FFFB-1367-4885-A347-2B10A92AF779}"/>
              </a:ext>
            </a:extLst>
          </p:cNvPr>
          <p:cNvSpPr>
            <a:spLocks noChangeArrowheads="1"/>
          </p:cNvSpPr>
          <p:nvPr userDrawn="1"/>
        </p:nvSpPr>
        <p:spPr bwMode="auto">
          <a:xfrm>
            <a:off x="7631675" y="1855170"/>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6" name="Rectangle 118">
            <a:extLst>
              <a:ext uri="{FF2B5EF4-FFF2-40B4-BE49-F238E27FC236}">
                <a16:creationId xmlns:a16="http://schemas.microsoft.com/office/drawing/2014/main" id="{B0EE3A07-2F28-4D28-AD64-4E71640B185F}"/>
              </a:ext>
            </a:extLst>
          </p:cNvPr>
          <p:cNvSpPr>
            <a:spLocks noChangeArrowheads="1"/>
          </p:cNvSpPr>
          <p:nvPr userDrawn="1"/>
        </p:nvSpPr>
        <p:spPr bwMode="auto">
          <a:xfrm>
            <a:off x="7177412" y="2363562"/>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7" name="Rectangle 119">
            <a:extLst>
              <a:ext uri="{FF2B5EF4-FFF2-40B4-BE49-F238E27FC236}">
                <a16:creationId xmlns:a16="http://schemas.microsoft.com/office/drawing/2014/main" id="{CCE2A03B-C80B-42F1-9230-C10251D1238C}"/>
              </a:ext>
            </a:extLst>
          </p:cNvPr>
          <p:cNvSpPr>
            <a:spLocks noChangeArrowheads="1"/>
          </p:cNvSpPr>
          <p:nvPr userDrawn="1"/>
        </p:nvSpPr>
        <p:spPr bwMode="auto">
          <a:xfrm>
            <a:off x="7631675" y="2363562"/>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8" name="Rectangle 145">
            <a:extLst>
              <a:ext uri="{FF2B5EF4-FFF2-40B4-BE49-F238E27FC236}">
                <a16:creationId xmlns:a16="http://schemas.microsoft.com/office/drawing/2014/main" id="{87375277-0EF5-4601-B688-CC287F3E6A48}"/>
              </a:ext>
            </a:extLst>
          </p:cNvPr>
          <p:cNvSpPr>
            <a:spLocks noChangeArrowheads="1"/>
          </p:cNvSpPr>
          <p:nvPr userDrawn="1"/>
        </p:nvSpPr>
        <p:spPr bwMode="auto">
          <a:xfrm>
            <a:off x="7177412" y="287078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9" name="Rectangle 146">
            <a:extLst>
              <a:ext uri="{FF2B5EF4-FFF2-40B4-BE49-F238E27FC236}">
                <a16:creationId xmlns:a16="http://schemas.microsoft.com/office/drawing/2014/main" id="{19099545-7878-4215-9ADA-69237497B88B}"/>
              </a:ext>
            </a:extLst>
          </p:cNvPr>
          <p:cNvSpPr>
            <a:spLocks noChangeArrowheads="1"/>
          </p:cNvSpPr>
          <p:nvPr userDrawn="1"/>
        </p:nvSpPr>
        <p:spPr bwMode="auto">
          <a:xfrm>
            <a:off x="7631675" y="287078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0" name="Rectangle 172">
            <a:extLst>
              <a:ext uri="{FF2B5EF4-FFF2-40B4-BE49-F238E27FC236}">
                <a16:creationId xmlns:a16="http://schemas.microsoft.com/office/drawing/2014/main" id="{13AB64CA-71E8-4F3D-8A8F-48ADB8EE76DD}"/>
              </a:ext>
            </a:extLst>
          </p:cNvPr>
          <p:cNvSpPr>
            <a:spLocks noChangeArrowheads="1"/>
          </p:cNvSpPr>
          <p:nvPr userDrawn="1"/>
        </p:nvSpPr>
        <p:spPr bwMode="auto">
          <a:xfrm>
            <a:off x="7177412" y="3379178"/>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1" name="Rectangle 173">
            <a:extLst>
              <a:ext uri="{FF2B5EF4-FFF2-40B4-BE49-F238E27FC236}">
                <a16:creationId xmlns:a16="http://schemas.microsoft.com/office/drawing/2014/main" id="{E6E68EB4-8B4F-4659-85F0-F33EB0681EAB}"/>
              </a:ext>
            </a:extLst>
          </p:cNvPr>
          <p:cNvSpPr>
            <a:spLocks noChangeArrowheads="1"/>
          </p:cNvSpPr>
          <p:nvPr userDrawn="1"/>
        </p:nvSpPr>
        <p:spPr bwMode="auto">
          <a:xfrm>
            <a:off x="7631675" y="3379178"/>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2" name="Rectangle 199">
            <a:extLst>
              <a:ext uri="{FF2B5EF4-FFF2-40B4-BE49-F238E27FC236}">
                <a16:creationId xmlns:a16="http://schemas.microsoft.com/office/drawing/2014/main" id="{FD5D2EFE-78D7-47A0-B41B-A6D123F33258}"/>
              </a:ext>
            </a:extLst>
          </p:cNvPr>
          <p:cNvSpPr>
            <a:spLocks noChangeArrowheads="1"/>
          </p:cNvSpPr>
          <p:nvPr userDrawn="1"/>
        </p:nvSpPr>
        <p:spPr bwMode="auto">
          <a:xfrm>
            <a:off x="7177412" y="3887570"/>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3" name="Rectangle 200">
            <a:extLst>
              <a:ext uri="{FF2B5EF4-FFF2-40B4-BE49-F238E27FC236}">
                <a16:creationId xmlns:a16="http://schemas.microsoft.com/office/drawing/2014/main" id="{43DD1F99-EF92-4FA7-A688-DFB8CA0428A2}"/>
              </a:ext>
            </a:extLst>
          </p:cNvPr>
          <p:cNvSpPr>
            <a:spLocks noChangeArrowheads="1"/>
          </p:cNvSpPr>
          <p:nvPr userDrawn="1"/>
        </p:nvSpPr>
        <p:spPr bwMode="auto">
          <a:xfrm>
            <a:off x="7631675" y="3887570"/>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4" name="Rectangle 227">
            <a:extLst>
              <a:ext uri="{FF2B5EF4-FFF2-40B4-BE49-F238E27FC236}">
                <a16:creationId xmlns:a16="http://schemas.microsoft.com/office/drawing/2014/main" id="{61B66908-9A89-4CAA-82BB-1B0CBBA7121D}"/>
              </a:ext>
            </a:extLst>
          </p:cNvPr>
          <p:cNvSpPr>
            <a:spLocks noChangeArrowheads="1"/>
          </p:cNvSpPr>
          <p:nvPr userDrawn="1"/>
        </p:nvSpPr>
        <p:spPr bwMode="auto">
          <a:xfrm>
            <a:off x="7177413" y="4395962"/>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5" name="Rectangle 228">
            <a:extLst>
              <a:ext uri="{FF2B5EF4-FFF2-40B4-BE49-F238E27FC236}">
                <a16:creationId xmlns:a16="http://schemas.microsoft.com/office/drawing/2014/main" id="{A25ADF27-53D5-47C3-A679-6359C6A587B3}"/>
              </a:ext>
            </a:extLst>
          </p:cNvPr>
          <p:cNvSpPr>
            <a:spLocks noChangeArrowheads="1"/>
          </p:cNvSpPr>
          <p:nvPr userDrawn="1"/>
        </p:nvSpPr>
        <p:spPr bwMode="auto">
          <a:xfrm>
            <a:off x="7631676" y="4395962"/>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6" name="Rectangle 254">
            <a:extLst>
              <a:ext uri="{FF2B5EF4-FFF2-40B4-BE49-F238E27FC236}">
                <a16:creationId xmlns:a16="http://schemas.microsoft.com/office/drawing/2014/main" id="{3571E780-2740-4415-A8FC-0A7B70032679}"/>
              </a:ext>
            </a:extLst>
          </p:cNvPr>
          <p:cNvSpPr>
            <a:spLocks noChangeArrowheads="1"/>
          </p:cNvSpPr>
          <p:nvPr userDrawn="1"/>
        </p:nvSpPr>
        <p:spPr bwMode="auto">
          <a:xfrm>
            <a:off x="7177413" y="490318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7" name="Rectangle 255">
            <a:extLst>
              <a:ext uri="{FF2B5EF4-FFF2-40B4-BE49-F238E27FC236}">
                <a16:creationId xmlns:a16="http://schemas.microsoft.com/office/drawing/2014/main" id="{D4DFF327-57BB-4D9E-A2B7-F0DD5B949776}"/>
              </a:ext>
            </a:extLst>
          </p:cNvPr>
          <p:cNvSpPr>
            <a:spLocks noChangeArrowheads="1"/>
          </p:cNvSpPr>
          <p:nvPr userDrawn="1"/>
        </p:nvSpPr>
        <p:spPr bwMode="auto">
          <a:xfrm>
            <a:off x="7631676" y="490318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5" name="Rectangle 91">
            <a:extLst>
              <a:ext uri="{FF2B5EF4-FFF2-40B4-BE49-F238E27FC236}">
                <a16:creationId xmlns:a16="http://schemas.microsoft.com/office/drawing/2014/main" id="{8A3B7425-E369-4F53-BA6F-5242DA61BF30}"/>
              </a:ext>
            </a:extLst>
          </p:cNvPr>
          <p:cNvSpPr>
            <a:spLocks noChangeArrowheads="1"/>
          </p:cNvSpPr>
          <p:nvPr userDrawn="1"/>
        </p:nvSpPr>
        <p:spPr bwMode="auto">
          <a:xfrm>
            <a:off x="8087107" y="1855170"/>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6" name="Rectangle 92">
            <a:extLst>
              <a:ext uri="{FF2B5EF4-FFF2-40B4-BE49-F238E27FC236}">
                <a16:creationId xmlns:a16="http://schemas.microsoft.com/office/drawing/2014/main" id="{4E6A839F-6FCF-4E31-8BD0-E16864EEE062}"/>
              </a:ext>
            </a:extLst>
          </p:cNvPr>
          <p:cNvSpPr>
            <a:spLocks noChangeArrowheads="1"/>
          </p:cNvSpPr>
          <p:nvPr userDrawn="1"/>
        </p:nvSpPr>
        <p:spPr bwMode="auto">
          <a:xfrm>
            <a:off x="8541370" y="1855170"/>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7" name="Rectangle 118">
            <a:extLst>
              <a:ext uri="{FF2B5EF4-FFF2-40B4-BE49-F238E27FC236}">
                <a16:creationId xmlns:a16="http://schemas.microsoft.com/office/drawing/2014/main" id="{E30405E0-3BAF-415C-962D-57EEE5D59061}"/>
              </a:ext>
            </a:extLst>
          </p:cNvPr>
          <p:cNvSpPr>
            <a:spLocks noChangeArrowheads="1"/>
          </p:cNvSpPr>
          <p:nvPr userDrawn="1"/>
        </p:nvSpPr>
        <p:spPr bwMode="auto">
          <a:xfrm>
            <a:off x="8087107" y="2363562"/>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8" name="Rectangle 119">
            <a:extLst>
              <a:ext uri="{FF2B5EF4-FFF2-40B4-BE49-F238E27FC236}">
                <a16:creationId xmlns:a16="http://schemas.microsoft.com/office/drawing/2014/main" id="{2F0D6E87-BA13-4616-837F-44E6418D2BE9}"/>
              </a:ext>
            </a:extLst>
          </p:cNvPr>
          <p:cNvSpPr>
            <a:spLocks noChangeArrowheads="1"/>
          </p:cNvSpPr>
          <p:nvPr userDrawn="1"/>
        </p:nvSpPr>
        <p:spPr bwMode="auto">
          <a:xfrm>
            <a:off x="8541370" y="2363562"/>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9" name="Rectangle 145">
            <a:extLst>
              <a:ext uri="{FF2B5EF4-FFF2-40B4-BE49-F238E27FC236}">
                <a16:creationId xmlns:a16="http://schemas.microsoft.com/office/drawing/2014/main" id="{6E4DC2C7-60E2-4E39-A040-33E1148C84D5}"/>
              </a:ext>
            </a:extLst>
          </p:cNvPr>
          <p:cNvSpPr>
            <a:spLocks noChangeArrowheads="1"/>
          </p:cNvSpPr>
          <p:nvPr userDrawn="1"/>
        </p:nvSpPr>
        <p:spPr bwMode="auto">
          <a:xfrm>
            <a:off x="8087107" y="287078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0" name="Rectangle 146">
            <a:extLst>
              <a:ext uri="{FF2B5EF4-FFF2-40B4-BE49-F238E27FC236}">
                <a16:creationId xmlns:a16="http://schemas.microsoft.com/office/drawing/2014/main" id="{966097DC-FD1B-4AB8-9270-D63BF4F1A3CB}"/>
              </a:ext>
            </a:extLst>
          </p:cNvPr>
          <p:cNvSpPr>
            <a:spLocks noChangeArrowheads="1"/>
          </p:cNvSpPr>
          <p:nvPr userDrawn="1"/>
        </p:nvSpPr>
        <p:spPr bwMode="auto">
          <a:xfrm>
            <a:off x="8541370" y="287078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1" name="Rectangle 172">
            <a:extLst>
              <a:ext uri="{FF2B5EF4-FFF2-40B4-BE49-F238E27FC236}">
                <a16:creationId xmlns:a16="http://schemas.microsoft.com/office/drawing/2014/main" id="{F9963C2C-FE13-4B53-9E0A-33833EBFF4BC}"/>
              </a:ext>
            </a:extLst>
          </p:cNvPr>
          <p:cNvSpPr>
            <a:spLocks noChangeArrowheads="1"/>
          </p:cNvSpPr>
          <p:nvPr userDrawn="1"/>
        </p:nvSpPr>
        <p:spPr bwMode="auto">
          <a:xfrm>
            <a:off x="8087107" y="3379178"/>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2" name="Rectangle 173">
            <a:extLst>
              <a:ext uri="{FF2B5EF4-FFF2-40B4-BE49-F238E27FC236}">
                <a16:creationId xmlns:a16="http://schemas.microsoft.com/office/drawing/2014/main" id="{E25FDE01-0116-404D-AED3-856484360C6A}"/>
              </a:ext>
            </a:extLst>
          </p:cNvPr>
          <p:cNvSpPr>
            <a:spLocks noChangeArrowheads="1"/>
          </p:cNvSpPr>
          <p:nvPr userDrawn="1"/>
        </p:nvSpPr>
        <p:spPr bwMode="auto">
          <a:xfrm>
            <a:off x="8541370" y="3379178"/>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3" name="Rectangle 199">
            <a:extLst>
              <a:ext uri="{FF2B5EF4-FFF2-40B4-BE49-F238E27FC236}">
                <a16:creationId xmlns:a16="http://schemas.microsoft.com/office/drawing/2014/main" id="{6301786C-8F5C-45F8-9EBB-5C24E924F8FB}"/>
              </a:ext>
            </a:extLst>
          </p:cNvPr>
          <p:cNvSpPr>
            <a:spLocks noChangeArrowheads="1"/>
          </p:cNvSpPr>
          <p:nvPr userDrawn="1"/>
        </p:nvSpPr>
        <p:spPr bwMode="auto">
          <a:xfrm>
            <a:off x="8087107" y="3887570"/>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4" name="Rectangle 200">
            <a:extLst>
              <a:ext uri="{FF2B5EF4-FFF2-40B4-BE49-F238E27FC236}">
                <a16:creationId xmlns:a16="http://schemas.microsoft.com/office/drawing/2014/main" id="{5F732FBA-FE3A-4BD8-BBC1-9C523E6253B3}"/>
              </a:ext>
            </a:extLst>
          </p:cNvPr>
          <p:cNvSpPr>
            <a:spLocks noChangeArrowheads="1"/>
          </p:cNvSpPr>
          <p:nvPr userDrawn="1"/>
        </p:nvSpPr>
        <p:spPr bwMode="auto">
          <a:xfrm>
            <a:off x="8541370" y="3887570"/>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5" name="Rectangle 227">
            <a:extLst>
              <a:ext uri="{FF2B5EF4-FFF2-40B4-BE49-F238E27FC236}">
                <a16:creationId xmlns:a16="http://schemas.microsoft.com/office/drawing/2014/main" id="{C637BBAC-97AA-4D18-AA59-2A7536613F5A}"/>
              </a:ext>
            </a:extLst>
          </p:cNvPr>
          <p:cNvSpPr>
            <a:spLocks noChangeArrowheads="1"/>
          </p:cNvSpPr>
          <p:nvPr userDrawn="1"/>
        </p:nvSpPr>
        <p:spPr bwMode="auto">
          <a:xfrm>
            <a:off x="8087108" y="4395962"/>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6" name="Rectangle 228">
            <a:extLst>
              <a:ext uri="{FF2B5EF4-FFF2-40B4-BE49-F238E27FC236}">
                <a16:creationId xmlns:a16="http://schemas.microsoft.com/office/drawing/2014/main" id="{6065E043-00A0-4681-9A2D-6DCA1E6EF993}"/>
              </a:ext>
            </a:extLst>
          </p:cNvPr>
          <p:cNvSpPr>
            <a:spLocks noChangeArrowheads="1"/>
          </p:cNvSpPr>
          <p:nvPr userDrawn="1"/>
        </p:nvSpPr>
        <p:spPr bwMode="auto">
          <a:xfrm>
            <a:off x="8541371" y="4395962"/>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7" name="Rectangle 254">
            <a:extLst>
              <a:ext uri="{FF2B5EF4-FFF2-40B4-BE49-F238E27FC236}">
                <a16:creationId xmlns:a16="http://schemas.microsoft.com/office/drawing/2014/main" id="{CE169FB0-5491-4F5D-BC9E-C9846ADDC0B8}"/>
              </a:ext>
            </a:extLst>
          </p:cNvPr>
          <p:cNvSpPr>
            <a:spLocks noChangeArrowheads="1"/>
          </p:cNvSpPr>
          <p:nvPr userDrawn="1"/>
        </p:nvSpPr>
        <p:spPr bwMode="auto">
          <a:xfrm>
            <a:off x="8087108" y="490318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8" name="Rectangle 255">
            <a:extLst>
              <a:ext uri="{FF2B5EF4-FFF2-40B4-BE49-F238E27FC236}">
                <a16:creationId xmlns:a16="http://schemas.microsoft.com/office/drawing/2014/main" id="{2057D317-5E06-487E-8C29-ACF2FBFDAD7B}"/>
              </a:ext>
            </a:extLst>
          </p:cNvPr>
          <p:cNvSpPr>
            <a:spLocks noChangeArrowheads="1"/>
          </p:cNvSpPr>
          <p:nvPr userDrawn="1"/>
        </p:nvSpPr>
        <p:spPr bwMode="auto">
          <a:xfrm>
            <a:off x="8541371" y="490318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Tree>
    <p:extLst>
      <p:ext uri="{BB962C8B-B14F-4D97-AF65-F5344CB8AC3E}">
        <p14:creationId xmlns:p14="http://schemas.microsoft.com/office/powerpoint/2010/main" val="8652853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accent1"/>
        </a:solidFill>
        <a:effectLst/>
      </p:bgPr>
    </p:bg>
    <p:spTree>
      <p:nvGrpSpPr>
        <p:cNvPr id="1" name=""/>
        <p:cNvGrpSpPr/>
        <p:nvPr/>
      </p:nvGrpSpPr>
      <p:grpSpPr>
        <a:xfrm>
          <a:off x="0" y="0"/>
          <a:ext cx="0" cy="0"/>
          <a:chOff x="0" y="0"/>
          <a:chExt cx="0" cy="0"/>
        </a:xfrm>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3283"/>
            <a:ext cx="10882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3283"/>
            <a:ext cx="10882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3283"/>
            <a:ext cx="10882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38827"/>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38827"/>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3882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45539"/>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45539"/>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2251"/>
            <a:ext cx="10999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2251"/>
            <a:ext cx="10882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57795"/>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50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6763"/>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nvGrpSpPr>
          <p:cNvPr id="7" name="Group 6">
            <a:extLst>
              <a:ext uri="{FF2B5EF4-FFF2-40B4-BE49-F238E27FC236}">
                <a16:creationId xmlns:a16="http://schemas.microsoft.com/office/drawing/2014/main" id="{27DA42D9-3528-406D-A6F9-46DF735F0B1B}"/>
              </a:ext>
            </a:extLst>
          </p:cNvPr>
          <p:cNvGrpSpPr/>
          <p:nvPr userDrawn="1"/>
        </p:nvGrpSpPr>
        <p:grpSpPr>
          <a:xfrm>
            <a:off x="354110" y="6402442"/>
            <a:ext cx="11480604" cy="109990"/>
            <a:chOff x="354110" y="6402442"/>
            <a:chExt cx="11480604" cy="109990"/>
          </a:xfrm>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sp>
        <p:nvSpPr>
          <p:cNvPr id="2" name="Date Placeholder 1"/>
          <p:cNvSpPr>
            <a:spLocks noGrp="1"/>
          </p:cNvSpPr>
          <p:nvPr userDrawn="1">
            <p:ph type="dt" sz="half" idx="10"/>
          </p:nvPr>
        </p:nvSpPr>
        <p:spPr/>
        <p:txBody>
          <a:bodyPr/>
          <a:lstStyle/>
          <a:p>
            <a:fld id="{425404F2-BE9A-4460-8815-8F645183555F}" type="datetimeFigureOut">
              <a:rPr lang="en-US" smtClean="0"/>
              <a:pPr/>
              <a:t>10/30/2023</a:t>
            </a:fld>
            <a:endParaRPr lang="en-US"/>
          </a:p>
        </p:txBody>
      </p:sp>
      <p:sp>
        <p:nvSpPr>
          <p:cNvPr id="3" name="Footer Placeholder 2"/>
          <p:cNvSpPr>
            <a:spLocks noGrp="1"/>
          </p:cNvSpPr>
          <p:nvPr userDrawn="1">
            <p:ph type="ftr" sz="quarter" idx="11"/>
          </p:nvPr>
        </p:nvSpPr>
        <p:spPr/>
        <p:txBody>
          <a:bodyPr/>
          <a:lstStyle/>
          <a:p>
            <a:endParaRPr lang="en-US"/>
          </a:p>
        </p:txBody>
      </p:sp>
      <p:sp>
        <p:nvSpPr>
          <p:cNvPr id="4" name="Slide Number Placeholder 3"/>
          <p:cNvSpPr>
            <a:spLocks noGrp="1"/>
          </p:cNvSpPr>
          <p:nvPr userDrawn="1">
            <p:ph type="sldNum" sz="quarter" idx="12"/>
          </p:nvPr>
        </p:nvSpPr>
        <p:spPr/>
        <p:txBody>
          <a:bodyPr/>
          <a:lstStyle/>
          <a:p>
            <a:r>
              <a:rPr lang="en-US" dirty="0"/>
              <a:t>www.anubhavtrainings.com</a:t>
            </a:r>
          </a:p>
        </p:txBody>
      </p:sp>
      <p:grpSp>
        <p:nvGrpSpPr>
          <p:cNvPr id="618" name="Group 617">
            <a:extLst>
              <a:ext uri="{FF2B5EF4-FFF2-40B4-BE49-F238E27FC236}">
                <a16:creationId xmlns:a16="http://schemas.microsoft.com/office/drawing/2014/main" id="{B5B99429-15CB-4646-807F-6B01F4253B13}"/>
              </a:ext>
            </a:extLst>
          </p:cNvPr>
          <p:cNvGrpSpPr/>
          <p:nvPr userDrawn="1"/>
        </p:nvGrpSpPr>
        <p:grpSpPr>
          <a:xfrm>
            <a:off x="354110" y="5904602"/>
            <a:ext cx="11480604" cy="109990"/>
            <a:chOff x="354110" y="6402442"/>
            <a:chExt cx="11480604" cy="109990"/>
          </a:xfrm>
        </p:grpSpPr>
        <p:sp>
          <p:nvSpPr>
            <p:cNvPr id="619" name="Rectangle 59">
              <a:extLst>
                <a:ext uri="{FF2B5EF4-FFF2-40B4-BE49-F238E27FC236}">
                  <a16:creationId xmlns:a16="http://schemas.microsoft.com/office/drawing/2014/main" id="{624494D0-607C-4971-A357-ED99F45D7C21}"/>
                </a:ext>
              </a:extLst>
            </p:cNvPr>
            <p:cNvSpPr>
              <a:spLocks noChangeArrowheads="1"/>
            </p:cNvSpPr>
            <p:nvPr/>
          </p:nvSpPr>
          <p:spPr bwMode="auto">
            <a:xfrm>
              <a:off x="35411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0" name="Rectangle 60">
              <a:extLst>
                <a:ext uri="{FF2B5EF4-FFF2-40B4-BE49-F238E27FC236}">
                  <a16:creationId xmlns:a16="http://schemas.microsoft.com/office/drawing/2014/main" id="{22FD15BA-8E62-417D-8392-658E5E86C2FF}"/>
                </a:ext>
              </a:extLst>
            </p:cNvPr>
            <p:cNvSpPr>
              <a:spLocks noChangeArrowheads="1"/>
            </p:cNvSpPr>
            <p:nvPr/>
          </p:nvSpPr>
          <p:spPr bwMode="auto">
            <a:xfrm>
              <a:off x="80954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1" name="Rectangle 61">
              <a:extLst>
                <a:ext uri="{FF2B5EF4-FFF2-40B4-BE49-F238E27FC236}">
                  <a16:creationId xmlns:a16="http://schemas.microsoft.com/office/drawing/2014/main" id="{C665A07F-2AFB-49CF-8EE0-C81377FC2A54}"/>
                </a:ext>
              </a:extLst>
            </p:cNvPr>
            <p:cNvSpPr>
              <a:spLocks noChangeArrowheads="1"/>
            </p:cNvSpPr>
            <p:nvPr/>
          </p:nvSpPr>
          <p:spPr bwMode="auto">
            <a:xfrm>
              <a:off x="1263805"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2" name="Rectangle 62">
              <a:extLst>
                <a:ext uri="{FF2B5EF4-FFF2-40B4-BE49-F238E27FC236}">
                  <a16:creationId xmlns:a16="http://schemas.microsoft.com/office/drawing/2014/main" id="{74997C49-7ACC-4BCC-BC8D-58EBD77EE72A}"/>
                </a:ext>
              </a:extLst>
            </p:cNvPr>
            <p:cNvSpPr>
              <a:spLocks noChangeArrowheads="1"/>
            </p:cNvSpPr>
            <p:nvPr/>
          </p:nvSpPr>
          <p:spPr bwMode="auto">
            <a:xfrm>
              <a:off x="1719239"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3" name="Rectangle 63">
              <a:extLst>
                <a:ext uri="{FF2B5EF4-FFF2-40B4-BE49-F238E27FC236}">
                  <a16:creationId xmlns:a16="http://schemas.microsoft.com/office/drawing/2014/main" id="{E3CDD2FB-079B-43EA-89D5-5FD9D7644AC4}"/>
                </a:ext>
              </a:extLst>
            </p:cNvPr>
            <p:cNvSpPr>
              <a:spLocks noChangeArrowheads="1"/>
            </p:cNvSpPr>
            <p:nvPr/>
          </p:nvSpPr>
          <p:spPr bwMode="auto">
            <a:xfrm>
              <a:off x="2173502"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4" name="Rectangle 64">
              <a:extLst>
                <a:ext uri="{FF2B5EF4-FFF2-40B4-BE49-F238E27FC236}">
                  <a16:creationId xmlns:a16="http://schemas.microsoft.com/office/drawing/2014/main" id="{9C1479D9-3647-44C4-99E1-C660E2C8E306}"/>
                </a:ext>
              </a:extLst>
            </p:cNvPr>
            <p:cNvSpPr>
              <a:spLocks noChangeArrowheads="1"/>
            </p:cNvSpPr>
            <p:nvPr/>
          </p:nvSpPr>
          <p:spPr bwMode="auto">
            <a:xfrm>
              <a:off x="2628934"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5" name="Rectangle 65">
              <a:extLst>
                <a:ext uri="{FF2B5EF4-FFF2-40B4-BE49-F238E27FC236}">
                  <a16:creationId xmlns:a16="http://schemas.microsoft.com/office/drawing/2014/main" id="{AA8F3E10-CD9D-49C0-B0AE-24ABBF3BDC07}"/>
                </a:ext>
              </a:extLst>
            </p:cNvPr>
            <p:cNvSpPr>
              <a:spLocks noChangeArrowheads="1"/>
            </p:cNvSpPr>
            <p:nvPr/>
          </p:nvSpPr>
          <p:spPr bwMode="auto">
            <a:xfrm>
              <a:off x="3083197"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6" name="Rectangle 66">
              <a:extLst>
                <a:ext uri="{FF2B5EF4-FFF2-40B4-BE49-F238E27FC236}">
                  <a16:creationId xmlns:a16="http://schemas.microsoft.com/office/drawing/2014/main" id="{9C3B6F09-A4DD-4A26-B213-51E23205497E}"/>
                </a:ext>
              </a:extLst>
            </p:cNvPr>
            <p:cNvSpPr>
              <a:spLocks noChangeArrowheads="1"/>
            </p:cNvSpPr>
            <p:nvPr/>
          </p:nvSpPr>
          <p:spPr bwMode="auto">
            <a:xfrm>
              <a:off x="3538630"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7" name="Rectangle 67">
              <a:extLst>
                <a:ext uri="{FF2B5EF4-FFF2-40B4-BE49-F238E27FC236}">
                  <a16:creationId xmlns:a16="http://schemas.microsoft.com/office/drawing/2014/main" id="{2BA14941-5A2D-4CDB-9C2E-79C930D22256}"/>
                </a:ext>
              </a:extLst>
            </p:cNvPr>
            <p:cNvSpPr>
              <a:spLocks noChangeArrowheads="1"/>
            </p:cNvSpPr>
            <p:nvPr/>
          </p:nvSpPr>
          <p:spPr bwMode="auto">
            <a:xfrm>
              <a:off x="3992893"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8" name="Rectangle 68">
              <a:extLst>
                <a:ext uri="{FF2B5EF4-FFF2-40B4-BE49-F238E27FC236}">
                  <a16:creationId xmlns:a16="http://schemas.microsoft.com/office/drawing/2014/main" id="{6C5B2E84-85D6-4DD5-88FE-F8495F5E3CA2}"/>
                </a:ext>
              </a:extLst>
            </p:cNvPr>
            <p:cNvSpPr>
              <a:spLocks noChangeArrowheads="1"/>
            </p:cNvSpPr>
            <p:nvPr/>
          </p:nvSpPr>
          <p:spPr bwMode="auto">
            <a:xfrm>
              <a:off x="4448326"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9" name="Rectangle 69">
              <a:extLst>
                <a:ext uri="{FF2B5EF4-FFF2-40B4-BE49-F238E27FC236}">
                  <a16:creationId xmlns:a16="http://schemas.microsoft.com/office/drawing/2014/main" id="{1987B595-96EB-427F-8E00-533CBBEB5E66}"/>
                </a:ext>
              </a:extLst>
            </p:cNvPr>
            <p:cNvSpPr>
              <a:spLocks noChangeArrowheads="1"/>
            </p:cNvSpPr>
            <p:nvPr/>
          </p:nvSpPr>
          <p:spPr bwMode="auto">
            <a:xfrm>
              <a:off x="4902589"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0" name="Rectangle 70">
              <a:extLst>
                <a:ext uri="{FF2B5EF4-FFF2-40B4-BE49-F238E27FC236}">
                  <a16:creationId xmlns:a16="http://schemas.microsoft.com/office/drawing/2014/main" id="{99D33392-C824-498D-AF8A-7AF58A9F3321}"/>
                </a:ext>
              </a:extLst>
            </p:cNvPr>
            <p:cNvSpPr>
              <a:spLocks noChangeArrowheads="1"/>
            </p:cNvSpPr>
            <p:nvPr/>
          </p:nvSpPr>
          <p:spPr bwMode="auto">
            <a:xfrm>
              <a:off x="535802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1" name="Rectangle 71">
              <a:extLst>
                <a:ext uri="{FF2B5EF4-FFF2-40B4-BE49-F238E27FC236}">
                  <a16:creationId xmlns:a16="http://schemas.microsoft.com/office/drawing/2014/main" id="{6D1CAD59-FE6E-48A2-AE71-1BB80553F20C}"/>
                </a:ext>
              </a:extLst>
            </p:cNvPr>
            <p:cNvSpPr>
              <a:spLocks noChangeArrowheads="1"/>
            </p:cNvSpPr>
            <p:nvPr/>
          </p:nvSpPr>
          <p:spPr bwMode="auto">
            <a:xfrm>
              <a:off x="5812285"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2" name="Rectangle 72">
              <a:extLst>
                <a:ext uri="{FF2B5EF4-FFF2-40B4-BE49-F238E27FC236}">
                  <a16:creationId xmlns:a16="http://schemas.microsoft.com/office/drawing/2014/main" id="{BD936CE6-00F6-4CAF-A200-A693710C89B3}"/>
                </a:ext>
              </a:extLst>
            </p:cNvPr>
            <p:cNvSpPr>
              <a:spLocks noChangeArrowheads="1"/>
            </p:cNvSpPr>
            <p:nvPr/>
          </p:nvSpPr>
          <p:spPr bwMode="auto">
            <a:xfrm>
              <a:off x="6267717"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3" name="Rectangle 73">
              <a:extLst>
                <a:ext uri="{FF2B5EF4-FFF2-40B4-BE49-F238E27FC236}">
                  <a16:creationId xmlns:a16="http://schemas.microsoft.com/office/drawing/2014/main" id="{10329E52-6B3F-4897-BFBC-A6C4F2D26958}"/>
                </a:ext>
              </a:extLst>
            </p:cNvPr>
            <p:cNvSpPr>
              <a:spLocks noChangeArrowheads="1"/>
            </p:cNvSpPr>
            <p:nvPr/>
          </p:nvSpPr>
          <p:spPr bwMode="auto">
            <a:xfrm>
              <a:off x="672198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4" name="Rectangle 74">
              <a:extLst>
                <a:ext uri="{FF2B5EF4-FFF2-40B4-BE49-F238E27FC236}">
                  <a16:creationId xmlns:a16="http://schemas.microsoft.com/office/drawing/2014/main" id="{B9A5FD8E-2005-457D-B36F-5BD162CB6407}"/>
                </a:ext>
              </a:extLst>
            </p:cNvPr>
            <p:cNvSpPr>
              <a:spLocks noChangeArrowheads="1"/>
            </p:cNvSpPr>
            <p:nvPr/>
          </p:nvSpPr>
          <p:spPr bwMode="auto">
            <a:xfrm>
              <a:off x="7177414"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5" name="Rectangle 75">
              <a:extLst>
                <a:ext uri="{FF2B5EF4-FFF2-40B4-BE49-F238E27FC236}">
                  <a16:creationId xmlns:a16="http://schemas.microsoft.com/office/drawing/2014/main" id="{2C1FBF6B-A7C3-4F83-AD53-33D9E848D4A4}"/>
                </a:ext>
              </a:extLst>
            </p:cNvPr>
            <p:cNvSpPr>
              <a:spLocks noChangeArrowheads="1"/>
            </p:cNvSpPr>
            <p:nvPr/>
          </p:nvSpPr>
          <p:spPr bwMode="auto">
            <a:xfrm>
              <a:off x="7631676"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6" name="Rectangle 76">
              <a:extLst>
                <a:ext uri="{FF2B5EF4-FFF2-40B4-BE49-F238E27FC236}">
                  <a16:creationId xmlns:a16="http://schemas.microsoft.com/office/drawing/2014/main" id="{964A4B57-1B27-4010-9A9F-F2BCD2530127}"/>
                </a:ext>
              </a:extLst>
            </p:cNvPr>
            <p:cNvSpPr>
              <a:spLocks noChangeArrowheads="1"/>
            </p:cNvSpPr>
            <p:nvPr/>
          </p:nvSpPr>
          <p:spPr bwMode="auto">
            <a:xfrm>
              <a:off x="8087109"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7" name="Rectangle 77">
              <a:extLst>
                <a:ext uri="{FF2B5EF4-FFF2-40B4-BE49-F238E27FC236}">
                  <a16:creationId xmlns:a16="http://schemas.microsoft.com/office/drawing/2014/main" id="{D961087D-A1D8-48DD-8BD9-550D63557439}"/>
                </a:ext>
              </a:extLst>
            </p:cNvPr>
            <p:cNvSpPr>
              <a:spLocks noChangeArrowheads="1"/>
            </p:cNvSpPr>
            <p:nvPr/>
          </p:nvSpPr>
          <p:spPr bwMode="auto">
            <a:xfrm>
              <a:off x="8541372"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8" name="Rectangle 78">
              <a:extLst>
                <a:ext uri="{FF2B5EF4-FFF2-40B4-BE49-F238E27FC236}">
                  <a16:creationId xmlns:a16="http://schemas.microsoft.com/office/drawing/2014/main" id="{64FADA1C-663B-4FF6-8D80-B311B8ABCD02}"/>
                </a:ext>
              </a:extLst>
            </p:cNvPr>
            <p:cNvSpPr>
              <a:spLocks noChangeArrowheads="1"/>
            </p:cNvSpPr>
            <p:nvPr/>
          </p:nvSpPr>
          <p:spPr bwMode="auto">
            <a:xfrm>
              <a:off x="8996805"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9" name="Rectangle 79">
              <a:extLst>
                <a:ext uri="{FF2B5EF4-FFF2-40B4-BE49-F238E27FC236}">
                  <a16:creationId xmlns:a16="http://schemas.microsoft.com/office/drawing/2014/main" id="{E96330D1-4BBF-4D0A-B45F-77999C5C74D6}"/>
                </a:ext>
              </a:extLst>
            </p:cNvPr>
            <p:cNvSpPr>
              <a:spLocks noChangeArrowheads="1"/>
            </p:cNvSpPr>
            <p:nvPr/>
          </p:nvSpPr>
          <p:spPr bwMode="auto">
            <a:xfrm>
              <a:off x="9451068"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0" name="Rectangle 80">
              <a:extLst>
                <a:ext uri="{FF2B5EF4-FFF2-40B4-BE49-F238E27FC236}">
                  <a16:creationId xmlns:a16="http://schemas.microsoft.com/office/drawing/2014/main" id="{78AFE672-0739-4A26-8B51-D71BAD6A4326}"/>
                </a:ext>
              </a:extLst>
            </p:cNvPr>
            <p:cNvSpPr>
              <a:spLocks noChangeArrowheads="1"/>
            </p:cNvSpPr>
            <p:nvPr/>
          </p:nvSpPr>
          <p:spPr bwMode="auto">
            <a:xfrm>
              <a:off x="9906501"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1" name="Rectangle 81">
              <a:extLst>
                <a:ext uri="{FF2B5EF4-FFF2-40B4-BE49-F238E27FC236}">
                  <a16:creationId xmlns:a16="http://schemas.microsoft.com/office/drawing/2014/main" id="{AA3E4254-137D-4797-BF52-FAB6866F0F05}"/>
                </a:ext>
              </a:extLst>
            </p:cNvPr>
            <p:cNvSpPr>
              <a:spLocks noChangeArrowheads="1"/>
            </p:cNvSpPr>
            <p:nvPr/>
          </p:nvSpPr>
          <p:spPr bwMode="auto">
            <a:xfrm>
              <a:off x="10360763"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2" name="Rectangle 82">
              <a:extLst>
                <a:ext uri="{FF2B5EF4-FFF2-40B4-BE49-F238E27FC236}">
                  <a16:creationId xmlns:a16="http://schemas.microsoft.com/office/drawing/2014/main" id="{81844ED9-0C33-41B9-8D6C-0C959F9E0F48}"/>
                </a:ext>
              </a:extLst>
            </p:cNvPr>
            <p:cNvSpPr>
              <a:spLocks noChangeArrowheads="1"/>
            </p:cNvSpPr>
            <p:nvPr/>
          </p:nvSpPr>
          <p:spPr bwMode="auto">
            <a:xfrm>
              <a:off x="10816197"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3" name="Rectangle 83">
              <a:extLst>
                <a:ext uri="{FF2B5EF4-FFF2-40B4-BE49-F238E27FC236}">
                  <a16:creationId xmlns:a16="http://schemas.microsoft.com/office/drawing/2014/main" id="{69541354-1FEF-4A05-8852-E0866C02411F}"/>
                </a:ext>
              </a:extLst>
            </p:cNvPr>
            <p:cNvSpPr>
              <a:spLocks noChangeArrowheads="1"/>
            </p:cNvSpPr>
            <p:nvPr/>
          </p:nvSpPr>
          <p:spPr bwMode="auto">
            <a:xfrm>
              <a:off x="1127046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4" name="Rectangle 84">
              <a:extLst>
                <a:ext uri="{FF2B5EF4-FFF2-40B4-BE49-F238E27FC236}">
                  <a16:creationId xmlns:a16="http://schemas.microsoft.com/office/drawing/2014/main" id="{22323587-A6E2-4D2C-9D71-B6D0B4DAF0A2}"/>
                </a:ext>
              </a:extLst>
            </p:cNvPr>
            <p:cNvSpPr>
              <a:spLocks noChangeArrowheads="1"/>
            </p:cNvSpPr>
            <p:nvPr/>
          </p:nvSpPr>
          <p:spPr bwMode="auto">
            <a:xfrm>
              <a:off x="1172589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spTree>
    <p:extLst>
      <p:ext uri="{BB962C8B-B14F-4D97-AF65-F5344CB8AC3E}">
        <p14:creationId xmlns:p14="http://schemas.microsoft.com/office/powerpoint/2010/main" val="10021944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274639"/>
            <a:ext cx="10969943" cy="711081"/>
          </a:xfrm>
          <a:prstGeom prst="rect">
            <a:avLst/>
          </a:prstGeom>
        </p:spPr>
        <p:txBody>
          <a:bodyPr vert="horz" lIns="0" tIns="60949" rIns="0" bIns="60949" rtlCol="0" anchor="ctr">
            <a:normAutofit/>
          </a:bodyPr>
          <a:lstStyle/>
          <a:p>
            <a:r>
              <a:rPr lang="en-US" dirty="0"/>
              <a:t>Click to edit Master title style</a:t>
            </a:r>
          </a:p>
        </p:txBody>
      </p:sp>
      <p:sp>
        <p:nvSpPr>
          <p:cNvPr id="3" name="Text Placeholder 2"/>
          <p:cNvSpPr>
            <a:spLocks noGrp="1"/>
          </p:cNvSpPr>
          <p:nvPr>
            <p:ph type="body" idx="1"/>
          </p:nvPr>
        </p:nvSpPr>
        <p:spPr>
          <a:xfrm>
            <a:off x="609441" y="1138425"/>
            <a:ext cx="10969943" cy="4987739"/>
          </a:xfrm>
          <a:prstGeom prst="rect">
            <a:avLst/>
          </a:prstGeom>
        </p:spPr>
        <p:txBody>
          <a:bodyPr vert="horz" lIns="0" tIns="60949" rIns="0"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441" y="6356351"/>
            <a:ext cx="2844059" cy="365125"/>
          </a:xfrm>
          <a:prstGeom prst="rect">
            <a:avLst/>
          </a:prstGeom>
        </p:spPr>
        <p:txBody>
          <a:bodyPr vert="horz" lIns="0" tIns="60949" rIns="0" bIns="60949" rtlCol="0" anchor="ctr"/>
          <a:lstStyle>
            <a:lvl1pPr algn="l">
              <a:defRPr sz="1600">
                <a:solidFill>
                  <a:schemeClr val="tx1">
                    <a:tint val="75000"/>
                  </a:schemeClr>
                </a:solidFill>
              </a:defRPr>
            </a:lvl1pPr>
          </a:lstStyle>
          <a:p>
            <a:fld id="{425404F2-BE9A-4460-8815-8F645183555F}" type="datetimeFigureOut">
              <a:rPr lang="en-US" smtClean="0"/>
              <a:pPr/>
              <a:t>10/30/2023</a:t>
            </a:fld>
            <a:endParaRPr lang="en-US"/>
          </a:p>
        </p:txBody>
      </p:sp>
      <p:sp>
        <p:nvSpPr>
          <p:cNvPr id="5" name="Footer Placeholder 4"/>
          <p:cNvSpPr>
            <a:spLocks noGrp="1"/>
          </p:cNvSpPr>
          <p:nvPr>
            <p:ph type="ftr" sz="quarter" idx="3"/>
          </p:nvPr>
        </p:nvSpPr>
        <p:spPr>
          <a:xfrm>
            <a:off x="4164515" y="6356351"/>
            <a:ext cx="3859795" cy="365125"/>
          </a:xfrm>
          <a:prstGeom prst="rect">
            <a:avLst/>
          </a:prstGeom>
        </p:spPr>
        <p:txBody>
          <a:bodyPr vert="horz" lIns="0" tIns="60949" rIns="0" bIns="60949" rtlCol="0" anchor="ctr"/>
          <a:lstStyle>
            <a:lvl1pPr algn="ctr">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5325" y="6356351"/>
            <a:ext cx="2844059" cy="365125"/>
          </a:xfrm>
          <a:prstGeom prst="rect">
            <a:avLst/>
          </a:prstGeom>
        </p:spPr>
        <p:txBody>
          <a:bodyPr vert="horz" lIns="0" tIns="60949" rIns="0" bIns="60949" rtlCol="0" anchor="ctr"/>
          <a:lstStyle>
            <a:lvl1pPr algn="r">
              <a:defRPr sz="1600">
                <a:solidFill>
                  <a:schemeClr val="tx1">
                    <a:tint val="75000"/>
                  </a:schemeClr>
                </a:solidFill>
              </a:defRPr>
            </a:lvl1pPr>
          </a:lstStyle>
          <a:p>
            <a:r>
              <a:rPr lang="en-US" dirty="0"/>
              <a:t>www.anubhavtrainings.com</a:t>
            </a:r>
          </a:p>
        </p:txBody>
      </p:sp>
      <p:pic>
        <p:nvPicPr>
          <p:cNvPr id="7" name="Picture 4">
            <a:extLst>
              <a:ext uri="{FF2B5EF4-FFF2-40B4-BE49-F238E27FC236}">
                <a16:creationId xmlns:a16="http://schemas.microsoft.com/office/drawing/2014/main" id="{3DEB2B14-6477-2927-E581-527B2BB61E12}"/>
              </a:ext>
            </a:extLst>
          </p:cNvPr>
          <p:cNvPicPr>
            <a:picLocks noChangeAspect="1" noChangeArrowheads="1"/>
          </p:cNvPicPr>
          <p:nvPr userDrawn="1"/>
        </p:nvPicPr>
        <p:blipFill>
          <a:blip r:embed="rId13" cstate="print">
            <a:extLst>
              <a:ext uri="{28A0092B-C50C-407E-A947-70E740481C1C}">
                <a14:useLocalDpi xmlns:a14="http://schemas.microsoft.com/office/drawing/2010/main" val="0"/>
              </a:ext>
            </a:extLst>
          </a:blip>
          <a:srcRect/>
          <a:stretch>
            <a:fillRect/>
          </a:stretch>
        </p:blipFill>
        <p:spPr bwMode="auto">
          <a:xfrm>
            <a:off x="11350996" y="78420"/>
            <a:ext cx="652887" cy="6448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4508044"/>
      </p:ext>
    </p:extLst>
  </p:cSld>
  <p:clrMap bg1="lt1" tx1="dk1" bg2="lt2" tx2="dk2" accent1="accent1" accent2="accent2" accent3="accent3" accent4="accent4" accent5="accent5" accent6="accent6" hlink="hlink" folHlink="folHlink"/>
  <p:sldLayoutIdLst>
    <p:sldLayoutId id="2147483661" r:id="rId1"/>
    <p:sldLayoutId id="2147483664" r:id="rId2"/>
    <p:sldLayoutId id="2147483663" r:id="rId3"/>
    <p:sldLayoutId id="2147483666" r:id="rId4"/>
    <p:sldLayoutId id="2147483668" r:id="rId5"/>
    <p:sldLayoutId id="2147483669" r:id="rId6"/>
    <p:sldLayoutId id="2147483667" r:id="rId7"/>
    <p:sldLayoutId id="2147483670" r:id="rId8"/>
    <p:sldLayoutId id="2147483665" r:id="rId9"/>
    <p:sldLayoutId id="2147483671" r:id="rId10"/>
    <p:sldLayoutId id="2147483672" r:id="rId11"/>
  </p:sldLayoutIdLst>
  <p:txStyles>
    <p:titleStyle>
      <a:lvl1pPr algn="l" defTabSz="1218987" rtl="0" eaLnBrk="1" latinLnBrk="0" hangingPunct="1">
        <a:spcBef>
          <a:spcPct val="0"/>
        </a:spcBef>
        <a:buNone/>
        <a:defRPr sz="3600" b="1" kern="1200">
          <a:solidFill>
            <a:schemeClr val="tx1"/>
          </a:solidFill>
          <a:latin typeface="+mn-lt"/>
          <a:ea typeface="+mj-ea"/>
          <a:cs typeface="+mj-cs"/>
        </a:defRPr>
      </a:lvl1pPr>
    </p:titleStyle>
    <p:body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17" Type="http://schemas.openxmlformats.org/officeDocument/2006/relationships/image" Target="../media/image83.png"/><Relationship Id="rId21" Type="http://schemas.openxmlformats.org/officeDocument/2006/relationships/image" Target="../media/image35.png"/><Relationship Id="rId324" Type="http://schemas.openxmlformats.org/officeDocument/2006/relationships/customXml" Target="../ink/ink162.xml"/><Relationship Id="rId170" Type="http://schemas.openxmlformats.org/officeDocument/2006/relationships/customXml" Target="../ink/ink85.xml"/><Relationship Id="rId268" Type="http://schemas.openxmlformats.org/officeDocument/2006/relationships/customXml" Target="../ink/ink134.xml"/><Relationship Id="rId475" Type="http://schemas.openxmlformats.org/officeDocument/2006/relationships/image" Target="../media/image262.png"/><Relationship Id="rId32" Type="http://schemas.openxmlformats.org/officeDocument/2006/relationships/customXml" Target="../ink/ink16.xml"/><Relationship Id="rId74" Type="http://schemas.openxmlformats.org/officeDocument/2006/relationships/customXml" Target="../ink/ink37.xml"/><Relationship Id="rId128" Type="http://schemas.openxmlformats.org/officeDocument/2006/relationships/customXml" Target="../ink/ink64.xml"/><Relationship Id="rId335" Type="http://schemas.openxmlformats.org/officeDocument/2006/relationships/image" Target="../media/image192.png"/><Relationship Id="rId377" Type="http://schemas.openxmlformats.org/officeDocument/2006/relationships/image" Target="../media/image213.png"/><Relationship Id="rId500" Type="http://schemas.openxmlformats.org/officeDocument/2006/relationships/customXml" Target="../ink/ink250.xml"/><Relationship Id="rId5" Type="http://schemas.openxmlformats.org/officeDocument/2006/relationships/image" Target="../media/image27.png"/><Relationship Id="rId181" Type="http://schemas.openxmlformats.org/officeDocument/2006/relationships/image" Target="../media/image115.png"/><Relationship Id="rId237" Type="http://schemas.openxmlformats.org/officeDocument/2006/relationships/image" Target="../media/image143.png"/><Relationship Id="rId402" Type="http://schemas.openxmlformats.org/officeDocument/2006/relationships/customXml" Target="../ink/ink201.xml"/><Relationship Id="rId279" Type="http://schemas.openxmlformats.org/officeDocument/2006/relationships/image" Target="../media/image164.png"/><Relationship Id="rId444" Type="http://schemas.openxmlformats.org/officeDocument/2006/relationships/customXml" Target="../ink/ink222.xml"/><Relationship Id="rId486" Type="http://schemas.openxmlformats.org/officeDocument/2006/relationships/customXml" Target="../ink/ink243.xml"/><Relationship Id="rId43" Type="http://schemas.openxmlformats.org/officeDocument/2006/relationships/image" Target="../media/image46.png"/><Relationship Id="rId139" Type="http://schemas.openxmlformats.org/officeDocument/2006/relationships/image" Target="../media/image94.png"/><Relationship Id="rId290" Type="http://schemas.openxmlformats.org/officeDocument/2006/relationships/customXml" Target="../ink/ink145.xml"/><Relationship Id="rId304" Type="http://schemas.openxmlformats.org/officeDocument/2006/relationships/customXml" Target="../ink/ink152.xml"/><Relationship Id="rId346" Type="http://schemas.openxmlformats.org/officeDocument/2006/relationships/customXml" Target="../ink/ink173.xml"/><Relationship Id="rId388" Type="http://schemas.openxmlformats.org/officeDocument/2006/relationships/customXml" Target="../ink/ink194.xml"/><Relationship Id="rId511" Type="http://schemas.openxmlformats.org/officeDocument/2006/relationships/image" Target="../media/image280.png"/><Relationship Id="rId85" Type="http://schemas.openxmlformats.org/officeDocument/2006/relationships/image" Target="../media/image67.png"/><Relationship Id="rId150" Type="http://schemas.openxmlformats.org/officeDocument/2006/relationships/customXml" Target="../ink/ink75.xml"/><Relationship Id="rId192" Type="http://schemas.openxmlformats.org/officeDocument/2006/relationships/customXml" Target="../ink/ink96.xml"/><Relationship Id="rId206" Type="http://schemas.openxmlformats.org/officeDocument/2006/relationships/customXml" Target="../ink/ink103.xml"/><Relationship Id="rId413" Type="http://schemas.openxmlformats.org/officeDocument/2006/relationships/image" Target="../media/image231.png"/><Relationship Id="rId248" Type="http://schemas.openxmlformats.org/officeDocument/2006/relationships/customXml" Target="../ink/ink124.xml"/><Relationship Id="rId455" Type="http://schemas.openxmlformats.org/officeDocument/2006/relationships/image" Target="../media/image252.png"/><Relationship Id="rId497" Type="http://schemas.openxmlformats.org/officeDocument/2006/relationships/image" Target="../media/image273.png"/><Relationship Id="rId12" Type="http://schemas.openxmlformats.org/officeDocument/2006/relationships/customXml" Target="../ink/ink6.xml"/><Relationship Id="rId108" Type="http://schemas.openxmlformats.org/officeDocument/2006/relationships/customXml" Target="../ink/ink54.xml"/><Relationship Id="rId315" Type="http://schemas.openxmlformats.org/officeDocument/2006/relationships/image" Target="../media/image182.png"/><Relationship Id="rId357" Type="http://schemas.openxmlformats.org/officeDocument/2006/relationships/image" Target="../media/image203.png"/><Relationship Id="rId54" Type="http://schemas.openxmlformats.org/officeDocument/2006/relationships/customXml" Target="../ink/ink27.xml"/><Relationship Id="rId96" Type="http://schemas.openxmlformats.org/officeDocument/2006/relationships/customXml" Target="../ink/ink48.xml"/><Relationship Id="rId161" Type="http://schemas.openxmlformats.org/officeDocument/2006/relationships/image" Target="../media/image105.png"/><Relationship Id="rId217" Type="http://schemas.openxmlformats.org/officeDocument/2006/relationships/image" Target="../media/image133.png"/><Relationship Id="rId399" Type="http://schemas.openxmlformats.org/officeDocument/2006/relationships/image" Target="../media/image224.png"/><Relationship Id="rId259" Type="http://schemas.openxmlformats.org/officeDocument/2006/relationships/image" Target="../media/image154.png"/><Relationship Id="rId424" Type="http://schemas.openxmlformats.org/officeDocument/2006/relationships/customXml" Target="../ink/ink212.xml"/><Relationship Id="rId466" Type="http://schemas.openxmlformats.org/officeDocument/2006/relationships/customXml" Target="../ink/ink233.xml"/><Relationship Id="rId23" Type="http://schemas.openxmlformats.org/officeDocument/2006/relationships/image" Target="../media/image36.png"/><Relationship Id="rId119" Type="http://schemas.openxmlformats.org/officeDocument/2006/relationships/image" Target="../media/image84.png"/><Relationship Id="rId270" Type="http://schemas.openxmlformats.org/officeDocument/2006/relationships/customXml" Target="../ink/ink135.xml"/><Relationship Id="rId326" Type="http://schemas.openxmlformats.org/officeDocument/2006/relationships/customXml" Target="../ink/ink163.xml"/><Relationship Id="rId65" Type="http://schemas.openxmlformats.org/officeDocument/2006/relationships/image" Target="../media/image57.png"/><Relationship Id="rId130" Type="http://schemas.openxmlformats.org/officeDocument/2006/relationships/customXml" Target="../ink/ink65.xml"/><Relationship Id="rId368" Type="http://schemas.openxmlformats.org/officeDocument/2006/relationships/customXml" Target="../ink/ink184.xml"/><Relationship Id="rId172" Type="http://schemas.openxmlformats.org/officeDocument/2006/relationships/customXml" Target="../ink/ink86.xml"/><Relationship Id="rId228" Type="http://schemas.openxmlformats.org/officeDocument/2006/relationships/customXml" Target="../ink/ink114.xml"/><Relationship Id="rId435" Type="http://schemas.openxmlformats.org/officeDocument/2006/relationships/image" Target="../media/image242.png"/><Relationship Id="rId477" Type="http://schemas.openxmlformats.org/officeDocument/2006/relationships/image" Target="../media/image263.png"/><Relationship Id="rId281" Type="http://schemas.openxmlformats.org/officeDocument/2006/relationships/image" Target="../media/image165.png"/><Relationship Id="rId337" Type="http://schemas.openxmlformats.org/officeDocument/2006/relationships/image" Target="../media/image193.png"/><Relationship Id="rId502" Type="http://schemas.openxmlformats.org/officeDocument/2006/relationships/customXml" Target="../ink/ink251.xml"/><Relationship Id="rId34" Type="http://schemas.openxmlformats.org/officeDocument/2006/relationships/customXml" Target="../ink/ink17.xml"/><Relationship Id="rId76" Type="http://schemas.openxmlformats.org/officeDocument/2006/relationships/customXml" Target="../ink/ink38.xml"/><Relationship Id="rId141" Type="http://schemas.openxmlformats.org/officeDocument/2006/relationships/image" Target="../media/image95.png"/><Relationship Id="rId379" Type="http://schemas.openxmlformats.org/officeDocument/2006/relationships/image" Target="../media/image214.png"/><Relationship Id="rId7" Type="http://schemas.openxmlformats.org/officeDocument/2006/relationships/image" Target="../media/image28.png"/><Relationship Id="rId183" Type="http://schemas.openxmlformats.org/officeDocument/2006/relationships/image" Target="../media/image116.png"/><Relationship Id="rId239" Type="http://schemas.openxmlformats.org/officeDocument/2006/relationships/image" Target="../media/image144.png"/><Relationship Id="rId390" Type="http://schemas.openxmlformats.org/officeDocument/2006/relationships/customXml" Target="../ink/ink195.xml"/><Relationship Id="rId404" Type="http://schemas.openxmlformats.org/officeDocument/2006/relationships/customXml" Target="../ink/ink202.xml"/><Relationship Id="rId446" Type="http://schemas.openxmlformats.org/officeDocument/2006/relationships/customXml" Target="../ink/ink223.xml"/><Relationship Id="rId250" Type="http://schemas.openxmlformats.org/officeDocument/2006/relationships/customXml" Target="../ink/ink125.xml"/><Relationship Id="rId292" Type="http://schemas.openxmlformats.org/officeDocument/2006/relationships/customXml" Target="../ink/ink146.xml"/><Relationship Id="rId306" Type="http://schemas.openxmlformats.org/officeDocument/2006/relationships/customXml" Target="../ink/ink153.xml"/><Relationship Id="rId488" Type="http://schemas.openxmlformats.org/officeDocument/2006/relationships/customXml" Target="../ink/ink244.xml"/><Relationship Id="rId45" Type="http://schemas.openxmlformats.org/officeDocument/2006/relationships/image" Target="../media/image47.png"/><Relationship Id="rId87" Type="http://schemas.openxmlformats.org/officeDocument/2006/relationships/image" Target="../media/image68.png"/><Relationship Id="rId110" Type="http://schemas.openxmlformats.org/officeDocument/2006/relationships/customXml" Target="../ink/ink55.xml"/><Relationship Id="rId348" Type="http://schemas.openxmlformats.org/officeDocument/2006/relationships/customXml" Target="../ink/ink174.xml"/><Relationship Id="rId513" Type="http://schemas.openxmlformats.org/officeDocument/2006/relationships/image" Target="../media/image281.png"/><Relationship Id="rId152" Type="http://schemas.openxmlformats.org/officeDocument/2006/relationships/customXml" Target="../ink/ink76.xml"/><Relationship Id="rId194" Type="http://schemas.openxmlformats.org/officeDocument/2006/relationships/customXml" Target="../ink/ink97.xml"/><Relationship Id="rId208" Type="http://schemas.openxmlformats.org/officeDocument/2006/relationships/customXml" Target="../ink/ink104.xml"/><Relationship Id="rId415" Type="http://schemas.openxmlformats.org/officeDocument/2006/relationships/image" Target="../media/image232.png"/><Relationship Id="rId457" Type="http://schemas.openxmlformats.org/officeDocument/2006/relationships/image" Target="../media/image253.png"/><Relationship Id="rId261" Type="http://schemas.openxmlformats.org/officeDocument/2006/relationships/image" Target="../media/image155.png"/><Relationship Id="rId499" Type="http://schemas.openxmlformats.org/officeDocument/2006/relationships/image" Target="../media/image274.png"/><Relationship Id="rId14" Type="http://schemas.openxmlformats.org/officeDocument/2006/relationships/customXml" Target="../ink/ink7.xml"/><Relationship Id="rId56" Type="http://schemas.openxmlformats.org/officeDocument/2006/relationships/customXml" Target="../ink/ink28.xml"/><Relationship Id="rId317" Type="http://schemas.openxmlformats.org/officeDocument/2006/relationships/image" Target="../media/image183.png"/><Relationship Id="rId359" Type="http://schemas.openxmlformats.org/officeDocument/2006/relationships/image" Target="../media/image204.png"/><Relationship Id="rId98" Type="http://schemas.openxmlformats.org/officeDocument/2006/relationships/customXml" Target="../ink/ink49.xml"/><Relationship Id="rId121" Type="http://schemas.openxmlformats.org/officeDocument/2006/relationships/image" Target="../media/image85.png"/><Relationship Id="rId163" Type="http://schemas.openxmlformats.org/officeDocument/2006/relationships/image" Target="../media/image106.png"/><Relationship Id="rId219" Type="http://schemas.openxmlformats.org/officeDocument/2006/relationships/image" Target="../media/image134.png"/><Relationship Id="rId370" Type="http://schemas.openxmlformats.org/officeDocument/2006/relationships/customXml" Target="../ink/ink185.xml"/><Relationship Id="rId426" Type="http://schemas.openxmlformats.org/officeDocument/2006/relationships/customXml" Target="../ink/ink213.xml"/><Relationship Id="rId230" Type="http://schemas.openxmlformats.org/officeDocument/2006/relationships/customXml" Target="../ink/ink115.xml"/><Relationship Id="rId468" Type="http://schemas.openxmlformats.org/officeDocument/2006/relationships/customXml" Target="../ink/ink234.xml"/><Relationship Id="rId25" Type="http://schemas.openxmlformats.org/officeDocument/2006/relationships/image" Target="../media/image37.png"/><Relationship Id="rId67" Type="http://schemas.openxmlformats.org/officeDocument/2006/relationships/image" Target="../media/image58.png"/><Relationship Id="rId272" Type="http://schemas.openxmlformats.org/officeDocument/2006/relationships/customXml" Target="../ink/ink136.xml"/><Relationship Id="rId328" Type="http://schemas.openxmlformats.org/officeDocument/2006/relationships/customXml" Target="../ink/ink164.xml"/><Relationship Id="rId132" Type="http://schemas.openxmlformats.org/officeDocument/2006/relationships/customXml" Target="../ink/ink66.xml"/><Relationship Id="rId174" Type="http://schemas.openxmlformats.org/officeDocument/2006/relationships/customXml" Target="../ink/ink87.xml"/><Relationship Id="rId381" Type="http://schemas.openxmlformats.org/officeDocument/2006/relationships/image" Target="../media/image215.png"/><Relationship Id="rId241" Type="http://schemas.openxmlformats.org/officeDocument/2006/relationships/image" Target="../media/image145.png"/><Relationship Id="rId437" Type="http://schemas.openxmlformats.org/officeDocument/2006/relationships/image" Target="../media/image243.png"/><Relationship Id="rId479" Type="http://schemas.openxmlformats.org/officeDocument/2006/relationships/image" Target="../media/image264.png"/><Relationship Id="rId36" Type="http://schemas.openxmlformats.org/officeDocument/2006/relationships/customXml" Target="../ink/ink18.xml"/><Relationship Id="rId283" Type="http://schemas.openxmlformats.org/officeDocument/2006/relationships/image" Target="../media/image166.png"/><Relationship Id="rId339" Type="http://schemas.openxmlformats.org/officeDocument/2006/relationships/image" Target="../media/image194.png"/><Relationship Id="rId490" Type="http://schemas.openxmlformats.org/officeDocument/2006/relationships/customXml" Target="../ink/ink245.xml"/><Relationship Id="rId504" Type="http://schemas.openxmlformats.org/officeDocument/2006/relationships/customXml" Target="../ink/ink252.xml"/><Relationship Id="rId78" Type="http://schemas.openxmlformats.org/officeDocument/2006/relationships/customXml" Target="../ink/ink39.xml"/><Relationship Id="rId101" Type="http://schemas.openxmlformats.org/officeDocument/2006/relationships/image" Target="../media/image75.png"/><Relationship Id="rId143" Type="http://schemas.openxmlformats.org/officeDocument/2006/relationships/image" Target="../media/image96.png"/><Relationship Id="rId185" Type="http://schemas.openxmlformats.org/officeDocument/2006/relationships/image" Target="../media/image117.png"/><Relationship Id="rId350" Type="http://schemas.openxmlformats.org/officeDocument/2006/relationships/customXml" Target="../ink/ink175.xml"/><Relationship Id="rId406" Type="http://schemas.openxmlformats.org/officeDocument/2006/relationships/customXml" Target="../ink/ink203.xml"/><Relationship Id="rId9" Type="http://schemas.openxmlformats.org/officeDocument/2006/relationships/image" Target="../media/image29.png"/><Relationship Id="rId210" Type="http://schemas.openxmlformats.org/officeDocument/2006/relationships/customXml" Target="../ink/ink105.xml"/><Relationship Id="rId392" Type="http://schemas.openxmlformats.org/officeDocument/2006/relationships/customXml" Target="../ink/ink196.xml"/><Relationship Id="rId448" Type="http://schemas.openxmlformats.org/officeDocument/2006/relationships/customXml" Target="../ink/ink224.xml"/><Relationship Id="rId252" Type="http://schemas.openxmlformats.org/officeDocument/2006/relationships/customXml" Target="../ink/ink126.xml"/><Relationship Id="rId294" Type="http://schemas.openxmlformats.org/officeDocument/2006/relationships/customXml" Target="../ink/ink147.xml"/><Relationship Id="rId308" Type="http://schemas.openxmlformats.org/officeDocument/2006/relationships/customXml" Target="../ink/ink154.xml"/><Relationship Id="rId515" Type="http://schemas.openxmlformats.org/officeDocument/2006/relationships/image" Target="../media/image282.png"/><Relationship Id="rId47" Type="http://schemas.openxmlformats.org/officeDocument/2006/relationships/image" Target="../media/image48.png"/><Relationship Id="rId89" Type="http://schemas.openxmlformats.org/officeDocument/2006/relationships/image" Target="../media/image69.png"/><Relationship Id="rId112" Type="http://schemas.openxmlformats.org/officeDocument/2006/relationships/customXml" Target="../ink/ink56.xml"/><Relationship Id="rId154" Type="http://schemas.openxmlformats.org/officeDocument/2006/relationships/customXml" Target="../ink/ink77.xml"/><Relationship Id="rId361" Type="http://schemas.openxmlformats.org/officeDocument/2006/relationships/image" Target="../media/image205.png"/><Relationship Id="rId196" Type="http://schemas.openxmlformats.org/officeDocument/2006/relationships/customXml" Target="../ink/ink98.xml"/><Relationship Id="rId417" Type="http://schemas.openxmlformats.org/officeDocument/2006/relationships/image" Target="../media/image233.png"/><Relationship Id="rId459" Type="http://schemas.openxmlformats.org/officeDocument/2006/relationships/image" Target="../media/image254.png"/><Relationship Id="rId16" Type="http://schemas.openxmlformats.org/officeDocument/2006/relationships/customXml" Target="../ink/ink8.xml"/><Relationship Id="rId221" Type="http://schemas.openxmlformats.org/officeDocument/2006/relationships/image" Target="../media/image135.png"/><Relationship Id="rId263" Type="http://schemas.openxmlformats.org/officeDocument/2006/relationships/image" Target="../media/image156.png"/><Relationship Id="rId319" Type="http://schemas.openxmlformats.org/officeDocument/2006/relationships/image" Target="../media/image184.png"/><Relationship Id="rId470" Type="http://schemas.openxmlformats.org/officeDocument/2006/relationships/customXml" Target="../ink/ink235.xml"/><Relationship Id="rId58" Type="http://schemas.openxmlformats.org/officeDocument/2006/relationships/customXml" Target="../ink/ink29.xml"/><Relationship Id="rId123" Type="http://schemas.openxmlformats.org/officeDocument/2006/relationships/image" Target="../media/image86.png"/><Relationship Id="rId330" Type="http://schemas.openxmlformats.org/officeDocument/2006/relationships/customXml" Target="../ink/ink165.xml"/><Relationship Id="rId165" Type="http://schemas.openxmlformats.org/officeDocument/2006/relationships/image" Target="../media/image107.png"/><Relationship Id="rId372" Type="http://schemas.openxmlformats.org/officeDocument/2006/relationships/customXml" Target="../ink/ink186.xml"/><Relationship Id="rId428" Type="http://schemas.openxmlformats.org/officeDocument/2006/relationships/customXml" Target="../ink/ink214.xml"/><Relationship Id="rId232" Type="http://schemas.openxmlformats.org/officeDocument/2006/relationships/customXml" Target="../ink/ink116.xml"/><Relationship Id="rId274" Type="http://schemas.openxmlformats.org/officeDocument/2006/relationships/customXml" Target="../ink/ink137.xml"/><Relationship Id="rId481" Type="http://schemas.openxmlformats.org/officeDocument/2006/relationships/image" Target="../media/image265.png"/><Relationship Id="rId27" Type="http://schemas.openxmlformats.org/officeDocument/2006/relationships/image" Target="../media/image38.png"/><Relationship Id="rId69" Type="http://schemas.openxmlformats.org/officeDocument/2006/relationships/image" Target="../media/image59.png"/><Relationship Id="rId134" Type="http://schemas.openxmlformats.org/officeDocument/2006/relationships/customXml" Target="../ink/ink67.xml"/><Relationship Id="rId80" Type="http://schemas.openxmlformats.org/officeDocument/2006/relationships/customXml" Target="../ink/ink40.xml"/><Relationship Id="rId176" Type="http://schemas.openxmlformats.org/officeDocument/2006/relationships/customXml" Target="../ink/ink88.xml"/><Relationship Id="rId341" Type="http://schemas.openxmlformats.org/officeDocument/2006/relationships/image" Target="../media/image195.png"/><Relationship Id="rId383" Type="http://schemas.openxmlformats.org/officeDocument/2006/relationships/image" Target="../media/image216.png"/><Relationship Id="rId439" Type="http://schemas.openxmlformats.org/officeDocument/2006/relationships/image" Target="../media/image244.png"/><Relationship Id="rId201" Type="http://schemas.openxmlformats.org/officeDocument/2006/relationships/image" Target="../media/image125.png"/><Relationship Id="rId243" Type="http://schemas.openxmlformats.org/officeDocument/2006/relationships/image" Target="../media/image146.png"/><Relationship Id="rId285" Type="http://schemas.openxmlformats.org/officeDocument/2006/relationships/image" Target="../media/image167.png"/><Relationship Id="rId450" Type="http://schemas.openxmlformats.org/officeDocument/2006/relationships/customXml" Target="../ink/ink225.xml"/><Relationship Id="rId506" Type="http://schemas.openxmlformats.org/officeDocument/2006/relationships/customXml" Target="../ink/ink253.xml"/><Relationship Id="rId38" Type="http://schemas.openxmlformats.org/officeDocument/2006/relationships/customXml" Target="../ink/ink19.xml"/><Relationship Id="rId103" Type="http://schemas.openxmlformats.org/officeDocument/2006/relationships/image" Target="../media/image76.png"/><Relationship Id="rId310" Type="http://schemas.openxmlformats.org/officeDocument/2006/relationships/customXml" Target="../ink/ink155.xml"/><Relationship Id="rId492" Type="http://schemas.openxmlformats.org/officeDocument/2006/relationships/customXml" Target="../ink/ink246.xml"/><Relationship Id="rId91" Type="http://schemas.openxmlformats.org/officeDocument/2006/relationships/image" Target="../media/image70.png"/><Relationship Id="rId145" Type="http://schemas.openxmlformats.org/officeDocument/2006/relationships/image" Target="../media/image97.png"/><Relationship Id="rId187" Type="http://schemas.openxmlformats.org/officeDocument/2006/relationships/image" Target="../media/image118.png"/><Relationship Id="rId352" Type="http://schemas.openxmlformats.org/officeDocument/2006/relationships/customXml" Target="../ink/ink176.xml"/><Relationship Id="rId394" Type="http://schemas.openxmlformats.org/officeDocument/2006/relationships/customXml" Target="../ink/ink197.xml"/><Relationship Id="rId408" Type="http://schemas.openxmlformats.org/officeDocument/2006/relationships/customXml" Target="../ink/ink204.xml"/><Relationship Id="rId212" Type="http://schemas.openxmlformats.org/officeDocument/2006/relationships/customXml" Target="../ink/ink106.xml"/><Relationship Id="rId254" Type="http://schemas.openxmlformats.org/officeDocument/2006/relationships/customXml" Target="../ink/ink127.xml"/><Relationship Id="rId49" Type="http://schemas.openxmlformats.org/officeDocument/2006/relationships/image" Target="../media/image49.png"/><Relationship Id="rId114" Type="http://schemas.openxmlformats.org/officeDocument/2006/relationships/customXml" Target="../ink/ink57.xml"/><Relationship Id="rId296" Type="http://schemas.openxmlformats.org/officeDocument/2006/relationships/customXml" Target="../ink/ink148.xml"/><Relationship Id="rId461" Type="http://schemas.openxmlformats.org/officeDocument/2006/relationships/image" Target="../media/image255.png"/><Relationship Id="rId517" Type="http://schemas.openxmlformats.org/officeDocument/2006/relationships/image" Target="../media/image283.png"/><Relationship Id="rId60" Type="http://schemas.openxmlformats.org/officeDocument/2006/relationships/customXml" Target="../ink/ink30.xml"/><Relationship Id="rId156" Type="http://schemas.openxmlformats.org/officeDocument/2006/relationships/customXml" Target="../ink/ink78.xml"/><Relationship Id="rId198" Type="http://schemas.openxmlformats.org/officeDocument/2006/relationships/customXml" Target="../ink/ink99.xml"/><Relationship Id="rId321" Type="http://schemas.openxmlformats.org/officeDocument/2006/relationships/image" Target="../media/image185.png"/><Relationship Id="rId363" Type="http://schemas.openxmlformats.org/officeDocument/2006/relationships/image" Target="../media/image206.png"/><Relationship Id="rId419" Type="http://schemas.openxmlformats.org/officeDocument/2006/relationships/image" Target="../media/image234.png"/><Relationship Id="rId223" Type="http://schemas.openxmlformats.org/officeDocument/2006/relationships/image" Target="../media/image136.png"/><Relationship Id="rId430" Type="http://schemas.openxmlformats.org/officeDocument/2006/relationships/customXml" Target="../ink/ink215.xml"/><Relationship Id="rId18" Type="http://schemas.openxmlformats.org/officeDocument/2006/relationships/customXml" Target="../ink/ink9.xml"/><Relationship Id="rId265" Type="http://schemas.openxmlformats.org/officeDocument/2006/relationships/image" Target="../media/image157.png"/><Relationship Id="rId472" Type="http://schemas.openxmlformats.org/officeDocument/2006/relationships/customXml" Target="../ink/ink236.xml"/><Relationship Id="rId125" Type="http://schemas.openxmlformats.org/officeDocument/2006/relationships/image" Target="../media/image87.png"/><Relationship Id="rId167" Type="http://schemas.openxmlformats.org/officeDocument/2006/relationships/image" Target="../media/image108.png"/><Relationship Id="rId332" Type="http://schemas.openxmlformats.org/officeDocument/2006/relationships/customXml" Target="../ink/ink166.xml"/><Relationship Id="rId374" Type="http://schemas.openxmlformats.org/officeDocument/2006/relationships/customXml" Target="../ink/ink187.xml"/><Relationship Id="rId71" Type="http://schemas.openxmlformats.org/officeDocument/2006/relationships/image" Target="../media/image60.png"/><Relationship Id="rId234" Type="http://schemas.openxmlformats.org/officeDocument/2006/relationships/customXml" Target="../ink/ink117.xml"/><Relationship Id="rId2" Type="http://schemas.openxmlformats.org/officeDocument/2006/relationships/customXml" Target="../ink/ink1.xml"/><Relationship Id="rId29" Type="http://schemas.openxmlformats.org/officeDocument/2006/relationships/image" Target="../media/image39.png"/><Relationship Id="rId276" Type="http://schemas.openxmlformats.org/officeDocument/2006/relationships/customXml" Target="../ink/ink138.xml"/><Relationship Id="rId441" Type="http://schemas.openxmlformats.org/officeDocument/2006/relationships/image" Target="../media/image245.png"/><Relationship Id="rId483" Type="http://schemas.openxmlformats.org/officeDocument/2006/relationships/image" Target="../media/image266.png"/><Relationship Id="rId40" Type="http://schemas.openxmlformats.org/officeDocument/2006/relationships/customXml" Target="../ink/ink20.xml"/><Relationship Id="rId136" Type="http://schemas.openxmlformats.org/officeDocument/2006/relationships/customXml" Target="../ink/ink68.xml"/><Relationship Id="rId178" Type="http://schemas.openxmlformats.org/officeDocument/2006/relationships/customXml" Target="../ink/ink89.xml"/><Relationship Id="rId301" Type="http://schemas.openxmlformats.org/officeDocument/2006/relationships/image" Target="../media/image175.png"/><Relationship Id="rId343" Type="http://schemas.openxmlformats.org/officeDocument/2006/relationships/image" Target="../media/image196.png"/><Relationship Id="rId82" Type="http://schemas.openxmlformats.org/officeDocument/2006/relationships/customXml" Target="../ink/ink41.xml"/><Relationship Id="rId203" Type="http://schemas.openxmlformats.org/officeDocument/2006/relationships/image" Target="../media/image126.png"/><Relationship Id="rId385" Type="http://schemas.openxmlformats.org/officeDocument/2006/relationships/image" Target="../media/image217.png"/><Relationship Id="rId245" Type="http://schemas.openxmlformats.org/officeDocument/2006/relationships/image" Target="../media/image147.png"/><Relationship Id="rId287" Type="http://schemas.openxmlformats.org/officeDocument/2006/relationships/image" Target="../media/image168.png"/><Relationship Id="rId410" Type="http://schemas.openxmlformats.org/officeDocument/2006/relationships/customXml" Target="../ink/ink205.xml"/><Relationship Id="rId452" Type="http://schemas.openxmlformats.org/officeDocument/2006/relationships/customXml" Target="../ink/ink226.xml"/><Relationship Id="rId494" Type="http://schemas.openxmlformats.org/officeDocument/2006/relationships/customXml" Target="../ink/ink247.xml"/><Relationship Id="rId508" Type="http://schemas.openxmlformats.org/officeDocument/2006/relationships/customXml" Target="../ink/ink254.xml"/><Relationship Id="rId105" Type="http://schemas.openxmlformats.org/officeDocument/2006/relationships/image" Target="../media/image77.png"/><Relationship Id="rId147" Type="http://schemas.openxmlformats.org/officeDocument/2006/relationships/image" Target="../media/image98.png"/><Relationship Id="rId312" Type="http://schemas.openxmlformats.org/officeDocument/2006/relationships/customXml" Target="../ink/ink156.xml"/><Relationship Id="rId354" Type="http://schemas.openxmlformats.org/officeDocument/2006/relationships/customXml" Target="../ink/ink177.xml"/><Relationship Id="rId51" Type="http://schemas.openxmlformats.org/officeDocument/2006/relationships/image" Target="../media/image50.png"/><Relationship Id="rId93" Type="http://schemas.openxmlformats.org/officeDocument/2006/relationships/image" Target="../media/image71.png"/><Relationship Id="rId189" Type="http://schemas.openxmlformats.org/officeDocument/2006/relationships/image" Target="../media/image119.png"/><Relationship Id="rId396" Type="http://schemas.openxmlformats.org/officeDocument/2006/relationships/customXml" Target="../ink/ink198.xml"/><Relationship Id="rId214" Type="http://schemas.openxmlformats.org/officeDocument/2006/relationships/customXml" Target="../ink/ink107.xml"/><Relationship Id="rId256" Type="http://schemas.openxmlformats.org/officeDocument/2006/relationships/customXml" Target="../ink/ink128.xml"/><Relationship Id="rId298" Type="http://schemas.openxmlformats.org/officeDocument/2006/relationships/customXml" Target="../ink/ink149.xml"/><Relationship Id="rId421" Type="http://schemas.openxmlformats.org/officeDocument/2006/relationships/image" Target="../media/image235.png"/><Relationship Id="rId463" Type="http://schemas.openxmlformats.org/officeDocument/2006/relationships/image" Target="../media/image256.png"/><Relationship Id="rId519" Type="http://schemas.openxmlformats.org/officeDocument/2006/relationships/image" Target="../media/image284.png"/><Relationship Id="rId116" Type="http://schemas.openxmlformats.org/officeDocument/2006/relationships/customXml" Target="../ink/ink58.xml"/><Relationship Id="rId158" Type="http://schemas.openxmlformats.org/officeDocument/2006/relationships/customXml" Target="../ink/ink79.xml"/><Relationship Id="rId323" Type="http://schemas.openxmlformats.org/officeDocument/2006/relationships/image" Target="../media/image186.png"/><Relationship Id="rId20" Type="http://schemas.openxmlformats.org/officeDocument/2006/relationships/customXml" Target="../ink/ink10.xml"/><Relationship Id="rId62" Type="http://schemas.openxmlformats.org/officeDocument/2006/relationships/customXml" Target="../ink/ink31.xml"/><Relationship Id="rId365" Type="http://schemas.openxmlformats.org/officeDocument/2006/relationships/image" Target="../media/image207.png"/><Relationship Id="rId225" Type="http://schemas.openxmlformats.org/officeDocument/2006/relationships/image" Target="../media/image137.png"/><Relationship Id="rId267" Type="http://schemas.openxmlformats.org/officeDocument/2006/relationships/image" Target="../media/image158.png"/><Relationship Id="rId432" Type="http://schemas.openxmlformats.org/officeDocument/2006/relationships/customXml" Target="../ink/ink216.xml"/><Relationship Id="rId474" Type="http://schemas.openxmlformats.org/officeDocument/2006/relationships/customXml" Target="../ink/ink237.xml"/><Relationship Id="rId127" Type="http://schemas.openxmlformats.org/officeDocument/2006/relationships/image" Target="../media/image88.png"/><Relationship Id="rId31" Type="http://schemas.openxmlformats.org/officeDocument/2006/relationships/image" Target="../media/image40.png"/><Relationship Id="rId73" Type="http://schemas.openxmlformats.org/officeDocument/2006/relationships/image" Target="../media/image61.png"/><Relationship Id="rId169" Type="http://schemas.openxmlformats.org/officeDocument/2006/relationships/image" Target="../media/image109.png"/><Relationship Id="rId334" Type="http://schemas.openxmlformats.org/officeDocument/2006/relationships/customXml" Target="../ink/ink167.xml"/><Relationship Id="rId376" Type="http://schemas.openxmlformats.org/officeDocument/2006/relationships/customXml" Target="../ink/ink188.xml"/><Relationship Id="rId4" Type="http://schemas.openxmlformats.org/officeDocument/2006/relationships/customXml" Target="../ink/ink2.xml"/><Relationship Id="rId180" Type="http://schemas.openxmlformats.org/officeDocument/2006/relationships/customXml" Target="../ink/ink90.xml"/><Relationship Id="rId236" Type="http://schemas.openxmlformats.org/officeDocument/2006/relationships/customXml" Target="../ink/ink118.xml"/><Relationship Id="rId278" Type="http://schemas.openxmlformats.org/officeDocument/2006/relationships/customXml" Target="../ink/ink139.xml"/><Relationship Id="rId401" Type="http://schemas.openxmlformats.org/officeDocument/2006/relationships/image" Target="../media/image225.png"/><Relationship Id="rId443" Type="http://schemas.openxmlformats.org/officeDocument/2006/relationships/image" Target="../media/image246.png"/><Relationship Id="rId303" Type="http://schemas.openxmlformats.org/officeDocument/2006/relationships/image" Target="../media/image176.png"/><Relationship Id="rId485" Type="http://schemas.openxmlformats.org/officeDocument/2006/relationships/image" Target="../media/image267.png"/><Relationship Id="rId42" Type="http://schemas.openxmlformats.org/officeDocument/2006/relationships/customXml" Target="../ink/ink21.xml"/><Relationship Id="rId84" Type="http://schemas.openxmlformats.org/officeDocument/2006/relationships/customXml" Target="../ink/ink42.xml"/><Relationship Id="rId138" Type="http://schemas.openxmlformats.org/officeDocument/2006/relationships/customXml" Target="../ink/ink69.xml"/><Relationship Id="rId345" Type="http://schemas.openxmlformats.org/officeDocument/2006/relationships/image" Target="../media/image197.png"/><Relationship Id="rId387" Type="http://schemas.openxmlformats.org/officeDocument/2006/relationships/image" Target="../media/image218.png"/><Relationship Id="rId510" Type="http://schemas.openxmlformats.org/officeDocument/2006/relationships/customXml" Target="../ink/ink255.xml"/><Relationship Id="rId191" Type="http://schemas.openxmlformats.org/officeDocument/2006/relationships/image" Target="../media/image120.png"/><Relationship Id="rId205" Type="http://schemas.openxmlformats.org/officeDocument/2006/relationships/image" Target="../media/image127.png"/><Relationship Id="rId247" Type="http://schemas.openxmlformats.org/officeDocument/2006/relationships/image" Target="../media/image148.png"/><Relationship Id="rId412" Type="http://schemas.openxmlformats.org/officeDocument/2006/relationships/customXml" Target="../ink/ink206.xml"/><Relationship Id="rId107" Type="http://schemas.openxmlformats.org/officeDocument/2006/relationships/image" Target="../media/image78.png"/><Relationship Id="rId289" Type="http://schemas.openxmlformats.org/officeDocument/2006/relationships/image" Target="../media/image169.png"/><Relationship Id="rId454" Type="http://schemas.openxmlformats.org/officeDocument/2006/relationships/customXml" Target="../ink/ink227.xml"/><Relationship Id="rId496" Type="http://schemas.openxmlformats.org/officeDocument/2006/relationships/customXml" Target="../ink/ink248.xml"/><Relationship Id="rId11" Type="http://schemas.openxmlformats.org/officeDocument/2006/relationships/image" Target="../media/image30.png"/><Relationship Id="rId53" Type="http://schemas.openxmlformats.org/officeDocument/2006/relationships/image" Target="../media/image51.png"/><Relationship Id="rId149" Type="http://schemas.openxmlformats.org/officeDocument/2006/relationships/image" Target="../media/image99.png"/><Relationship Id="rId314" Type="http://schemas.openxmlformats.org/officeDocument/2006/relationships/customXml" Target="../ink/ink157.xml"/><Relationship Id="rId356" Type="http://schemas.openxmlformats.org/officeDocument/2006/relationships/customXml" Target="../ink/ink178.xml"/><Relationship Id="rId398" Type="http://schemas.openxmlformats.org/officeDocument/2006/relationships/customXml" Target="../ink/ink199.xml"/><Relationship Id="rId521" Type="http://schemas.openxmlformats.org/officeDocument/2006/relationships/image" Target="../media/image285.png"/><Relationship Id="rId95" Type="http://schemas.openxmlformats.org/officeDocument/2006/relationships/image" Target="../media/image72.png"/><Relationship Id="rId160" Type="http://schemas.openxmlformats.org/officeDocument/2006/relationships/customXml" Target="../ink/ink80.xml"/><Relationship Id="rId216" Type="http://schemas.openxmlformats.org/officeDocument/2006/relationships/customXml" Target="../ink/ink108.xml"/><Relationship Id="rId423" Type="http://schemas.openxmlformats.org/officeDocument/2006/relationships/image" Target="../media/image236.png"/><Relationship Id="rId258" Type="http://schemas.openxmlformats.org/officeDocument/2006/relationships/customXml" Target="../ink/ink129.xml"/><Relationship Id="rId465" Type="http://schemas.openxmlformats.org/officeDocument/2006/relationships/image" Target="../media/image257.png"/><Relationship Id="rId22" Type="http://schemas.openxmlformats.org/officeDocument/2006/relationships/customXml" Target="../ink/ink11.xml"/><Relationship Id="rId64" Type="http://schemas.openxmlformats.org/officeDocument/2006/relationships/customXml" Target="../ink/ink32.xml"/><Relationship Id="rId118" Type="http://schemas.openxmlformats.org/officeDocument/2006/relationships/customXml" Target="../ink/ink59.xml"/><Relationship Id="rId325" Type="http://schemas.openxmlformats.org/officeDocument/2006/relationships/image" Target="../media/image187.png"/><Relationship Id="rId367" Type="http://schemas.openxmlformats.org/officeDocument/2006/relationships/image" Target="../media/image208.png"/><Relationship Id="rId171" Type="http://schemas.openxmlformats.org/officeDocument/2006/relationships/image" Target="../media/image110.png"/><Relationship Id="rId227" Type="http://schemas.openxmlformats.org/officeDocument/2006/relationships/image" Target="../media/image138.png"/><Relationship Id="rId269" Type="http://schemas.openxmlformats.org/officeDocument/2006/relationships/image" Target="../media/image159.png"/><Relationship Id="rId434" Type="http://schemas.openxmlformats.org/officeDocument/2006/relationships/customXml" Target="../ink/ink217.xml"/><Relationship Id="rId476" Type="http://schemas.openxmlformats.org/officeDocument/2006/relationships/customXml" Target="../ink/ink238.xml"/><Relationship Id="rId33" Type="http://schemas.openxmlformats.org/officeDocument/2006/relationships/image" Target="../media/image41.png"/><Relationship Id="rId129" Type="http://schemas.openxmlformats.org/officeDocument/2006/relationships/image" Target="../media/image89.png"/><Relationship Id="rId280" Type="http://schemas.openxmlformats.org/officeDocument/2006/relationships/customXml" Target="../ink/ink140.xml"/><Relationship Id="rId336" Type="http://schemas.openxmlformats.org/officeDocument/2006/relationships/customXml" Target="../ink/ink168.xml"/><Relationship Id="rId501" Type="http://schemas.openxmlformats.org/officeDocument/2006/relationships/image" Target="../media/image275.png"/><Relationship Id="rId75" Type="http://schemas.openxmlformats.org/officeDocument/2006/relationships/image" Target="../media/image62.png"/><Relationship Id="rId140" Type="http://schemas.openxmlformats.org/officeDocument/2006/relationships/customXml" Target="../ink/ink70.xml"/><Relationship Id="rId182" Type="http://schemas.openxmlformats.org/officeDocument/2006/relationships/customXml" Target="../ink/ink91.xml"/><Relationship Id="rId378" Type="http://schemas.openxmlformats.org/officeDocument/2006/relationships/customXml" Target="../ink/ink189.xml"/><Relationship Id="rId403" Type="http://schemas.openxmlformats.org/officeDocument/2006/relationships/image" Target="../media/image226.png"/><Relationship Id="rId6" Type="http://schemas.openxmlformats.org/officeDocument/2006/relationships/customXml" Target="../ink/ink3.xml"/><Relationship Id="rId238" Type="http://schemas.openxmlformats.org/officeDocument/2006/relationships/customXml" Target="../ink/ink119.xml"/><Relationship Id="rId445" Type="http://schemas.openxmlformats.org/officeDocument/2006/relationships/image" Target="../media/image247.png"/><Relationship Id="rId487" Type="http://schemas.openxmlformats.org/officeDocument/2006/relationships/image" Target="../media/image268.png"/><Relationship Id="rId291" Type="http://schemas.openxmlformats.org/officeDocument/2006/relationships/image" Target="../media/image170.png"/><Relationship Id="rId305" Type="http://schemas.openxmlformats.org/officeDocument/2006/relationships/image" Target="../media/image177.png"/><Relationship Id="rId347" Type="http://schemas.openxmlformats.org/officeDocument/2006/relationships/image" Target="../media/image198.png"/><Relationship Id="rId512" Type="http://schemas.openxmlformats.org/officeDocument/2006/relationships/customXml" Target="../ink/ink256.xml"/><Relationship Id="rId44" Type="http://schemas.openxmlformats.org/officeDocument/2006/relationships/customXml" Target="../ink/ink22.xml"/><Relationship Id="rId86" Type="http://schemas.openxmlformats.org/officeDocument/2006/relationships/customXml" Target="../ink/ink43.xml"/><Relationship Id="rId151" Type="http://schemas.openxmlformats.org/officeDocument/2006/relationships/image" Target="../media/image100.png"/><Relationship Id="rId389" Type="http://schemas.openxmlformats.org/officeDocument/2006/relationships/image" Target="../media/image219.png"/><Relationship Id="rId193" Type="http://schemas.openxmlformats.org/officeDocument/2006/relationships/image" Target="../media/image121.png"/><Relationship Id="rId207" Type="http://schemas.openxmlformats.org/officeDocument/2006/relationships/image" Target="../media/image128.png"/><Relationship Id="rId249" Type="http://schemas.openxmlformats.org/officeDocument/2006/relationships/image" Target="../media/image149.png"/><Relationship Id="rId414" Type="http://schemas.openxmlformats.org/officeDocument/2006/relationships/customXml" Target="../ink/ink207.xml"/><Relationship Id="rId456" Type="http://schemas.openxmlformats.org/officeDocument/2006/relationships/customXml" Target="../ink/ink228.xml"/><Relationship Id="rId498" Type="http://schemas.openxmlformats.org/officeDocument/2006/relationships/customXml" Target="../ink/ink249.xml"/><Relationship Id="rId13" Type="http://schemas.openxmlformats.org/officeDocument/2006/relationships/image" Target="../media/image31.png"/><Relationship Id="rId109" Type="http://schemas.openxmlformats.org/officeDocument/2006/relationships/image" Target="../media/image79.png"/><Relationship Id="rId260" Type="http://schemas.openxmlformats.org/officeDocument/2006/relationships/customXml" Target="../ink/ink130.xml"/><Relationship Id="rId316" Type="http://schemas.openxmlformats.org/officeDocument/2006/relationships/customXml" Target="../ink/ink158.xml"/><Relationship Id="rId55" Type="http://schemas.openxmlformats.org/officeDocument/2006/relationships/image" Target="../media/image52.png"/><Relationship Id="rId97" Type="http://schemas.openxmlformats.org/officeDocument/2006/relationships/image" Target="../media/image73.png"/><Relationship Id="rId120" Type="http://schemas.openxmlformats.org/officeDocument/2006/relationships/customXml" Target="../ink/ink60.xml"/><Relationship Id="rId358" Type="http://schemas.openxmlformats.org/officeDocument/2006/relationships/customXml" Target="../ink/ink179.xml"/><Relationship Id="rId162" Type="http://schemas.openxmlformats.org/officeDocument/2006/relationships/customXml" Target="../ink/ink81.xml"/><Relationship Id="rId218" Type="http://schemas.openxmlformats.org/officeDocument/2006/relationships/customXml" Target="../ink/ink109.xml"/><Relationship Id="rId425" Type="http://schemas.openxmlformats.org/officeDocument/2006/relationships/image" Target="../media/image237.png"/><Relationship Id="rId467" Type="http://schemas.openxmlformats.org/officeDocument/2006/relationships/image" Target="../media/image258.png"/><Relationship Id="rId271" Type="http://schemas.openxmlformats.org/officeDocument/2006/relationships/image" Target="../media/image160.png"/><Relationship Id="rId24" Type="http://schemas.openxmlformats.org/officeDocument/2006/relationships/customXml" Target="../ink/ink12.xml"/><Relationship Id="rId66" Type="http://schemas.openxmlformats.org/officeDocument/2006/relationships/customXml" Target="../ink/ink33.xml"/><Relationship Id="rId131" Type="http://schemas.openxmlformats.org/officeDocument/2006/relationships/image" Target="../media/image90.png"/><Relationship Id="rId327" Type="http://schemas.openxmlformats.org/officeDocument/2006/relationships/image" Target="../media/image188.png"/><Relationship Id="rId369" Type="http://schemas.openxmlformats.org/officeDocument/2006/relationships/image" Target="../media/image209.png"/><Relationship Id="rId173" Type="http://schemas.openxmlformats.org/officeDocument/2006/relationships/image" Target="../media/image111.png"/><Relationship Id="rId229" Type="http://schemas.openxmlformats.org/officeDocument/2006/relationships/image" Target="../media/image139.png"/><Relationship Id="rId380" Type="http://schemas.openxmlformats.org/officeDocument/2006/relationships/customXml" Target="../ink/ink190.xml"/><Relationship Id="rId436" Type="http://schemas.openxmlformats.org/officeDocument/2006/relationships/customXml" Target="../ink/ink218.xml"/><Relationship Id="rId240" Type="http://schemas.openxmlformats.org/officeDocument/2006/relationships/customXml" Target="../ink/ink120.xml"/><Relationship Id="rId478" Type="http://schemas.openxmlformats.org/officeDocument/2006/relationships/customXml" Target="../ink/ink239.xml"/><Relationship Id="rId35" Type="http://schemas.openxmlformats.org/officeDocument/2006/relationships/image" Target="../media/image42.png"/><Relationship Id="rId77" Type="http://schemas.openxmlformats.org/officeDocument/2006/relationships/image" Target="../media/image63.png"/><Relationship Id="rId100" Type="http://schemas.openxmlformats.org/officeDocument/2006/relationships/customXml" Target="../ink/ink50.xml"/><Relationship Id="rId282" Type="http://schemas.openxmlformats.org/officeDocument/2006/relationships/customXml" Target="../ink/ink141.xml"/><Relationship Id="rId338" Type="http://schemas.openxmlformats.org/officeDocument/2006/relationships/customXml" Target="../ink/ink169.xml"/><Relationship Id="rId503" Type="http://schemas.openxmlformats.org/officeDocument/2006/relationships/image" Target="../media/image276.png"/><Relationship Id="rId8" Type="http://schemas.openxmlformats.org/officeDocument/2006/relationships/customXml" Target="../ink/ink4.xml"/><Relationship Id="rId142" Type="http://schemas.openxmlformats.org/officeDocument/2006/relationships/customXml" Target="../ink/ink71.xml"/><Relationship Id="rId184" Type="http://schemas.openxmlformats.org/officeDocument/2006/relationships/customXml" Target="../ink/ink92.xml"/><Relationship Id="rId391" Type="http://schemas.openxmlformats.org/officeDocument/2006/relationships/image" Target="../media/image220.png"/><Relationship Id="rId405" Type="http://schemas.openxmlformats.org/officeDocument/2006/relationships/image" Target="../media/image227.png"/><Relationship Id="rId447" Type="http://schemas.openxmlformats.org/officeDocument/2006/relationships/image" Target="../media/image248.png"/><Relationship Id="rId251" Type="http://schemas.openxmlformats.org/officeDocument/2006/relationships/image" Target="../media/image150.png"/><Relationship Id="rId489" Type="http://schemas.openxmlformats.org/officeDocument/2006/relationships/image" Target="../media/image269.png"/><Relationship Id="rId46" Type="http://schemas.openxmlformats.org/officeDocument/2006/relationships/customXml" Target="../ink/ink23.xml"/><Relationship Id="rId293" Type="http://schemas.openxmlformats.org/officeDocument/2006/relationships/image" Target="../media/image171.png"/><Relationship Id="rId307" Type="http://schemas.openxmlformats.org/officeDocument/2006/relationships/image" Target="../media/image178.png"/><Relationship Id="rId349" Type="http://schemas.openxmlformats.org/officeDocument/2006/relationships/image" Target="../media/image199.png"/><Relationship Id="rId514" Type="http://schemas.openxmlformats.org/officeDocument/2006/relationships/customXml" Target="../ink/ink257.xml"/><Relationship Id="rId88" Type="http://schemas.openxmlformats.org/officeDocument/2006/relationships/customXml" Target="../ink/ink44.xml"/><Relationship Id="rId111" Type="http://schemas.openxmlformats.org/officeDocument/2006/relationships/image" Target="../media/image80.png"/><Relationship Id="rId153" Type="http://schemas.openxmlformats.org/officeDocument/2006/relationships/image" Target="../media/image101.png"/><Relationship Id="rId195" Type="http://schemas.openxmlformats.org/officeDocument/2006/relationships/image" Target="../media/image122.png"/><Relationship Id="rId209" Type="http://schemas.openxmlformats.org/officeDocument/2006/relationships/image" Target="../media/image129.png"/><Relationship Id="rId360" Type="http://schemas.openxmlformats.org/officeDocument/2006/relationships/customXml" Target="../ink/ink180.xml"/><Relationship Id="rId416" Type="http://schemas.openxmlformats.org/officeDocument/2006/relationships/customXml" Target="../ink/ink208.xml"/><Relationship Id="rId220" Type="http://schemas.openxmlformats.org/officeDocument/2006/relationships/customXml" Target="../ink/ink110.xml"/><Relationship Id="rId458" Type="http://schemas.openxmlformats.org/officeDocument/2006/relationships/customXml" Target="../ink/ink229.xml"/><Relationship Id="rId15" Type="http://schemas.openxmlformats.org/officeDocument/2006/relationships/image" Target="../media/image32.png"/><Relationship Id="rId57" Type="http://schemas.openxmlformats.org/officeDocument/2006/relationships/image" Target="../media/image53.png"/><Relationship Id="rId262" Type="http://schemas.openxmlformats.org/officeDocument/2006/relationships/customXml" Target="../ink/ink131.xml"/><Relationship Id="rId318" Type="http://schemas.openxmlformats.org/officeDocument/2006/relationships/customXml" Target="../ink/ink159.xml"/><Relationship Id="rId99" Type="http://schemas.openxmlformats.org/officeDocument/2006/relationships/image" Target="../media/image74.png"/><Relationship Id="rId122" Type="http://schemas.openxmlformats.org/officeDocument/2006/relationships/customXml" Target="../ink/ink61.xml"/><Relationship Id="rId164" Type="http://schemas.openxmlformats.org/officeDocument/2006/relationships/customXml" Target="../ink/ink82.xml"/><Relationship Id="rId371" Type="http://schemas.openxmlformats.org/officeDocument/2006/relationships/image" Target="../media/image210.png"/><Relationship Id="rId427" Type="http://schemas.openxmlformats.org/officeDocument/2006/relationships/image" Target="../media/image238.png"/><Relationship Id="rId469" Type="http://schemas.openxmlformats.org/officeDocument/2006/relationships/image" Target="../media/image259.png"/><Relationship Id="rId26" Type="http://schemas.openxmlformats.org/officeDocument/2006/relationships/customXml" Target="../ink/ink13.xml"/><Relationship Id="rId231" Type="http://schemas.openxmlformats.org/officeDocument/2006/relationships/image" Target="../media/image140.png"/><Relationship Id="rId273" Type="http://schemas.openxmlformats.org/officeDocument/2006/relationships/image" Target="../media/image161.png"/><Relationship Id="rId329" Type="http://schemas.openxmlformats.org/officeDocument/2006/relationships/image" Target="../media/image189.png"/><Relationship Id="rId480" Type="http://schemas.openxmlformats.org/officeDocument/2006/relationships/customXml" Target="../ink/ink240.xml"/><Relationship Id="rId68" Type="http://schemas.openxmlformats.org/officeDocument/2006/relationships/customXml" Target="../ink/ink34.xml"/><Relationship Id="rId133" Type="http://schemas.openxmlformats.org/officeDocument/2006/relationships/image" Target="../media/image91.png"/><Relationship Id="rId175" Type="http://schemas.openxmlformats.org/officeDocument/2006/relationships/image" Target="../media/image112.png"/><Relationship Id="rId340" Type="http://schemas.openxmlformats.org/officeDocument/2006/relationships/customXml" Target="../ink/ink170.xml"/><Relationship Id="rId200" Type="http://schemas.openxmlformats.org/officeDocument/2006/relationships/customXml" Target="../ink/ink100.xml"/><Relationship Id="rId382" Type="http://schemas.openxmlformats.org/officeDocument/2006/relationships/customXml" Target="../ink/ink191.xml"/><Relationship Id="rId438" Type="http://schemas.openxmlformats.org/officeDocument/2006/relationships/customXml" Target="../ink/ink219.xml"/><Relationship Id="rId242" Type="http://schemas.openxmlformats.org/officeDocument/2006/relationships/customXml" Target="../ink/ink121.xml"/><Relationship Id="rId284" Type="http://schemas.openxmlformats.org/officeDocument/2006/relationships/customXml" Target="../ink/ink142.xml"/><Relationship Id="rId491" Type="http://schemas.openxmlformats.org/officeDocument/2006/relationships/image" Target="../media/image270.png"/><Relationship Id="rId505" Type="http://schemas.openxmlformats.org/officeDocument/2006/relationships/image" Target="../media/image277.png"/><Relationship Id="rId37" Type="http://schemas.openxmlformats.org/officeDocument/2006/relationships/image" Target="../media/image43.png"/><Relationship Id="rId79" Type="http://schemas.openxmlformats.org/officeDocument/2006/relationships/image" Target="../media/image64.png"/><Relationship Id="rId102" Type="http://schemas.openxmlformats.org/officeDocument/2006/relationships/customXml" Target="../ink/ink51.xml"/><Relationship Id="rId144" Type="http://schemas.openxmlformats.org/officeDocument/2006/relationships/customXml" Target="../ink/ink72.xml"/><Relationship Id="rId90" Type="http://schemas.openxmlformats.org/officeDocument/2006/relationships/customXml" Target="../ink/ink45.xml"/><Relationship Id="rId186" Type="http://schemas.openxmlformats.org/officeDocument/2006/relationships/customXml" Target="../ink/ink93.xml"/><Relationship Id="rId351" Type="http://schemas.openxmlformats.org/officeDocument/2006/relationships/image" Target="../media/image200.png"/><Relationship Id="rId393" Type="http://schemas.openxmlformats.org/officeDocument/2006/relationships/image" Target="../media/image221.png"/><Relationship Id="rId407" Type="http://schemas.openxmlformats.org/officeDocument/2006/relationships/image" Target="../media/image228.png"/><Relationship Id="rId449" Type="http://schemas.openxmlformats.org/officeDocument/2006/relationships/image" Target="../media/image249.png"/><Relationship Id="rId211" Type="http://schemas.openxmlformats.org/officeDocument/2006/relationships/image" Target="../media/image130.png"/><Relationship Id="rId253" Type="http://schemas.openxmlformats.org/officeDocument/2006/relationships/image" Target="../media/image151.png"/><Relationship Id="rId295" Type="http://schemas.openxmlformats.org/officeDocument/2006/relationships/image" Target="../media/image172.png"/><Relationship Id="rId309" Type="http://schemas.openxmlformats.org/officeDocument/2006/relationships/image" Target="../media/image179.png"/><Relationship Id="rId460" Type="http://schemas.openxmlformats.org/officeDocument/2006/relationships/customXml" Target="../ink/ink230.xml"/><Relationship Id="rId516" Type="http://schemas.openxmlformats.org/officeDocument/2006/relationships/customXml" Target="../ink/ink258.xml"/><Relationship Id="rId48" Type="http://schemas.openxmlformats.org/officeDocument/2006/relationships/customXml" Target="../ink/ink24.xml"/><Relationship Id="rId113" Type="http://schemas.openxmlformats.org/officeDocument/2006/relationships/image" Target="../media/image81.png"/><Relationship Id="rId320" Type="http://schemas.openxmlformats.org/officeDocument/2006/relationships/customXml" Target="../ink/ink160.xml"/><Relationship Id="rId155" Type="http://schemas.openxmlformats.org/officeDocument/2006/relationships/image" Target="../media/image102.png"/><Relationship Id="rId197" Type="http://schemas.openxmlformats.org/officeDocument/2006/relationships/image" Target="../media/image123.png"/><Relationship Id="rId362" Type="http://schemas.openxmlformats.org/officeDocument/2006/relationships/customXml" Target="../ink/ink181.xml"/><Relationship Id="rId418" Type="http://schemas.openxmlformats.org/officeDocument/2006/relationships/customXml" Target="../ink/ink209.xml"/><Relationship Id="rId222" Type="http://schemas.openxmlformats.org/officeDocument/2006/relationships/customXml" Target="../ink/ink111.xml"/><Relationship Id="rId264" Type="http://schemas.openxmlformats.org/officeDocument/2006/relationships/customXml" Target="../ink/ink132.xml"/><Relationship Id="rId471" Type="http://schemas.openxmlformats.org/officeDocument/2006/relationships/image" Target="../media/image260.png"/><Relationship Id="rId17" Type="http://schemas.openxmlformats.org/officeDocument/2006/relationships/image" Target="../media/image33.png"/><Relationship Id="rId59" Type="http://schemas.openxmlformats.org/officeDocument/2006/relationships/image" Target="../media/image54.png"/><Relationship Id="rId124" Type="http://schemas.openxmlformats.org/officeDocument/2006/relationships/customXml" Target="../ink/ink62.xml"/><Relationship Id="rId70" Type="http://schemas.openxmlformats.org/officeDocument/2006/relationships/customXml" Target="../ink/ink35.xml"/><Relationship Id="rId166" Type="http://schemas.openxmlformats.org/officeDocument/2006/relationships/customXml" Target="../ink/ink83.xml"/><Relationship Id="rId331" Type="http://schemas.openxmlformats.org/officeDocument/2006/relationships/image" Target="../media/image190.png"/><Relationship Id="rId373" Type="http://schemas.openxmlformats.org/officeDocument/2006/relationships/image" Target="../media/image211.png"/><Relationship Id="rId429" Type="http://schemas.openxmlformats.org/officeDocument/2006/relationships/image" Target="../media/image239.png"/><Relationship Id="rId1" Type="http://schemas.openxmlformats.org/officeDocument/2006/relationships/slideLayout" Target="../slideLayouts/slideLayout2.xml"/><Relationship Id="rId233" Type="http://schemas.openxmlformats.org/officeDocument/2006/relationships/image" Target="../media/image141.png"/><Relationship Id="rId440" Type="http://schemas.openxmlformats.org/officeDocument/2006/relationships/customXml" Target="../ink/ink220.xml"/><Relationship Id="rId28" Type="http://schemas.openxmlformats.org/officeDocument/2006/relationships/customXml" Target="../ink/ink14.xml"/><Relationship Id="rId275" Type="http://schemas.openxmlformats.org/officeDocument/2006/relationships/image" Target="../media/image162.png"/><Relationship Id="rId300" Type="http://schemas.openxmlformats.org/officeDocument/2006/relationships/customXml" Target="../ink/ink150.xml"/><Relationship Id="rId482" Type="http://schemas.openxmlformats.org/officeDocument/2006/relationships/customXml" Target="../ink/ink241.xml"/><Relationship Id="rId81" Type="http://schemas.openxmlformats.org/officeDocument/2006/relationships/image" Target="../media/image65.png"/><Relationship Id="rId135" Type="http://schemas.openxmlformats.org/officeDocument/2006/relationships/image" Target="../media/image92.png"/><Relationship Id="rId177" Type="http://schemas.openxmlformats.org/officeDocument/2006/relationships/image" Target="../media/image113.png"/><Relationship Id="rId342" Type="http://schemas.openxmlformats.org/officeDocument/2006/relationships/customXml" Target="../ink/ink171.xml"/><Relationship Id="rId384" Type="http://schemas.openxmlformats.org/officeDocument/2006/relationships/customXml" Target="../ink/ink192.xml"/><Relationship Id="rId202" Type="http://schemas.openxmlformats.org/officeDocument/2006/relationships/customXml" Target="../ink/ink101.xml"/><Relationship Id="rId244" Type="http://schemas.openxmlformats.org/officeDocument/2006/relationships/customXml" Target="../ink/ink122.xml"/><Relationship Id="rId39" Type="http://schemas.openxmlformats.org/officeDocument/2006/relationships/image" Target="../media/image44.png"/><Relationship Id="rId286" Type="http://schemas.openxmlformats.org/officeDocument/2006/relationships/customXml" Target="../ink/ink143.xml"/><Relationship Id="rId451" Type="http://schemas.openxmlformats.org/officeDocument/2006/relationships/image" Target="../media/image250.png"/><Relationship Id="rId493" Type="http://schemas.openxmlformats.org/officeDocument/2006/relationships/image" Target="../media/image271.png"/><Relationship Id="rId507" Type="http://schemas.openxmlformats.org/officeDocument/2006/relationships/image" Target="../media/image278.png"/><Relationship Id="rId50" Type="http://schemas.openxmlformats.org/officeDocument/2006/relationships/customXml" Target="../ink/ink25.xml"/><Relationship Id="rId104" Type="http://schemas.openxmlformats.org/officeDocument/2006/relationships/customXml" Target="../ink/ink52.xml"/><Relationship Id="rId146" Type="http://schemas.openxmlformats.org/officeDocument/2006/relationships/customXml" Target="../ink/ink73.xml"/><Relationship Id="rId188" Type="http://schemas.openxmlformats.org/officeDocument/2006/relationships/customXml" Target="../ink/ink94.xml"/><Relationship Id="rId311" Type="http://schemas.openxmlformats.org/officeDocument/2006/relationships/image" Target="../media/image180.png"/><Relationship Id="rId353" Type="http://schemas.openxmlformats.org/officeDocument/2006/relationships/image" Target="../media/image201.png"/><Relationship Id="rId395" Type="http://schemas.openxmlformats.org/officeDocument/2006/relationships/image" Target="../media/image222.png"/><Relationship Id="rId409" Type="http://schemas.openxmlformats.org/officeDocument/2006/relationships/image" Target="../media/image229.png"/><Relationship Id="rId92" Type="http://schemas.openxmlformats.org/officeDocument/2006/relationships/customXml" Target="../ink/ink46.xml"/><Relationship Id="rId213" Type="http://schemas.openxmlformats.org/officeDocument/2006/relationships/image" Target="../media/image131.png"/><Relationship Id="rId420" Type="http://schemas.openxmlformats.org/officeDocument/2006/relationships/customXml" Target="../ink/ink210.xml"/><Relationship Id="rId255" Type="http://schemas.openxmlformats.org/officeDocument/2006/relationships/image" Target="../media/image152.png"/><Relationship Id="rId297" Type="http://schemas.openxmlformats.org/officeDocument/2006/relationships/image" Target="../media/image173.png"/><Relationship Id="rId462" Type="http://schemas.openxmlformats.org/officeDocument/2006/relationships/customXml" Target="../ink/ink231.xml"/><Relationship Id="rId518" Type="http://schemas.openxmlformats.org/officeDocument/2006/relationships/customXml" Target="../ink/ink259.xml"/><Relationship Id="rId115" Type="http://schemas.openxmlformats.org/officeDocument/2006/relationships/image" Target="../media/image82.png"/><Relationship Id="rId157" Type="http://schemas.openxmlformats.org/officeDocument/2006/relationships/image" Target="../media/image103.png"/><Relationship Id="rId322" Type="http://schemas.openxmlformats.org/officeDocument/2006/relationships/customXml" Target="../ink/ink161.xml"/><Relationship Id="rId364" Type="http://schemas.openxmlformats.org/officeDocument/2006/relationships/customXml" Target="../ink/ink182.xml"/><Relationship Id="rId61" Type="http://schemas.openxmlformats.org/officeDocument/2006/relationships/image" Target="../media/image55.png"/><Relationship Id="rId199" Type="http://schemas.openxmlformats.org/officeDocument/2006/relationships/image" Target="../media/image124.png"/><Relationship Id="rId19" Type="http://schemas.openxmlformats.org/officeDocument/2006/relationships/image" Target="../media/image34.png"/><Relationship Id="rId224" Type="http://schemas.openxmlformats.org/officeDocument/2006/relationships/customXml" Target="../ink/ink112.xml"/><Relationship Id="rId266" Type="http://schemas.openxmlformats.org/officeDocument/2006/relationships/customXml" Target="../ink/ink133.xml"/><Relationship Id="rId431" Type="http://schemas.openxmlformats.org/officeDocument/2006/relationships/image" Target="../media/image240.png"/><Relationship Id="rId473" Type="http://schemas.openxmlformats.org/officeDocument/2006/relationships/image" Target="../media/image261.png"/><Relationship Id="rId30" Type="http://schemas.openxmlformats.org/officeDocument/2006/relationships/customXml" Target="../ink/ink15.xml"/><Relationship Id="rId126" Type="http://schemas.openxmlformats.org/officeDocument/2006/relationships/customXml" Target="../ink/ink63.xml"/><Relationship Id="rId168" Type="http://schemas.openxmlformats.org/officeDocument/2006/relationships/customXml" Target="../ink/ink84.xml"/><Relationship Id="rId333" Type="http://schemas.openxmlformats.org/officeDocument/2006/relationships/image" Target="../media/image191.png"/><Relationship Id="rId72" Type="http://schemas.openxmlformats.org/officeDocument/2006/relationships/customXml" Target="../ink/ink36.xml"/><Relationship Id="rId375" Type="http://schemas.openxmlformats.org/officeDocument/2006/relationships/image" Target="../media/image212.png"/><Relationship Id="rId3" Type="http://schemas.openxmlformats.org/officeDocument/2006/relationships/image" Target="../media/image26.png"/><Relationship Id="rId235" Type="http://schemas.openxmlformats.org/officeDocument/2006/relationships/image" Target="../media/image142.png"/><Relationship Id="rId277" Type="http://schemas.openxmlformats.org/officeDocument/2006/relationships/image" Target="../media/image163.png"/><Relationship Id="rId400" Type="http://schemas.openxmlformats.org/officeDocument/2006/relationships/customXml" Target="../ink/ink200.xml"/><Relationship Id="rId442" Type="http://schemas.openxmlformats.org/officeDocument/2006/relationships/customXml" Target="../ink/ink221.xml"/><Relationship Id="rId484" Type="http://schemas.openxmlformats.org/officeDocument/2006/relationships/customXml" Target="../ink/ink242.xml"/><Relationship Id="rId137" Type="http://schemas.openxmlformats.org/officeDocument/2006/relationships/image" Target="../media/image93.png"/><Relationship Id="rId302" Type="http://schemas.openxmlformats.org/officeDocument/2006/relationships/customXml" Target="../ink/ink151.xml"/><Relationship Id="rId344" Type="http://schemas.openxmlformats.org/officeDocument/2006/relationships/customXml" Target="../ink/ink172.xml"/><Relationship Id="rId41" Type="http://schemas.openxmlformats.org/officeDocument/2006/relationships/image" Target="../media/image45.png"/><Relationship Id="rId83" Type="http://schemas.openxmlformats.org/officeDocument/2006/relationships/image" Target="../media/image66.png"/><Relationship Id="rId179" Type="http://schemas.openxmlformats.org/officeDocument/2006/relationships/image" Target="../media/image114.png"/><Relationship Id="rId386" Type="http://schemas.openxmlformats.org/officeDocument/2006/relationships/customXml" Target="../ink/ink193.xml"/><Relationship Id="rId190" Type="http://schemas.openxmlformats.org/officeDocument/2006/relationships/customXml" Target="../ink/ink95.xml"/><Relationship Id="rId204" Type="http://schemas.openxmlformats.org/officeDocument/2006/relationships/customXml" Target="../ink/ink102.xml"/><Relationship Id="rId246" Type="http://schemas.openxmlformats.org/officeDocument/2006/relationships/customXml" Target="../ink/ink123.xml"/><Relationship Id="rId288" Type="http://schemas.openxmlformats.org/officeDocument/2006/relationships/customXml" Target="../ink/ink144.xml"/><Relationship Id="rId411" Type="http://schemas.openxmlformats.org/officeDocument/2006/relationships/image" Target="../media/image230.png"/><Relationship Id="rId453" Type="http://schemas.openxmlformats.org/officeDocument/2006/relationships/image" Target="../media/image251.png"/><Relationship Id="rId509" Type="http://schemas.openxmlformats.org/officeDocument/2006/relationships/image" Target="../media/image279.png"/><Relationship Id="rId106" Type="http://schemas.openxmlformats.org/officeDocument/2006/relationships/customXml" Target="../ink/ink53.xml"/><Relationship Id="rId313" Type="http://schemas.openxmlformats.org/officeDocument/2006/relationships/image" Target="../media/image181.png"/><Relationship Id="rId495" Type="http://schemas.openxmlformats.org/officeDocument/2006/relationships/image" Target="../media/image272.png"/><Relationship Id="rId10" Type="http://schemas.openxmlformats.org/officeDocument/2006/relationships/customXml" Target="../ink/ink5.xml"/><Relationship Id="rId52" Type="http://schemas.openxmlformats.org/officeDocument/2006/relationships/customXml" Target="../ink/ink26.xml"/><Relationship Id="rId94" Type="http://schemas.openxmlformats.org/officeDocument/2006/relationships/customXml" Target="../ink/ink47.xml"/><Relationship Id="rId148" Type="http://schemas.openxmlformats.org/officeDocument/2006/relationships/customXml" Target="../ink/ink74.xml"/><Relationship Id="rId355" Type="http://schemas.openxmlformats.org/officeDocument/2006/relationships/image" Target="../media/image202.png"/><Relationship Id="rId397" Type="http://schemas.openxmlformats.org/officeDocument/2006/relationships/image" Target="../media/image223.png"/><Relationship Id="rId520" Type="http://schemas.openxmlformats.org/officeDocument/2006/relationships/customXml" Target="../ink/ink260.xml"/><Relationship Id="rId215" Type="http://schemas.openxmlformats.org/officeDocument/2006/relationships/image" Target="../media/image132.png"/><Relationship Id="rId257" Type="http://schemas.openxmlformats.org/officeDocument/2006/relationships/image" Target="../media/image153.png"/><Relationship Id="rId422" Type="http://schemas.openxmlformats.org/officeDocument/2006/relationships/customXml" Target="../ink/ink211.xml"/><Relationship Id="rId464" Type="http://schemas.openxmlformats.org/officeDocument/2006/relationships/customXml" Target="../ink/ink232.xml"/><Relationship Id="rId299" Type="http://schemas.openxmlformats.org/officeDocument/2006/relationships/image" Target="../media/image174.png"/><Relationship Id="rId63" Type="http://schemas.openxmlformats.org/officeDocument/2006/relationships/image" Target="../media/image56.png"/><Relationship Id="rId159" Type="http://schemas.openxmlformats.org/officeDocument/2006/relationships/image" Target="../media/image104.png"/><Relationship Id="rId366" Type="http://schemas.openxmlformats.org/officeDocument/2006/relationships/customXml" Target="../ink/ink183.xml"/><Relationship Id="rId226" Type="http://schemas.openxmlformats.org/officeDocument/2006/relationships/customXml" Target="../ink/ink113.xml"/><Relationship Id="rId433" Type="http://schemas.openxmlformats.org/officeDocument/2006/relationships/image" Target="../media/image241.png"/></Relationships>
</file>

<file path=ppt/slides/_rels/slide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8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account.hanatrial.ondemand.com/trial/#/home/trial"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8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17" Type="http://schemas.openxmlformats.org/officeDocument/2006/relationships/image" Target="../media/image345.png"/><Relationship Id="rId21" Type="http://schemas.openxmlformats.org/officeDocument/2006/relationships/image" Target="../media/image297.png"/><Relationship Id="rId42" Type="http://schemas.openxmlformats.org/officeDocument/2006/relationships/customXml" Target="../ink/ink281.xml"/><Relationship Id="rId63" Type="http://schemas.openxmlformats.org/officeDocument/2006/relationships/image" Target="../media/image318.png"/><Relationship Id="rId84" Type="http://schemas.openxmlformats.org/officeDocument/2006/relationships/customXml" Target="../ink/ink302.xml"/><Relationship Id="rId138" Type="http://schemas.openxmlformats.org/officeDocument/2006/relationships/customXml" Target="../ink/ink329.xml"/><Relationship Id="rId107" Type="http://schemas.openxmlformats.org/officeDocument/2006/relationships/image" Target="../media/image340.png"/><Relationship Id="rId11" Type="http://schemas.openxmlformats.org/officeDocument/2006/relationships/image" Target="../media/image292.png"/><Relationship Id="rId32" Type="http://schemas.openxmlformats.org/officeDocument/2006/relationships/customXml" Target="../ink/ink276.xml"/><Relationship Id="rId53" Type="http://schemas.openxmlformats.org/officeDocument/2006/relationships/image" Target="../media/image313.png"/><Relationship Id="rId74" Type="http://schemas.openxmlformats.org/officeDocument/2006/relationships/customXml" Target="../ink/ink297.xml"/><Relationship Id="rId128" Type="http://schemas.openxmlformats.org/officeDocument/2006/relationships/customXml" Target="../ink/ink324.xml"/><Relationship Id="rId149" Type="http://schemas.openxmlformats.org/officeDocument/2006/relationships/image" Target="../media/image361.png"/><Relationship Id="rId5" Type="http://schemas.openxmlformats.org/officeDocument/2006/relationships/image" Target="../media/image289.png"/><Relationship Id="rId95" Type="http://schemas.openxmlformats.org/officeDocument/2006/relationships/image" Target="../media/image334.png"/><Relationship Id="rId22" Type="http://schemas.openxmlformats.org/officeDocument/2006/relationships/customXml" Target="../ink/ink271.xml"/><Relationship Id="rId27" Type="http://schemas.openxmlformats.org/officeDocument/2006/relationships/image" Target="../media/image300.png"/><Relationship Id="rId43" Type="http://schemas.openxmlformats.org/officeDocument/2006/relationships/image" Target="../media/image308.png"/><Relationship Id="rId48" Type="http://schemas.openxmlformats.org/officeDocument/2006/relationships/customXml" Target="../ink/ink284.xml"/><Relationship Id="rId64" Type="http://schemas.openxmlformats.org/officeDocument/2006/relationships/customXml" Target="../ink/ink292.xml"/><Relationship Id="rId69" Type="http://schemas.openxmlformats.org/officeDocument/2006/relationships/image" Target="../media/image321.png"/><Relationship Id="rId113" Type="http://schemas.openxmlformats.org/officeDocument/2006/relationships/image" Target="../media/image343.png"/><Relationship Id="rId118" Type="http://schemas.openxmlformats.org/officeDocument/2006/relationships/customXml" Target="../ink/ink319.xml"/><Relationship Id="rId134" Type="http://schemas.openxmlformats.org/officeDocument/2006/relationships/customXml" Target="../ink/ink327.xml"/><Relationship Id="rId139" Type="http://schemas.openxmlformats.org/officeDocument/2006/relationships/image" Target="../media/image356.png"/><Relationship Id="rId80" Type="http://schemas.openxmlformats.org/officeDocument/2006/relationships/customXml" Target="../ink/ink300.xml"/><Relationship Id="rId85" Type="http://schemas.openxmlformats.org/officeDocument/2006/relationships/image" Target="../media/image329.png"/><Relationship Id="rId12" Type="http://schemas.openxmlformats.org/officeDocument/2006/relationships/customXml" Target="../ink/ink266.xml"/><Relationship Id="rId17" Type="http://schemas.openxmlformats.org/officeDocument/2006/relationships/image" Target="../media/image295.png"/><Relationship Id="rId33" Type="http://schemas.openxmlformats.org/officeDocument/2006/relationships/image" Target="../media/image303.png"/><Relationship Id="rId38" Type="http://schemas.openxmlformats.org/officeDocument/2006/relationships/customXml" Target="../ink/ink279.xml"/><Relationship Id="rId59" Type="http://schemas.openxmlformats.org/officeDocument/2006/relationships/image" Target="../media/image316.png"/><Relationship Id="rId103" Type="http://schemas.openxmlformats.org/officeDocument/2006/relationships/image" Target="../media/image338.png"/><Relationship Id="rId108" Type="http://schemas.openxmlformats.org/officeDocument/2006/relationships/customXml" Target="../ink/ink314.xml"/><Relationship Id="rId124" Type="http://schemas.openxmlformats.org/officeDocument/2006/relationships/customXml" Target="../ink/ink322.xml"/><Relationship Id="rId129" Type="http://schemas.openxmlformats.org/officeDocument/2006/relationships/image" Target="../media/image351.png"/><Relationship Id="rId54" Type="http://schemas.openxmlformats.org/officeDocument/2006/relationships/customXml" Target="../ink/ink287.xml"/><Relationship Id="rId70" Type="http://schemas.openxmlformats.org/officeDocument/2006/relationships/customXml" Target="../ink/ink295.xml"/><Relationship Id="rId75" Type="http://schemas.openxmlformats.org/officeDocument/2006/relationships/image" Target="../media/image324.png"/><Relationship Id="rId91" Type="http://schemas.openxmlformats.org/officeDocument/2006/relationships/image" Target="../media/image332.png"/><Relationship Id="rId96" Type="http://schemas.openxmlformats.org/officeDocument/2006/relationships/customXml" Target="../ink/ink308.xml"/><Relationship Id="rId140" Type="http://schemas.openxmlformats.org/officeDocument/2006/relationships/customXml" Target="../ink/ink330.xml"/><Relationship Id="rId145" Type="http://schemas.openxmlformats.org/officeDocument/2006/relationships/image" Target="../media/image359.png"/><Relationship Id="rId1" Type="http://schemas.openxmlformats.org/officeDocument/2006/relationships/slideLayout" Target="../slideLayouts/slideLayout2.xml"/><Relationship Id="rId6" Type="http://schemas.openxmlformats.org/officeDocument/2006/relationships/customXml" Target="../ink/ink263.xml"/><Relationship Id="rId23" Type="http://schemas.openxmlformats.org/officeDocument/2006/relationships/image" Target="../media/image298.png"/><Relationship Id="rId28" Type="http://schemas.openxmlformats.org/officeDocument/2006/relationships/customXml" Target="../ink/ink274.xml"/><Relationship Id="rId49" Type="http://schemas.openxmlformats.org/officeDocument/2006/relationships/image" Target="../media/image311.png"/><Relationship Id="rId114" Type="http://schemas.openxmlformats.org/officeDocument/2006/relationships/customXml" Target="../ink/ink317.xml"/><Relationship Id="rId119" Type="http://schemas.openxmlformats.org/officeDocument/2006/relationships/image" Target="../media/image346.png"/><Relationship Id="rId44" Type="http://schemas.openxmlformats.org/officeDocument/2006/relationships/customXml" Target="../ink/ink282.xml"/><Relationship Id="rId60" Type="http://schemas.openxmlformats.org/officeDocument/2006/relationships/customXml" Target="../ink/ink290.xml"/><Relationship Id="rId65" Type="http://schemas.openxmlformats.org/officeDocument/2006/relationships/image" Target="../media/image319.png"/><Relationship Id="rId81" Type="http://schemas.openxmlformats.org/officeDocument/2006/relationships/image" Target="../media/image327.png"/><Relationship Id="rId86" Type="http://schemas.openxmlformats.org/officeDocument/2006/relationships/customXml" Target="../ink/ink303.xml"/><Relationship Id="rId130" Type="http://schemas.openxmlformats.org/officeDocument/2006/relationships/customXml" Target="../ink/ink325.xml"/><Relationship Id="rId135" Type="http://schemas.openxmlformats.org/officeDocument/2006/relationships/image" Target="../media/image354.png"/><Relationship Id="rId13" Type="http://schemas.openxmlformats.org/officeDocument/2006/relationships/image" Target="../media/image293.png"/><Relationship Id="rId18" Type="http://schemas.openxmlformats.org/officeDocument/2006/relationships/customXml" Target="../ink/ink269.xml"/><Relationship Id="rId39" Type="http://schemas.openxmlformats.org/officeDocument/2006/relationships/image" Target="../media/image306.png"/><Relationship Id="rId109" Type="http://schemas.openxmlformats.org/officeDocument/2006/relationships/image" Target="../media/image341.png"/><Relationship Id="rId34" Type="http://schemas.openxmlformats.org/officeDocument/2006/relationships/customXml" Target="../ink/ink277.xml"/><Relationship Id="rId50" Type="http://schemas.openxmlformats.org/officeDocument/2006/relationships/customXml" Target="../ink/ink285.xml"/><Relationship Id="rId55" Type="http://schemas.openxmlformats.org/officeDocument/2006/relationships/image" Target="../media/image314.png"/><Relationship Id="rId76" Type="http://schemas.openxmlformats.org/officeDocument/2006/relationships/customXml" Target="../ink/ink298.xml"/><Relationship Id="rId97" Type="http://schemas.openxmlformats.org/officeDocument/2006/relationships/image" Target="../media/image335.png"/><Relationship Id="rId104" Type="http://schemas.openxmlformats.org/officeDocument/2006/relationships/customXml" Target="../ink/ink312.xml"/><Relationship Id="rId120" Type="http://schemas.openxmlformats.org/officeDocument/2006/relationships/customXml" Target="../ink/ink320.xml"/><Relationship Id="rId125" Type="http://schemas.openxmlformats.org/officeDocument/2006/relationships/image" Target="../media/image349.png"/><Relationship Id="rId141" Type="http://schemas.openxmlformats.org/officeDocument/2006/relationships/image" Target="../media/image357.png"/><Relationship Id="rId146" Type="http://schemas.openxmlformats.org/officeDocument/2006/relationships/customXml" Target="../ink/ink333.xml"/><Relationship Id="rId7" Type="http://schemas.openxmlformats.org/officeDocument/2006/relationships/image" Target="../media/image290.png"/><Relationship Id="rId71" Type="http://schemas.openxmlformats.org/officeDocument/2006/relationships/image" Target="../media/image322.png"/><Relationship Id="rId92" Type="http://schemas.openxmlformats.org/officeDocument/2006/relationships/customXml" Target="../ink/ink306.xml"/><Relationship Id="rId2" Type="http://schemas.openxmlformats.org/officeDocument/2006/relationships/customXml" Target="../ink/ink261.xml"/><Relationship Id="rId29" Type="http://schemas.openxmlformats.org/officeDocument/2006/relationships/image" Target="../media/image301.png"/><Relationship Id="rId24" Type="http://schemas.openxmlformats.org/officeDocument/2006/relationships/customXml" Target="../ink/ink272.xml"/><Relationship Id="rId40" Type="http://schemas.openxmlformats.org/officeDocument/2006/relationships/customXml" Target="../ink/ink280.xml"/><Relationship Id="rId45" Type="http://schemas.openxmlformats.org/officeDocument/2006/relationships/image" Target="../media/image309.png"/><Relationship Id="rId66" Type="http://schemas.openxmlformats.org/officeDocument/2006/relationships/customXml" Target="../ink/ink293.xml"/><Relationship Id="rId87" Type="http://schemas.openxmlformats.org/officeDocument/2006/relationships/image" Target="../media/image330.png"/><Relationship Id="rId110" Type="http://schemas.openxmlformats.org/officeDocument/2006/relationships/customXml" Target="../ink/ink315.xml"/><Relationship Id="rId115" Type="http://schemas.openxmlformats.org/officeDocument/2006/relationships/image" Target="../media/image344.png"/><Relationship Id="rId131" Type="http://schemas.openxmlformats.org/officeDocument/2006/relationships/image" Target="../media/image352.png"/><Relationship Id="rId136" Type="http://schemas.openxmlformats.org/officeDocument/2006/relationships/customXml" Target="../ink/ink328.xml"/><Relationship Id="rId61" Type="http://schemas.openxmlformats.org/officeDocument/2006/relationships/image" Target="../media/image317.png"/><Relationship Id="rId82" Type="http://schemas.openxmlformats.org/officeDocument/2006/relationships/customXml" Target="../ink/ink301.xml"/><Relationship Id="rId19" Type="http://schemas.openxmlformats.org/officeDocument/2006/relationships/image" Target="../media/image296.png"/><Relationship Id="rId14" Type="http://schemas.openxmlformats.org/officeDocument/2006/relationships/customXml" Target="../ink/ink267.xml"/><Relationship Id="rId30" Type="http://schemas.openxmlformats.org/officeDocument/2006/relationships/customXml" Target="../ink/ink275.xml"/><Relationship Id="rId35" Type="http://schemas.openxmlformats.org/officeDocument/2006/relationships/image" Target="../media/image304.png"/><Relationship Id="rId56" Type="http://schemas.openxmlformats.org/officeDocument/2006/relationships/customXml" Target="../ink/ink288.xml"/><Relationship Id="rId77" Type="http://schemas.openxmlformats.org/officeDocument/2006/relationships/image" Target="../media/image325.png"/><Relationship Id="rId100" Type="http://schemas.openxmlformats.org/officeDocument/2006/relationships/customXml" Target="../ink/ink310.xml"/><Relationship Id="rId105" Type="http://schemas.openxmlformats.org/officeDocument/2006/relationships/image" Target="../media/image339.png"/><Relationship Id="rId126" Type="http://schemas.openxmlformats.org/officeDocument/2006/relationships/customXml" Target="../ink/ink323.xml"/><Relationship Id="rId147" Type="http://schemas.openxmlformats.org/officeDocument/2006/relationships/image" Target="../media/image360.png"/><Relationship Id="rId8" Type="http://schemas.openxmlformats.org/officeDocument/2006/relationships/customXml" Target="../ink/ink264.xml"/><Relationship Id="rId51" Type="http://schemas.openxmlformats.org/officeDocument/2006/relationships/image" Target="../media/image312.png"/><Relationship Id="rId72" Type="http://schemas.openxmlformats.org/officeDocument/2006/relationships/customXml" Target="../ink/ink296.xml"/><Relationship Id="rId93" Type="http://schemas.openxmlformats.org/officeDocument/2006/relationships/image" Target="../media/image333.png"/><Relationship Id="rId98" Type="http://schemas.openxmlformats.org/officeDocument/2006/relationships/customXml" Target="../ink/ink309.xml"/><Relationship Id="rId121" Type="http://schemas.openxmlformats.org/officeDocument/2006/relationships/image" Target="../media/image347.png"/><Relationship Id="rId142" Type="http://schemas.openxmlformats.org/officeDocument/2006/relationships/customXml" Target="../ink/ink331.xml"/><Relationship Id="rId3" Type="http://schemas.openxmlformats.org/officeDocument/2006/relationships/image" Target="../media/image288.png"/><Relationship Id="rId25" Type="http://schemas.openxmlformats.org/officeDocument/2006/relationships/image" Target="../media/image299.png"/><Relationship Id="rId46" Type="http://schemas.openxmlformats.org/officeDocument/2006/relationships/customXml" Target="../ink/ink283.xml"/><Relationship Id="rId67" Type="http://schemas.openxmlformats.org/officeDocument/2006/relationships/image" Target="../media/image320.png"/><Relationship Id="rId116" Type="http://schemas.openxmlformats.org/officeDocument/2006/relationships/customXml" Target="../ink/ink318.xml"/><Relationship Id="rId137" Type="http://schemas.openxmlformats.org/officeDocument/2006/relationships/image" Target="../media/image355.png"/><Relationship Id="rId20" Type="http://schemas.openxmlformats.org/officeDocument/2006/relationships/customXml" Target="../ink/ink270.xml"/><Relationship Id="rId41" Type="http://schemas.openxmlformats.org/officeDocument/2006/relationships/image" Target="../media/image307.png"/><Relationship Id="rId62" Type="http://schemas.openxmlformats.org/officeDocument/2006/relationships/customXml" Target="../ink/ink291.xml"/><Relationship Id="rId83" Type="http://schemas.openxmlformats.org/officeDocument/2006/relationships/image" Target="../media/image328.png"/><Relationship Id="rId88" Type="http://schemas.openxmlformats.org/officeDocument/2006/relationships/customXml" Target="../ink/ink304.xml"/><Relationship Id="rId111" Type="http://schemas.openxmlformats.org/officeDocument/2006/relationships/image" Target="../media/image342.png"/><Relationship Id="rId132" Type="http://schemas.openxmlformats.org/officeDocument/2006/relationships/customXml" Target="../ink/ink326.xml"/><Relationship Id="rId15" Type="http://schemas.openxmlformats.org/officeDocument/2006/relationships/image" Target="../media/image294.png"/><Relationship Id="rId36" Type="http://schemas.openxmlformats.org/officeDocument/2006/relationships/customXml" Target="../ink/ink278.xml"/><Relationship Id="rId57" Type="http://schemas.openxmlformats.org/officeDocument/2006/relationships/image" Target="../media/image315.png"/><Relationship Id="rId106" Type="http://schemas.openxmlformats.org/officeDocument/2006/relationships/customXml" Target="../ink/ink313.xml"/><Relationship Id="rId127" Type="http://schemas.openxmlformats.org/officeDocument/2006/relationships/image" Target="../media/image350.png"/><Relationship Id="rId10" Type="http://schemas.openxmlformats.org/officeDocument/2006/relationships/customXml" Target="../ink/ink265.xml"/><Relationship Id="rId31" Type="http://schemas.openxmlformats.org/officeDocument/2006/relationships/image" Target="../media/image302.png"/><Relationship Id="rId52" Type="http://schemas.openxmlformats.org/officeDocument/2006/relationships/customXml" Target="../ink/ink286.xml"/><Relationship Id="rId73" Type="http://schemas.openxmlformats.org/officeDocument/2006/relationships/image" Target="../media/image323.png"/><Relationship Id="rId78" Type="http://schemas.openxmlformats.org/officeDocument/2006/relationships/customXml" Target="../ink/ink299.xml"/><Relationship Id="rId94" Type="http://schemas.openxmlformats.org/officeDocument/2006/relationships/customXml" Target="../ink/ink307.xml"/><Relationship Id="rId99" Type="http://schemas.openxmlformats.org/officeDocument/2006/relationships/image" Target="../media/image336.png"/><Relationship Id="rId101" Type="http://schemas.openxmlformats.org/officeDocument/2006/relationships/image" Target="../media/image337.png"/><Relationship Id="rId122" Type="http://schemas.openxmlformats.org/officeDocument/2006/relationships/customXml" Target="../ink/ink321.xml"/><Relationship Id="rId143" Type="http://schemas.openxmlformats.org/officeDocument/2006/relationships/image" Target="../media/image358.png"/><Relationship Id="rId148" Type="http://schemas.openxmlformats.org/officeDocument/2006/relationships/customXml" Target="../ink/ink334.xml"/><Relationship Id="rId4" Type="http://schemas.openxmlformats.org/officeDocument/2006/relationships/customXml" Target="../ink/ink262.xml"/><Relationship Id="rId9" Type="http://schemas.openxmlformats.org/officeDocument/2006/relationships/image" Target="../media/image291.png"/><Relationship Id="rId26" Type="http://schemas.openxmlformats.org/officeDocument/2006/relationships/customXml" Target="../ink/ink273.xml"/><Relationship Id="rId47" Type="http://schemas.openxmlformats.org/officeDocument/2006/relationships/image" Target="../media/image310.png"/><Relationship Id="rId68" Type="http://schemas.openxmlformats.org/officeDocument/2006/relationships/customXml" Target="../ink/ink294.xml"/><Relationship Id="rId89" Type="http://schemas.openxmlformats.org/officeDocument/2006/relationships/image" Target="../media/image331.png"/><Relationship Id="rId112" Type="http://schemas.openxmlformats.org/officeDocument/2006/relationships/customXml" Target="../ink/ink316.xml"/><Relationship Id="rId133" Type="http://schemas.openxmlformats.org/officeDocument/2006/relationships/image" Target="../media/image353.png"/><Relationship Id="rId16" Type="http://schemas.openxmlformats.org/officeDocument/2006/relationships/customXml" Target="../ink/ink268.xml"/><Relationship Id="rId37" Type="http://schemas.openxmlformats.org/officeDocument/2006/relationships/image" Target="../media/image305.png"/><Relationship Id="rId58" Type="http://schemas.openxmlformats.org/officeDocument/2006/relationships/customXml" Target="../ink/ink289.xml"/><Relationship Id="rId79" Type="http://schemas.openxmlformats.org/officeDocument/2006/relationships/image" Target="../media/image326.png"/><Relationship Id="rId102" Type="http://schemas.openxmlformats.org/officeDocument/2006/relationships/customXml" Target="../ink/ink311.xml"/><Relationship Id="rId123" Type="http://schemas.openxmlformats.org/officeDocument/2006/relationships/image" Target="../media/image348.png"/><Relationship Id="rId144" Type="http://schemas.openxmlformats.org/officeDocument/2006/relationships/customXml" Target="../ink/ink332.xml"/><Relationship Id="rId90" Type="http://schemas.openxmlformats.org/officeDocument/2006/relationships/customXml" Target="../ink/ink305.xml"/></Relationships>
</file>

<file path=ppt/slides/_rels/slide15.xml.rels><?xml version="1.0" encoding="UTF-8" standalone="yes"?>
<Relationships xmlns="http://schemas.openxmlformats.org/package/2006/relationships"><Relationship Id="rId3" Type="http://schemas.openxmlformats.org/officeDocument/2006/relationships/image" Target="../media/image36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64.png"/><Relationship Id="rId2" Type="http://schemas.openxmlformats.org/officeDocument/2006/relationships/image" Target="../media/image36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66.png"/><Relationship Id="rId2" Type="http://schemas.openxmlformats.org/officeDocument/2006/relationships/image" Target="../media/image36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17" Type="http://schemas.openxmlformats.org/officeDocument/2006/relationships/image" Target="../media/image900.png"/><Relationship Id="rId299" Type="http://schemas.openxmlformats.org/officeDocument/2006/relationships/image" Target="../media/image1810.png"/><Relationship Id="rId21" Type="http://schemas.openxmlformats.org/officeDocument/2006/relationships/image" Target="../media/image4210.png"/><Relationship Id="rId63" Type="http://schemas.openxmlformats.org/officeDocument/2006/relationships/image" Target="../media/image630.png"/><Relationship Id="rId159" Type="http://schemas.openxmlformats.org/officeDocument/2006/relationships/image" Target="../media/image1110.png"/><Relationship Id="rId324" Type="http://schemas.openxmlformats.org/officeDocument/2006/relationships/customXml" Target="../ink/ink496.xml"/><Relationship Id="rId366" Type="http://schemas.openxmlformats.org/officeDocument/2006/relationships/customXml" Target="../ink/ink517.xml"/><Relationship Id="rId170" Type="http://schemas.openxmlformats.org/officeDocument/2006/relationships/customXml" Target="../ink/ink419.xml"/><Relationship Id="rId226" Type="http://schemas.openxmlformats.org/officeDocument/2006/relationships/customXml" Target="../ink/ink447.xml"/><Relationship Id="rId433" Type="http://schemas.openxmlformats.org/officeDocument/2006/relationships/image" Target="../media/image2480.png"/><Relationship Id="rId268" Type="http://schemas.openxmlformats.org/officeDocument/2006/relationships/customXml" Target="../ink/ink468.xml"/><Relationship Id="rId32" Type="http://schemas.openxmlformats.org/officeDocument/2006/relationships/customXml" Target="../ink/ink350.xml"/><Relationship Id="rId74" Type="http://schemas.openxmlformats.org/officeDocument/2006/relationships/customXml" Target="../ink/ink371.xml"/><Relationship Id="rId128" Type="http://schemas.openxmlformats.org/officeDocument/2006/relationships/customXml" Target="../ink/ink398.xml"/><Relationship Id="rId335" Type="http://schemas.openxmlformats.org/officeDocument/2006/relationships/image" Target="../media/image1990.png"/><Relationship Id="rId377" Type="http://schemas.openxmlformats.org/officeDocument/2006/relationships/image" Target="../media/image2200.png"/><Relationship Id="rId5" Type="http://schemas.openxmlformats.org/officeDocument/2006/relationships/image" Target="../media/image3410.png"/><Relationship Id="rId181" Type="http://schemas.openxmlformats.org/officeDocument/2006/relationships/image" Target="../media/image1220.png"/><Relationship Id="rId237" Type="http://schemas.openxmlformats.org/officeDocument/2006/relationships/image" Target="../media/image1500.png"/><Relationship Id="rId402" Type="http://schemas.openxmlformats.org/officeDocument/2006/relationships/customXml" Target="../ink/ink535.xml"/><Relationship Id="rId279" Type="http://schemas.openxmlformats.org/officeDocument/2006/relationships/image" Target="../media/image1710.png"/><Relationship Id="rId444" Type="http://schemas.openxmlformats.org/officeDocument/2006/relationships/customXml" Target="../ink/ink556.xml"/><Relationship Id="rId43" Type="http://schemas.openxmlformats.org/officeDocument/2006/relationships/image" Target="../media/image5310.png"/><Relationship Id="rId139" Type="http://schemas.openxmlformats.org/officeDocument/2006/relationships/image" Target="../media/image1010.png"/><Relationship Id="rId290" Type="http://schemas.openxmlformats.org/officeDocument/2006/relationships/customXml" Target="../ink/ink479.xml"/><Relationship Id="rId304" Type="http://schemas.openxmlformats.org/officeDocument/2006/relationships/customXml" Target="../ink/ink486.xml"/><Relationship Id="rId346" Type="http://schemas.openxmlformats.org/officeDocument/2006/relationships/customXml" Target="../ink/ink507.xml"/><Relationship Id="rId388" Type="http://schemas.openxmlformats.org/officeDocument/2006/relationships/customXml" Target="../ink/ink528.xml"/><Relationship Id="rId85" Type="http://schemas.openxmlformats.org/officeDocument/2006/relationships/image" Target="../media/image740.png"/><Relationship Id="rId150" Type="http://schemas.openxmlformats.org/officeDocument/2006/relationships/customXml" Target="../ink/ink409.xml"/><Relationship Id="rId192" Type="http://schemas.openxmlformats.org/officeDocument/2006/relationships/customXml" Target="../ink/ink430.xml"/><Relationship Id="rId206" Type="http://schemas.openxmlformats.org/officeDocument/2006/relationships/customXml" Target="../ink/ink437.xml"/><Relationship Id="rId413" Type="http://schemas.openxmlformats.org/officeDocument/2006/relationships/image" Target="../media/image2380.png"/><Relationship Id="rId248" Type="http://schemas.openxmlformats.org/officeDocument/2006/relationships/customXml" Target="../ink/ink458.xml"/><Relationship Id="rId455" Type="http://schemas.openxmlformats.org/officeDocument/2006/relationships/image" Target="../media/image2590.png"/><Relationship Id="rId12" Type="http://schemas.openxmlformats.org/officeDocument/2006/relationships/customXml" Target="../ink/ink340.xml"/><Relationship Id="rId108" Type="http://schemas.openxmlformats.org/officeDocument/2006/relationships/customXml" Target="../ink/ink388.xml"/><Relationship Id="rId315" Type="http://schemas.openxmlformats.org/officeDocument/2006/relationships/image" Target="../media/image1890.png"/><Relationship Id="rId357" Type="http://schemas.openxmlformats.org/officeDocument/2006/relationships/image" Target="../media/image2100.png"/><Relationship Id="rId54" Type="http://schemas.openxmlformats.org/officeDocument/2006/relationships/customXml" Target="../ink/ink361.xml"/><Relationship Id="rId96" Type="http://schemas.openxmlformats.org/officeDocument/2006/relationships/customXml" Target="../ink/ink382.xml"/><Relationship Id="rId161" Type="http://schemas.openxmlformats.org/officeDocument/2006/relationships/image" Target="../media/image1120.png"/><Relationship Id="rId217" Type="http://schemas.openxmlformats.org/officeDocument/2006/relationships/image" Target="../media/image1400.png"/><Relationship Id="rId399" Type="http://schemas.openxmlformats.org/officeDocument/2006/relationships/image" Target="../media/image2310.png"/><Relationship Id="rId259" Type="http://schemas.openxmlformats.org/officeDocument/2006/relationships/image" Target="../media/image1610.png"/><Relationship Id="rId424" Type="http://schemas.openxmlformats.org/officeDocument/2006/relationships/customXml" Target="../ink/ink546.xml"/><Relationship Id="rId466" Type="http://schemas.openxmlformats.org/officeDocument/2006/relationships/customXml" Target="../ink/ink567.xml"/><Relationship Id="rId23" Type="http://schemas.openxmlformats.org/officeDocument/2006/relationships/image" Target="../media/image4310.png"/><Relationship Id="rId119" Type="http://schemas.openxmlformats.org/officeDocument/2006/relationships/image" Target="../media/image910.png"/><Relationship Id="rId270" Type="http://schemas.openxmlformats.org/officeDocument/2006/relationships/customXml" Target="../ink/ink469.xml"/><Relationship Id="rId326" Type="http://schemas.openxmlformats.org/officeDocument/2006/relationships/customXml" Target="../ink/ink497.xml"/><Relationship Id="rId65" Type="http://schemas.openxmlformats.org/officeDocument/2006/relationships/image" Target="../media/image640.png"/><Relationship Id="rId130" Type="http://schemas.openxmlformats.org/officeDocument/2006/relationships/customXml" Target="../ink/ink399.xml"/><Relationship Id="rId368" Type="http://schemas.openxmlformats.org/officeDocument/2006/relationships/customXml" Target="../ink/ink518.xml"/><Relationship Id="rId172" Type="http://schemas.openxmlformats.org/officeDocument/2006/relationships/customXml" Target="../ink/ink420.xml"/><Relationship Id="rId228" Type="http://schemas.openxmlformats.org/officeDocument/2006/relationships/customXml" Target="../ink/ink448.xml"/><Relationship Id="rId435" Type="http://schemas.openxmlformats.org/officeDocument/2006/relationships/image" Target="../media/image2490.png"/><Relationship Id="rId281" Type="http://schemas.openxmlformats.org/officeDocument/2006/relationships/image" Target="../media/image1720.png"/><Relationship Id="rId337" Type="http://schemas.openxmlformats.org/officeDocument/2006/relationships/image" Target="../media/image2000.png"/><Relationship Id="rId34" Type="http://schemas.openxmlformats.org/officeDocument/2006/relationships/customXml" Target="../ink/ink351.xml"/><Relationship Id="rId76" Type="http://schemas.openxmlformats.org/officeDocument/2006/relationships/customXml" Target="../ink/ink372.xml"/><Relationship Id="rId141" Type="http://schemas.openxmlformats.org/officeDocument/2006/relationships/image" Target="../media/image1020.png"/><Relationship Id="rId379" Type="http://schemas.openxmlformats.org/officeDocument/2006/relationships/image" Target="../media/image2210.png"/><Relationship Id="rId7" Type="http://schemas.openxmlformats.org/officeDocument/2006/relationships/image" Target="../media/image3510.png"/><Relationship Id="rId183" Type="http://schemas.openxmlformats.org/officeDocument/2006/relationships/image" Target="../media/image1230.png"/><Relationship Id="rId239" Type="http://schemas.openxmlformats.org/officeDocument/2006/relationships/image" Target="../media/image1510.png"/><Relationship Id="rId390" Type="http://schemas.openxmlformats.org/officeDocument/2006/relationships/customXml" Target="../ink/ink529.xml"/><Relationship Id="rId404" Type="http://schemas.openxmlformats.org/officeDocument/2006/relationships/customXml" Target="../ink/ink536.xml"/><Relationship Id="rId446" Type="http://schemas.openxmlformats.org/officeDocument/2006/relationships/customXml" Target="../ink/ink557.xml"/><Relationship Id="rId250" Type="http://schemas.openxmlformats.org/officeDocument/2006/relationships/customXml" Target="../ink/ink459.xml"/><Relationship Id="rId292" Type="http://schemas.openxmlformats.org/officeDocument/2006/relationships/customXml" Target="../ink/ink480.xml"/><Relationship Id="rId306" Type="http://schemas.openxmlformats.org/officeDocument/2006/relationships/customXml" Target="../ink/ink487.xml"/><Relationship Id="rId45" Type="http://schemas.openxmlformats.org/officeDocument/2006/relationships/image" Target="../media/image5410.png"/><Relationship Id="rId87" Type="http://schemas.openxmlformats.org/officeDocument/2006/relationships/image" Target="../media/image750.png"/><Relationship Id="rId110" Type="http://schemas.openxmlformats.org/officeDocument/2006/relationships/customXml" Target="../ink/ink389.xml"/><Relationship Id="rId348" Type="http://schemas.openxmlformats.org/officeDocument/2006/relationships/customXml" Target="../ink/ink508.xml"/><Relationship Id="rId152" Type="http://schemas.openxmlformats.org/officeDocument/2006/relationships/customXml" Target="../ink/ink410.xml"/><Relationship Id="rId194" Type="http://schemas.openxmlformats.org/officeDocument/2006/relationships/customXml" Target="../ink/ink431.xml"/><Relationship Id="rId208" Type="http://schemas.openxmlformats.org/officeDocument/2006/relationships/customXml" Target="../ink/ink438.xml"/><Relationship Id="rId415" Type="http://schemas.openxmlformats.org/officeDocument/2006/relationships/image" Target="../media/image2390.png"/><Relationship Id="rId457" Type="http://schemas.openxmlformats.org/officeDocument/2006/relationships/image" Target="../media/image2600.png"/><Relationship Id="rId261" Type="http://schemas.openxmlformats.org/officeDocument/2006/relationships/image" Target="../media/image1620.png"/><Relationship Id="rId14" Type="http://schemas.openxmlformats.org/officeDocument/2006/relationships/customXml" Target="../ink/ink341.xml"/><Relationship Id="rId56" Type="http://schemas.openxmlformats.org/officeDocument/2006/relationships/customXml" Target="../ink/ink362.xml"/><Relationship Id="rId317" Type="http://schemas.openxmlformats.org/officeDocument/2006/relationships/image" Target="../media/image1900.png"/><Relationship Id="rId359" Type="http://schemas.openxmlformats.org/officeDocument/2006/relationships/image" Target="../media/image2110.png"/><Relationship Id="rId98" Type="http://schemas.openxmlformats.org/officeDocument/2006/relationships/customXml" Target="../ink/ink383.xml"/><Relationship Id="rId121" Type="http://schemas.openxmlformats.org/officeDocument/2006/relationships/image" Target="../media/image920.png"/><Relationship Id="rId163" Type="http://schemas.openxmlformats.org/officeDocument/2006/relationships/image" Target="../media/image1130.png"/><Relationship Id="rId219" Type="http://schemas.openxmlformats.org/officeDocument/2006/relationships/image" Target="../media/image1410.png"/><Relationship Id="rId370" Type="http://schemas.openxmlformats.org/officeDocument/2006/relationships/customXml" Target="../ink/ink519.xml"/><Relationship Id="rId426" Type="http://schemas.openxmlformats.org/officeDocument/2006/relationships/customXml" Target="../ink/ink547.xml"/><Relationship Id="rId230" Type="http://schemas.openxmlformats.org/officeDocument/2006/relationships/customXml" Target="../ink/ink449.xml"/><Relationship Id="rId468" Type="http://schemas.openxmlformats.org/officeDocument/2006/relationships/customXml" Target="../ink/ink568.xml"/><Relationship Id="rId25" Type="http://schemas.openxmlformats.org/officeDocument/2006/relationships/image" Target="../media/image4410.png"/><Relationship Id="rId67" Type="http://schemas.openxmlformats.org/officeDocument/2006/relationships/image" Target="../media/image650.png"/><Relationship Id="rId272" Type="http://schemas.openxmlformats.org/officeDocument/2006/relationships/customXml" Target="../ink/ink470.xml"/><Relationship Id="rId328" Type="http://schemas.openxmlformats.org/officeDocument/2006/relationships/customXml" Target="../ink/ink498.xml"/><Relationship Id="rId132" Type="http://schemas.openxmlformats.org/officeDocument/2006/relationships/customXml" Target="../ink/ink400.xml"/><Relationship Id="rId174" Type="http://schemas.openxmlformats.org/officeDocument/2006/relationships/customXml" Target="../ink/ink421.xml"/><Relationship Id="rId381" Type="http://schemas.openxmlformats.org/officeDocument/2006/relationships/image" Target="../media/image2220.png"/><Relationship Id="rId241" Type="http://schemas.openxmlformats.org/officeDocument/2006/relationships/image" Target="../media/image1520.png"/><Relationship Id="rId437" Type="http://schemas.openxmlformats.org/officeDocument/2006/relationships/image" Target="../media/image2500.png"/><Relationship Id="rId36" Type="http://schemas.openxmlformats.org/officeDocument/2006/relationships/customXml" Target="../ink/ink352.xml"/><Relationship Id="rId283" Type="http://schemas.openxmlformats.org/officeDocument/2006/relationships/image" Target="../media/image1730.png"/><Relationship Id="rId339" Type="http://schemas.openxmlformats.org/officeDocument/2006/relationships/image" Target="../media/image2010.png"/><Relationship Id="rId78" Type="http://schemas.openxmlformats.org/officeDocument/2006/relationships/customXml" Target="../ink/ink373.xml"/><Relationship Id="rId101" Type="http://schemas.openxmlformats.org/officeDocument/2006/relationships/image" Target="../media/image820.png"/><Relationship Id="rId143" Type="http://schemas.openxmlformats.org/officeDocument/2006/relationships/image" Target="../media/image1030.png"/><Relationship Id="rId185" Type="http://schemas.openxmlformats.org/officeDocument/2006/relationships/image" Target="../media/image1240.png"/><Relationship Id="rId350" Type="http://schemas.openxmlformats.org/officeDocument/2006/relationships/customXml" Target="../ink/ink509.xml"/><Relationship Id="rId406" Type="http://schemas.openxmlformats.org/officeDocument/2006/relationships/customXml" Target="../ink/ink537.xml"/><Relationship Id="rId9" Type="http://schemas.openxmlformats.org/officeDocument/2006/relationships/image" Target="../media/image3610.png"/><Relationship Id="rId210" Type="http://schemas.openxmlformats.org/officeDocument/2006/relationships/customXml" Target="../ink/ink439.xml"/><Relationship Id="rId392" Type="http://schemas.openxmlformats.org/officeDocument/2006/relationships/customXml" Target="../ink/ink530.xml"/><Relationship Id="rId448" Type="http://schemas.openxmlformats.org/officeDocument/2006/relationships/customXml" Target="../ink/ink558.xml"/><Relationship Id="rId252" Type="http://schemas.openxmlformats.org/officeDocument/2006/relationships/customXml" Target="../ink/ink460.xml"/><Relationship Id="rId294" Type="http://schemas.openxmlformats.org/officeDocument/2006/relationships/customXml" Target="../ink/ink481.xml"/><Relationship Id="rId308" Type="http://schemas.openxmlformats.org/officeDocument/2006/relationships/customXml" Target="../ink/ink488.xml"/><Relationship Id="rId47" Type="http://schemas.openxmlformats.org/officeDocument/2006/relationships/image" Target="../media/image5510.png"/><Relationship Id="rId89" Type="http://schemas.openxmlformats.org/officeDocument/2006/relationships/image" Target="../media/image760.png"/><Relationship Id="rId112" Type="http://schemas.openxmlformats.org/officeDocument/2006/relationships/customXml" Target="../ink/ink390.xml"/><Relationship Id="rId154" Type="http://schemas.openxmlformats.org/officeDocument/2006/relationships/customXml" Target="../ink/ink411.xml"/><Relationship Id="rId361" Type="http://schemas.openxmlformats.org/officeDocument/2006/relationships/image" Target="../media/image2120.png"/><Relationship Id="rId196" Type="http://schemas.openxmlformats.org/officeDocument/2006/relationships/customXml" Target="../ink/ink432.xml"/><Relationship Id="rId417" Type="http://schemas.openxmlformats.org/officeDocument/2006/relationships/image" Target="../media/image2400.png"/><Relationship Id="rId459" Type="http://schemas.openxmlformats.org/officeDocument/2006/relationships/image" Target="../media/image2610.png"/><Relationship Id="rId16" Type="http://schemas.openxmlformats.org/officeDocument/2006/relationships/customXml" Target="../ink/ink342.xml"/><Relationship Id="rId221" Type="http://schemas.openxmlformats.org/officeDocument/2006/relationships/image" Target="../media/image1420.png"/><Relationship Id="rId263" Type="http://schemas.openxmlformats.org/officeDocument/2006/relationships/image" Target="../media/image1630.png"/><Relationship Id="rId319" Type="http://schemas.openxmlformats.org/officeDocument/2006/relationships/image" Target="../media/image1910.png"/><Relationship Id="rId470" Type="http://schemas.openxmlformats.org/officeDocument/2006/relationships/customXml" Target="../ink/ink569.xml"/><Relationship Id="rId58" Type="http://schemas.openxmlformats.org/officeDocument/2006/relationships/customXml" Target="../ink/ink363.xml"/><Relationship Id="rId123" Type="http://schemas.openxmlformats.org/officeDocument/2006/relationships/image" Target="../media/image930.png"/><Relationship Id="rId330" Type="http://schemas.openxmlformats.org/officeDocument/2006/relationships/customXml" Target="../ink/ink499.xml"/><Relationship Id="rId165" Type="http://schemas.openxmlformats.org/officeDocument/2006/relationships/image" Target="../media/image1140.png"/><Relationship Id="rId372" Type="http://schemas.openxmlformats.org/officeDocument/2006/relationships/customXml" Target="../ink/ink520.xml"/><Relationship Id="rId428" Type="http://schemas.openxmlformats.org/officeDocument/2006/relationships/customXml" Target="../ink/ink548.xml"/><Relationship Id="rId232" Type="http://schemas.openxmlformats.org/officeDocument/2006/relationships/customXml" Target="../ink/ink450.xml"/><Relationship Id="rId274" Type="http://schemas.openxmlformats.org/officeDocument/2006/relationships/customXml" Target="../ink/ink471.xml"/><Relationship Id="rId27" Type="http://schemas.openxmlformats.org/officeDocument/2006/relationships/image" Target="../media/image4510.png"/><Relationship Id="rId69" Type="http://schemas.openxmlformats.org/officeDocument/2006/relationships/image" Target="../media/image660.png"/><Relationship Id="rId134" Type="http://schemas.openxmlformats.org/officeDocument/2006/relationships/customXml" Target="../ink/ink401.xml"/><Relationship Id="rId80" Type="http://schemas.openxmlformats.org/officeDocument/2006/relationships/customXml" Target="../ink/ink374.xml"/><Relationship Id="rId176" Type="http://schemas.openxmlformats.org/officeDocument/2006/relationships/customXml" Target="../ink/ink422.xml"/><Relationship Id="rId341" Type="http://schemas.openxmlformats.org/officeDocument/2006/relationships/image" Target="../media/image2020.png"/><Relationship Id="rId383" Type="http://schemas.openxmlformats.org/officeDocument/2006/relationships/image" Target="../media/image2230.png"/><Relationship Id="rId439" Type="http://schemas.openxmlformats.org/officeDocument/2006/relationships/image" Target="../media/image2510.png"/><Relationship Id="rId201" Type="http://schemas.openxmlformats.org/officeDocument/2006/relationships/image" Target="../media/image1320.png"/><Relationship Id="rId243" Type="http://schemas.openxmlformats.org/officeDocument/2006/relationships/image" Target="../media/image1530.png"/><Relationship Id="rId285" Type="http://schemas.openxmlformats.org/officeDocument/2006/relationships/image" Target="../media/image1740.png"/><Relationship Id="rId450" Type="http://schemas.openxmlformats.org/officeDocument/2006/relationships/customXml" Target="../ink/ink559.xml"/><Relationship Id="rId38" Type="http://schemas.openxmlformats.org/officeDocument/2006/relationships/customXml" Target="../ink/ink353.xml"/><Relationship Id="rId103" Type="http://schemas.openxmlformats.org/officeDocument/2006/relationships/image" Target="../media/image830.png"/><Relationship Id="rId310" Type="http://schemas.openxmlformats.org/officeDocument/2006/relationships/customXml" Target="../ink/ink489.xml"/><Relationship Id="rId91" Type="http://schemas.openxmlformats.org/officeDocument/2006/relationships/image" Target="../media/image770.png"/><Relationship Id="rId145" Type="http://schemas.openxmlformats.org/officeDocument/2006/relationships/image" Target="../media/image1040.png"/><Relationship Id="rId187" Type="http://schemas.openxmlformats.org/officeDocument/2006/relationships/image" Target="../media/image1250.png"/><Relationship Id="rId352" Type="http://schemas.openxmlformats.org/officeDocument/2006/relationships/customXml" Target="../ink/ink510.xml"/><Relationship Id="rId394" Type="http://schemas.openxmlformats.org/officeDocument/2006/relationships/customXml" Target="../ink/ink531.xml"/><Relationship Id="rId408" Type="http://schemas.openxmlformats.org/officeDocument/2006/relationships/customXml" Target="../ink/ink538.xml"/><Relationship Id="rId212" Type="http://schemas.openxmlformats.org/officeDocument/2006/relationships/customXml" Target="../ink/ink440.xml"/><Relationship Id="rId254" Type="http://schemas.openxmlformats.org/officeDocument/2006/relationships/customXml" Target="../ink/ink461.xml"/><Relationship Id="rId49" Type="http://schemas.openxmlformats.org/officeDocument/2006/relationships/image" Target="../media/image5610.png"/><Relationship Id="rId114" Type="http://schemas.openxmlformats.org/officeDocument/2006/relationships/customXml" Target="../ink/ink391.xml"/><Relationship Id="rId296" Type="http://schemas.openxmlformats.org/officeDocument/2006/relationships/customXml" Target="../ink/ink482.xml"/><Relationship Id="rId461" Type="http://schemas.openxmlformats.org/officeDocument/2006/relationships/image" Target="../media/image2620.png"/><Relationship Id="rId60" Type="http://schemas.openxmlformats.org/officeDocument/2006/relationships/customXml" Target="../ink/ink364.xml"/><Relationship Id="rId156" Type="http://schemas.openxmlformats.org/officeDocument/2006/relationships/customXml" Target="../ink/ink412.xml"/><Relationship Id="rId198" Type="http://schemas.openxmlformats.org/officeDocument/2006/relationships/customXml" Target="../ink/ink433.xml"/><Relationship Id="rId321" Type="http://schemas.openxmlformats.org/officeDocument/2006/relationships/image" Target="../media/image1920.png"/><Relationship Id="rId363" Type="http://schemas.openxmlformats.org/officeDocument/2006/relationships/image" Target="../media/image2130.png"/><Relationship Id="rId419" Type="http://schemas.openxmlformats.org/officeDocument/2006/relationships/image" Target="../media/image2410.png"/><Relationship Id="rId223" Type="http://schemas.openxmlformats.org/officeDocument/2006/relationships/image" Target="../media/image1430.png"/><Relationship Id="rId430" Type="http://schemas.openxmlformats.org/officeDocument/2006/relationships/customXml" Target="../ink/ink549.xml"/><Relationship Id="rId18" Type="http://schemas.openxmlformats.org/officeDocument/2006/relationships/customXml" Target="../ink/ink343.xml"/><Relationship Id="rId265" Type="http://schemas.openxmlformats.org/officeDocument/2006/relationships/image" Target="../media/image1640.png"/><Relationship Id="rId125" Type="http://schemas.openxmlformats.org/officeDocument/2006/relationships/image" Target="../media/image940.png"/><Relationship Id="rId167" Type="http://schemas.openxmlformats.org/officeDocument/2006/relationships/image" Target="../media/image1150.png"/><Relationship Id="rId332" Type="http://schemas.openxmlformats.org/officeDocument/2006/relationships/customXml" Target="../ink/ink500.xml"/><Relationship Id="rId374" Type="http://schemas.openxmlformats.org/officeDocument/2006/relationships/customXml" Target="../ink/ink521.xml"/><Relationship Id="rId71" Type="http://schemas.openxmlformats.org/officeDocument/2006/relationships/image" Target="../media/image670.png"/><Relationship Id="rId234" Type="http://schemas.openxmlformats.org/officeDocument/2006/relationships/customXml" Target="../ink/ink451.xml"/><Relationship Id="rId2" Type="http://schemas.openxmlformats.org/officeDocument/2006/relationships/customXml" Target="../ink/ink335.xml"/><Relationship Id="rId29" Type="http://schemas.openxmlformats.org/officeDocument/2006/relationships/image" Target="../media/image4610.png"/><Relationship Id="rId276" Type="http://schemas.openxmlformats.org/officeDocument/2006/relationships/customXml" Target="../ink/ink472.xml"/><Relationship Id="rId441" Type="http://schemas.openxmlformats.org/officeDocument/2006/relationships/image" Target="../media/image2520.png"/><Relationship Id="rId40" Type="http://schemas.openxmlformats.org/officeDocument/2006/relationships/customXml" Target="../ink/ink354.xml"/><Relationship Id="rId136" Type="http://schemas.openxmlformats.org/officeDocument/2006/relationships/customXml" Target="../ink/ink402.xml"/><Relationship Id="rId178" Type="http://schemas.openxmlformats.org/officeDocument/2006/relationships/customXml" Target="../ink/ink423.xml"/><Relationship Id="rId301" Type="http://schemas.openxmlformats.org/officeDocument/2006/relationships/image" Target="../media/image1820.png"/><Relationship Id="rId343" Type="http://schemas.openxmlformats.org/officeDocument/2006/relationships/image" Target="../media/image2030.png"/><Relationship Id="rId82" Type="http://schemas.openxmlformats.org/officeDocument/2006/relationships/customXml" Target="../ink/ink375.xml"/><Relationship Id="rId203" Type="http://schemas.openxmlformats.org/officeDocument/2006/relationships/image" Target="../media/image1330.png"/><Relationship Id="rId385" Type="http://schemas.openxmlformats.org/officeDocument/2006/relationships/image" Target="../media/image2240.png"/><Relationship Id="rId19" Type="http://schemas.openxmlformats.org/officeDocument/2006/relationships/image" Target="../media/image4110.png"/><Relationship Id="rId224" Type="http://schemas.openxmlformats.org/officeDocument/2006/relationships/customXml" Target="../ink/ink446.xml"/><Relationship Id="rId245" Type="http://schemas.openxmlformats.org/officeDocument/2006/relationships/image" Target="../media/image1540.png"/><Relationship Id="rId266" Type="http://schemas.openxmlformats.org/officeDocument/2006/relationships/customXml" Target="../ink/ink467.xml"/><Relationship Id="rId287" Type="http://schemas.openxmlformats.org/officeDocument/2006/relationships/image" Target="../media/image1750.png"/><Relationship Id="rId410" Type="http://schemas.openxmlformats.org/officeDocument/2006/relationships/customXml" Target="../ink/ink539.xml"/><Relationship Id="rId431" Type="http://schemas.openxmlformats.org/officeDocument/2006/relationships/image" Target="../media/image2470.png"/><Relationship Id="rId452" Type="http://schemas.openxmlformats.org/officeDocument/2006/relationships/customXml" Target="../ink/ink560.xml"/><Relationship Id="rId30" Type="http://schemas.openxmlformats.org/officeDocument/2006/relationships/customXml" Target="../ink/ink349.xml"/><Relationship Id="rId105" Type="http://schemas.openxmlformats.org/officeDocument/2006/relationships/image" Target="../media/image840.png"/><Relationship Id="rId126" Type="http://schemas.openxmlformats.org/officeDocument/2006/relationships/customXml" Target="../ink/ink397.xml"/><Relationship Id="rId147" Type="http://schemas.openxmlformats.org/officeDocument/2006/relationships/image" Target="../media/image1050.png"/><Relationship Id="rId168" Type="http://schemas.openxmlformats.org/officeDocument/2006/relationships/customXml" Target="../ink/ink418.xml"/><Relationship Id="rId312" Type="http://schemas.openxmlformats.org/officeDocument/2006/relationships/customXml" Target="../ink/ink490.xml"/><Relationship Id="rId333" Type="http://schemas.openxmlformats.org/officeDocument/2006/relationships/image" Target="../media/image1980.png"/><Relationship Id="rId354" Type="http://schemas.openxmlformats.org/officeDocument/2006/relationships/customXml" Target="../ink/ink511.xml"/><Relationship Id="rId51" Type="http://schemas.openxmlformats.org/officeDocument/2006/relationships/image" Target="../media/image5710.png"/><Relationship Id="rId72" Type="http://schemas.openxmlformats.org/officeDocument/2006/relationships/customXml" Target="../ink/ink370.xml"/><Relationship Id="rId93" Type="http://schemas.openxmlformats.org/officeDocument/2006/relationships/image" Target="../media/image780.png"/><Relationship Id="rId189" Type="http://schemas.openxmlformats.org/officeDocument/2006/relationships/image" Target="../media/image1260.png"/><Relationship Id="rId375" Type="http://schemas.openxmlformats.org/officeDocument/2006/relationships/image" Target="../media/image2190.png"/><Relationship Id="rId396" Type="http://schemas.openxmlformats.org/officeDocument/2006/relationships/customXml" Target="../ink/ink532.xml"/><Relationship Id="rId3" Type="http://schemas.openxmlformats.org/officeDocument/2006/relationships/image" Target="../media/image3310.png"/><Relationship Id="rId214" Type="http://schemas.openxmlformats.org/officeDocument/2006/relationships/customXml" Target="../ink/ink441.xml"/><Relationship Id="rId235" Type="http://schemas.openxmlformats.org/officeDocument/2006/relationships/image" Target="../media/image1490.png"/><Relationship Id="rId256" Type="http://schemas.openxmlformats.org/officeDocument/2006/relationships/customXml" Target="../ink/ink462.xml"/><Relationship Id="rId277" Type="http://schemas.openxmlformats.org/officeDocument/2006/relationships/image" Target="../media/image1700.png"/><Relationship Id="rId298" Type="http://schemas.openxmlformats.org/officeDocument/2006/relationships/customXml" Target="../ink/ink483.xml"/><Relationship Id="rId400" Type="http://schemas.openxmlformats.org/officeDocument/2006/relationships/customXml" Target="../ink/ink534.xml"/><Relationship Id="rId421" Type="http://schemas.openxmlformats.org/officeDocument/2006/relationships/image" Target="../media/image2420.png"/><Relationship Id="rId442" Type="http://schemas.openxmlformats.org/officeDocument/2006/relationships/customXml" Target="../ink/ink555.xml"/><Relationship Id="rId463" Type="http://schemas.openxmlformats.org/officeDocument/2006/relationships/image" Target="../media/image2630.png"/><Relationship Id="rId116" Type="http://schemas.openxmlformats.org/officeDocument/2006/relationships/customXml" Target="../ink/ink392.xml"/><Relationship Id="rId137" Type="http://schemas.openxmlformats.org/officeDocument/2006/relationships/image" Target="../media/image1000.png"/><Relationship Id="rId158" Type="http://schemas.openxmlformats.org/officeDocument/2006/relationships/customXml" Target="../ink/ink413.xml"/><Relationship Id="rId302" Type="http://schemas.openxmlformats.org/officeDocument/2006/relationships/customXml" Target="../ink/ink485.xml"/><Relationship Id="rId323" Type="http://schemas.openxmlformats.org/officeDocument/2006/relationships/image" Target="../media/image1930.png"/><Relationship Id="rId344" Type="http://schemas.openxmlformats.org/officeDocument/2006/relationships/customXml" Target="../ink/ink506.xml"/><Relationship Id="rId20" Type="http://schemas.openxmlformats.org/officeDocument/2006/relationships/customXml" Target="../ink/ink344.xml"/><Relationship Id="rId41" Type="http://schemas.openxmlformats.org/officeDocument/2006/relationships/image" Target="../media/image5210.png"/><Relationship Id="rId62" Type="http://schemas.openxmlformats.org/officeDocument/2006/relationships/customXml" Target="../ink/ink365.xml"/><Relationship Id="rId83" Type="http://schemas.openxmlformats.org/officeDocument/2006/relationships/image" Target="../media/image730.png"/><Relationship Id="rId179" Type="http://schemas.openxmlformats.org/officeDocument/2006/relationships/image" Target="../media/image1210.png"/><Relationship Id="rId365" Type="http://schemas.openxmlformats.org/officeDocument/2006/relationships/image" Target="../media/image2140.png"/><Relationship Id="rId386" Type="http://schemas.openxmlformats.org/officeDocument/2006/relationships/customXml" Target="../ink/ink527.xml"/><Relationship Id="rId190" Type="http://schemas.openxmlformats.org/officeDocument/2006/relationships/customXml" Target="../ink/ink429.xml"/><Relationship Id="rId204" Type="http://schemas.openxmlformats.org/officeDocument/2006/relationships/customXml" Target="../ink/ink436.xml"/><Relationship Id="rId225" Type="http://schemas.openxmlformats.org/officeDocument/2006/relationships/image" Target="../media/image1440.png"/><Relationship Id="rId246" Type="http://schemas.openxmlformats.org/officeDocument/2006/relationships/customXml" Target="../ink/ink457.xml"/><Relationship Id="rId267" Type="http://schemas.openxmlformats.org/officeDocument/2006/relationships/image" Target="../media/image1650.png"/><Relationship Id="rId288" Type="http://schemas.openxmlformats.org/officeDocument/2006/relationships/customXml" Target="../ink/ink478.xml"/><Relationship Id="rId411" Type="http://schemas.openxmlformats.org/officeDocument/2006/relationships/image" Target="../media/image2370.png"/><Relationship Id="rId432" Type="http://schemas.openxmlformats.org/officeDocument/2006/relationships/customXml" Target="../ink/ink550.xml"/><Relationship Id="rId453" Type="http://schemas.openxmlformats.org/officeDocument/2006/relationships/image" Target="../media/image2580.png"/><Relationship Id="rId106" Type="http://schemas.openxmlformats.org/officeDocument/2006/relationships/customXml" Target="../ink/ink387.xml"/><Relationship Id="rId127" Type="http://schemas.openxmlformats.org/officeDocument/2006/relationships/image" Target="../media/image950.png"/><Relationship Id="rId313" Type="http://schemas.openxmlformats.org/officeDocument/2006/relationships/image" Target="../media/image1880.png"/><Relationship Id="rId10" Type="http://schemas.openxmlformats.org/officeDocument/2006/relationships/customXml" Target="../ink/ink339.xml"/><Relationship Id="rId31" Type="http://schemas.openxmlformats.org/officeDocument/2006/relationships/image" Target="../media/image4710.png"/><Relationship Id="rId52" Type="http://schemas.openxmlformats.org/officeDocument/2006/relationships/customXml" Target="../ink/ink360.xml"/><Relationship Id="rId73" Type="http://schemas.openxmlformats.org/officeDocument/2006/relationships/image" Target="../media/image680.png"/><Relationship Id="rId94" Type="http://schemas.openxmlformats.org/officeDocument/2006/relationships/customXml" Target="../ink/ink381.xml"/><Relationship Id="rId148" Type="http://schemas.openxmlformats.org/officeDocument/2006/relationships/customXml" Target="../ink/ink408.xml"/><Relationship Id="rId169" Type="http://schemas.openxmlformats.org/officeDocument/2006/relationships/image" Target="../media/image1160.png"/><Relationship Id="rId334" Type="http://schemas.openxmlformats.org/officeDocument/2006/relationships/customXml" Target="../ink/ink501.xml"/><Relationship Id="rId355" Type="http://schemas.openxmlformats.org/officeDocument/2006/relationships/image" Target="../media/image2090.png"/><Relationship Id="rId376" Type="http://schemas.openxmlformats.org/officeDocument/2006/relationships/customXml" Target="../ink/ink522.xml"/><Relationship Id="rId397" Type="http://schemas.openxmlformats.org/officeDocument/2006/relationships/image" Target="../media/image2300.png"/><Relationship Id="rId4" Type="http://schemas.openxmlformats.org/officeDocument/2006/relationships/customXml" Target="../ink/ink336.xml"/><Relationship Id="rId180" Type="http://schemas.openxmlformats.org/officeDocument/2006/relationships/customXml" Target="../ink/ink424.xml"/><Relationship Id="rId215" Type="http://schemas.openxmlformats.org/officeDocument/2006/relationships/image" Target="../media/image1390.png"/><Relationship Id="rId236" Type="http://schemas.openxmlformats.org/officeDocument/2006/relationships/customXml" Target="../ink/ink452.xml"/><Relationship Id="rId257" Type="http://schemas.openxmlformats.org/officeDocument/2006/relationships/image" Target="../media/image1600.png"/><Relationship Id="rId278" Type="http://schemas.openxmlformats.org/officeDocument/2006/relationships/customXml" Target="../ink/ink473.xml"/><Relationship Id="rId401" Type="http://schemas.openxmlformats.org/officeDocument/2006/relationships/image" Target="../media/image2320.png"/><Relationship Id="rId422" Type="http://schemas.openxmlformats.org/officeDocument/2006/relationships/customXml" Target="../ink/ink545.xml"/><Relationship Id="rId443" Type="http://schemas.openxmlformats.org/officeDocument/2006/relationships/image" Target="../media/image2530.png"/><Relationship Id="rId464" Type="http://schemas.openxmlformats.org/officeDocument/2006/relationships/customXml" Target="../ink/ink566.xml"/><Relationship Id="rId303" Type="http://schemas.openxmlformats.org/officeDocument/2006/relationships/image" Target="../media/image1830.png"/><Relationship Id="rId42" Type="http://schemas.openxmlformats.org/officeDocument/2006/relationships/customXml" Target="../ink/ink355.xml"/><Relationship Id="rId84" Type="http://schemas.openxmlformats.org/officeDocument/2006/relationships/customXml" Target="../ink/ink376.xml"/><Relationship Id="rId138" Type="http://schemas.openxmlformats.org/officeDocument/2006/relationships/customXml" Target="../ink/ink403.xml"/><Relationship Id="rId345" Type="http://schemas.openxmlformats.org/officeDocument/2006/relationships/image" Target="../media/image2040.png"/><Relationship Id="rId387" Type="http://schemas.openxmlformats.org/officeDocument/2006/relationships/image" Target="../media/image2250.png"/><Relationship Id="rId191" Type="http://schemas.openxmlformats.org/officeDocument/2006/relationships/image" Target="../media/image1270.png"/><Relationship Id="rId205" Type="http://schemas.openxmlformats.org/officeDocument/2006/relationships/image" Target="../media/image1340.png"/><Relationship Id="rId247" Type="http://schemas.openxmlformats.org/officeDocument/2006/relationships/image" Target="../media/image1550.png"/><Relationship Id="rId412" Type="http://schemas.openxmlformats.org/officeDocument/2006/relationships/customXml" Target="../ink/ink540.xml"/><Relationship Id="rId107" Type="http://schemas.openxmlformats.org/officeDocument/2006/relationships/image" Target="../media/image850.png"/><Relationship Id="rId289" Type="http://schemas.openxmlformats.org/officeDocument/2006/relationships/image" Target="../media/image1760.png"/><Relationship Id="rId454" Type="http://schemas.openxmlformats.org/officeDocument/2006/relationships/customXml" Target="../ink/ink561.xml"/><Relationship Id="rId11" Type="http://schemas.openxmlformats.org/officeDocument/2006/relationships/image" Target="../media/image3710.png"/><Relationship Id="rId53" Type="http://schemas.openxmlformats.org/officeDocument/2006/relationships/image" Target="../media/image5810.png"/><Relationship Id="rId149" Type="http://schemas.openxmlformats.org/officeDocument/2006/relationships/image" Target="../media/image1060.png"/><Relationship Id="rId314" Type="http://schemas.openxmlformats.org/officeDocument/2006/relationships/customXml" Target="../ink/ink491.xml"/><Relationship Id="rId356" Type="http://schemas.openxmlformats.org/officeDocument/2006/relationships/customXml" Target="../ink/ink512.xml"/><Relationship Id="rId398" Type="http://schemas.openxmlformats.org/officeDocument/2006/relationships/customXml" Target="../ink/ink533.xml"/><Relationship Id="rId95" Type="http://schemas.openxmlformats.org/officeDocument/2006/relationships/image" Target="../media/image790.png"/><Relationship Id="rId160" Type="http://schemas.openxmlformats.org/officeDocument/2006/relationships/customXml" Target="../ink/ink414.xml"/><Relationship Id="rId216" Type="http://schemas.openxmlformats.org/officeDocument/2006/relationships/customXml" Target="../ink/ink442.xml"/><Relationship Id="rId423" Type="http://schemas.openxmlformats.org/officeDocument/2006/relationships/image" Target="../media/image2430.png"/><Relationship Id="rId258" Type="http://schemas.openxmlformats.org/officeDocument/2006/relationships/customXml" Target="../ink/ink463.xml"/><Relationship Id="rId465" Type="http://schemas.openxmlformats.org/officeDocument/2006/relationships/image" Target="../media/image2640.png"/><Relationship Id="rId22" Type="http://schemas.openxmlformats.org/officeDocument/2006/relationships/customXml" Target="../ink/ink345.xml"/><Relationship Id="rId64" Type="http://schemas.openxmlformats.org/officeDocument/2006/relationships/customXml" Target="../ink/ink366.xml"/><Relationship Id="rId118" Type="http://schemas.openxmlformats.org/officeDocument/2006/relationships/customXml" Target="../ink/ink393.xml"/><Relationship Id="rId325" Type="http://schemas.openxmlformats.org/officeDocument/2006/relationships/image" Target="../media/image1940.png"/><Relationship Id="rId367" Type="http://schemas.openxmlformats.org/officeDocument/2006/relationships/image" Target="../media/image2150.png"/><Relationship Id="rId171" Type="http://schemas.openxmlformats.org/officeDocument/2006/relationships/image" Target="../media/image1170.png"/><Relationship Id="rId227" Type="http://schemas.openxmlformats.org/officeDocument/2006/relationships/image" Target="../media/image1450.png"/><Relationship Id="rId269" Type="http://schemas.openxmlformats.org/officeDocument/2006/relationships/image" Target="../media/image1660.png"/><Relationship Id="rId434" Type="http://schemas.openxmlformats.org/officeDocument/2006/relationships/customXml" Target="../ink/ink551.xml"/><Relationship Id="rId33" Type="http://schemas.openxmlformats.org/officeDocument/2006/relationships/image" Target="../media/image4810.png"/><Relationship Id="rId129" Type="http://schemas.openxmlformats.org/officeDocument/2006/relationships/image" Target="../media/image960.png"/><Relationship Id="rId280" Type="http://schemas.openxmlformats.org/officeDocument/2006/relationships/customXml" Target="../ink/ink474.xml"/><Relationship Id="rId336" Type="http://schemas.openxmlformats.org/officeDocument/2006/relationships/customXml" Target="../ink/ink502.xml"/><Relationship Id="rId75" Type="http://schemas.openxmlformats.org/officeDocument/2006/relationships/image" Target="../media/image690.png"/><Relationship Id="rId140" Type="http://schemas.openxmlformats.org/officeDocument/2006/relationships/customXml" Target="../ink/ink404.xml"/><Relationship Id="rId182" Type="http://schemas.openxmlformats.org/officeDocument/2006/relationships/customXml" Target="../ink/ink425.xml"/><Relationship Id="rId378" Type="http://schemas.openxmlformats.org/officeDocument/2006/relationships/customXml" Target="../ink/ink523.xml"/><Relationship Id="rId403" Type="http://schemas.openxmlformats.org/officeDocument/2006/relationships/image" Target="../media/image2330.png"/><Relationship Id="rId6" Type="http://schemas.openxmlformats.org/officeDocument/2006/relationships/customXml" Target="../ink/ink337.xml"/><Relationship Id="rId238" Type="http://schemas.openxmlformats.org/officeDocument/2006/relationships/customXml" Target="../ink/ink453.xml"/><Relationship Id="rId445" Type="http://schemas.openxmlformats.org/officeDocument/2006/relationships/image" Target="../media/image2540.png"/><Relationship Id="rId291" Type="http://schemas.openxmlformats.org/officeDocument/2006/relationships/image" Target="../media/image1770.png"/><Relationship Id="rId305" Type="http://schemas.openxmlformats.org/officeDocument/2006/relationships/image" Target="../media/image1840.png"/><Relationship Id="rId347" Type="http://schemas.openxmlformats.org/officeDocument/2006/relationships/image" Target="../media/image2050.png"/><Relationship Id="rId44" Type="http://schemas.openxmlformats.org/officeDocument/2006/relationships/customXml" Target="../ink/ink356.xml"/><Relationship Id="rId86" Type="http://schemas.openxmlformats.org/officeDocument/2006/relationships/customXml" Target="../ink/ink377.xml"/><Relationship Id="rId151" Type="http://schemas.openxmlformats.org/officeDocument/2006/relationships/image" Target="../media/image1070.png"/><Relationship Id="rId389" Type="http://schemas.openxmlformats.org/officeDocument/2006/relationships/image" Target="../media/image2260.png"/><Relationship Id="rId193" Type="http://schemas.openxmlformats.org/officeDocument/2006/relationships/image" Target="../media/image1280.png"/><Relationship Id="rId207" Type="http://schemas.openxmlformats.org/officeDocument/2006/relationships/image" Target="../media/image1350.png"/><Relationship Id="rId249" Type="http://schemas.openxmlformats.org/officeDocument/2006/relationships/image" Target="../media/image1560.png"/><Relationship Id="rId414" Type="http://schemas.openxmlformats.org/officeDocument/2006/relationships/customXml" Target="../ink/ink541.xml"/><Relationship Id="rId456" Type="http://schemas.openxmlformats.org/officeDocument/2006/relationships/customXml" Target="../ink/ink562.xml"/><Relationship Id="rId13" Type="http://schemas.openxmlformats.org/officeDocument/2006/relationships/image" Target="../media/image3810.png"/><Relationship Id="rId109" Type="http://schemas.openxmlformats.org/officeDocument/2006/relationships/image" Target="../media/image860.png"/><Relationship Id="rId260" Type="http://schemas.openxmlformats.org/officeDocument/2006/relationships/customXml" Target="../ink/ink464.xml"/><Relationship Id="rId316" Type="http://schemas.openxmlformats.org/officeDocument/2006/relationships/customXml" Target="../ink/ink492.xml"/><Relationship Id="rId55" Type="http://schemas.openxmlformats.org/officeDocument/2006/relationships/image" Target="../media/image5910.png"/><Relationship Id="rId97" Type="http://schemas.openxmlformats.org/officeDocument/2006/relationships/image" Target="../media/image800.png"/><Relationship Id="rId120" Type="http://schemas.openxmlformats.org/officeDocument/2006/relationships/customXml" Target="../ink/ink394.xml"/><Relationship Id="rId358" Type="http://schemas.openxmlformats.org/officeDocument/2006/relationships/customXml" Target="../ink/ink513.xml"/><Relationship Id="rId162" Type="http://schemas.openxmlformats.org/officeDocument/2006/relationships/customXml" Target="../ink/ink415.xml"/><Relationship Id="rId218" Type="http://schemas.openxmlformats.org/officeDocument/2006/relationships/customXml" Target="../ink/ink443.xml"/><Relationship Id="rId425" Type="http://schemas.openxmlformats.org/officeDocument/2006/relationships/image" Target="../media/image2440.png"/><Relationship Id="rId467" Type="http://schemas.openxmlformats.org/officeDocument/2006/relationships/image" Target="../media/image2650.png"/><Relationship Id="rId271" Type="http://schemas.openxmlformats.org/officeDocument/2006/relationships/image" Target="../media/image1670.png"/><Relationship Id="rId24" Type="http://schemas.openxmlformats.org/officeDocument/2006/relationships/customXml" Target="../ink/ink346.xml"/><Relationship Id="rId66" Type="http://schemas.openxmlformats.org/officeDocument/2006/relationships/customXml" Target="../ink/ink367.xml"/><Relationship Id="rId131" Type="http://schemas.openxmlformats.org/officeDocument/2006/relationships/image" Target="../media/image970.png"/><Relationship Id="rId327" Type="http://schemas.openxmlformats.org/officeDocument/2006/relationships/image" Target="../media/image1950.png"/><Relationship Id="rId369" Type="http://schemas.openxmlformats.org/officeDocument/2006/relationships/image" Target="../media/image2160.png"/><Relationship Id="rId173" Type="http://schemas.openxmlformats.org/officeDocument/2006/relationships/image" Target="../media/image1180.png"/><Relationship Id="rId229" Type="http://schemas.openxmlformats.org/officeDocument/2006/relationships/image" Target="../media/image1460.png"/><Relationship Id="rId380" Type="http://schemas.openxmlformats.org/officeDocument/2006/relationships/customXml" Target="../ink/ink524.xml"/><Relationship Id="rId436" Type="http://schemas.openxmlformats.org/officeDocument/2006/relationships/customXml" Target="../ink/ink552.xml"/><Relationship Id="rId240" Type="http://schemas.openxmlformats.org/officeDocument/2006/relationships/customXml" Target="../ink/ink454.xml"/><Relationship Id="rId35" Type="http://schemas.openxmlformats.org/officeDocument/2006/relationships/image" Target="../media/image4910.png"/><Relationship Id="rId77" Type="http://schemas.openxmlformats.org/officeDocument/2006/relationships/image" Target="../media/image700.png"/><Relationship Id="rId100" Type="http://schemas.openxmlformats.org/officeDocument/2006/relationships/customXml" Target="../ink/ink384.xml"/><Relationship Id="rId282" Type="http://schemas.openxmlformats.org/officeDocument/2006/relationships/customXml" Target="../ink/ink475.xml"/><Relationship Id="rId338" Type="http://schemas.openxmlformats.org/officeDocument/2006/relationships/customXml" Target="../ink/ink503.xml"/><Relationship Id="rId8" Type="http://schemas.openxmlformats.org/officeDocument/2006/relationships/customXml" Target="../ink/ink338.xml"/><Relationship Id="rId142" Type="http://schemas.openxmlformats.org/officeDocument/2006/relationships/customXml" Target="../ink/ink405.xml"/><Relationship Id="rId184" Type="http://schemas.openxmlformats.org/officeDocument/2006/relationships/customXml" Target="../ink/ink426.xml"/><Relationship Id="rId391" Type="http://schemas.openxmlformats.org/officeDocument/2006/relationships/image" Target="../media/image2270.png"/><Relationship Id="rId405" Type="http://schemas.openxmlformats.org/officeDocument/2006/relationships/image" Target="../media/image2340.png"/><Relationship Id="rId447" Type="http://schemas.openxmlformats.org/officeDocument/2006/relationships/image" Target="../media/image2550.png"/><Relationship Id="rId251" Type="http://schemas.openxmlformats.org/officeDocument/2006/relationships/image" Target="../media/image1570.png"/><Relationship Id="rId46" Type="http://schemas.openxmlformats.org/officeDocument/2006/relationships/customXml" Target="../ink/ink357.xml"/><Relationship Id="rId293" Type="http://schemas.openxmlformats.org/officeDocument/2006/relationships/image" Target="../media/image1780.png"/><Relationship Id="rId307" Type="http://schemas.openxmlformats.org/officeDocument/2006/relationships/image" Target="../media/image1850.png"/><Relationship Id="rId349" Type="http://schemas.openxmlformats.org/officeDocument/2006/relationships/image" Target="../media/image2060.png"/><Relationship Id="rId88" Type="http://schemas.openxmlformats.org/officeDocument/2006/relationships/customXml" Target="../ink/ink378.xml"/><Relationship Id="rId111" Type="http://schemas.openxmlformats.org/officeDocument/2006/relationships/image" Target="../media/image870.png"/><Relationship Id="rId153" Type="http://schemas.openxmlformats.org/officeDocument/2006/relationships/image" Target="../media/image1080.png"/><Relationship Id="rId195" Type="http://schemas.openxmlformats.org/officeDocument/2006/relationships/image" Target="../media/image1290.png"/><Relationship Id="rId209" Type="http://schemas.openxmlformats.org/officeDocument/2006/relationships/image" Target="../media/image1360.png"/><Relationship Id="rId360" Type="http://schemas.openxmlformats.org/officeDocument/2006/relationships/customXml" Target="../ink/ink514.xml"/><Relationship Id="rId416" Type="http://schemas.openxmlformats.org/officeDocument/2006/relationships/customXml" Target="../ink/ink542.xml"/><Relationship Id="rId220" Type="http://schemas.openxmlformats.org/officeDocument/2006/relationships/customXml" Target="../ink/ink444.xml"/><Relationship Id="rId458" Type="http://schemas.openxmlformats.org/officeDocument/2006/relationships/customXml" Target="../ink/ink563.xml"/><Relationship Id="rId15" Type="http://schemas.openxmlformats.org/officeDocument/2006/relationships/image" Target="../media/image3910.png"/><Relationship Id="rId57" Type="http://schemas.openxmlformats.org/officeDocument/2006/relationships/image" Target="../media/image601.png"/><Relationship Id="rId262" Type="http://schemas.openxmlformats.org/officeDocument/2006/relationships/customXml" Target="../ink/ink465.xml"/><Relationship Id="rId318" Type="http://schemas.openxmlformats.org/officeDocument/2006/relationships/customXml" Target="../ink/ink493.xml"/><Relationship Id="rId99" Type="http://schemas.openxmlformats.org/officeDocument/2006/relationships/image" Target="../media/image810.png"/><Relationship Id="rId122" Type="http://schemas.openxmlformats.org/officeDocument/2006/relationships/customXml" Target="../ink/ink395.xml"/><Relationship Id="rId164" Type="http://schemas.openxmlformats.org/officeDocument/2006/relationships/customXml" Target="../ink/ink416.xml"/><Relationship Id="rId371" Type="http://schemas.openxmlformats.org/officeDocument/2006/relationships/image" Target="../media/image2170.png"/><Relationship Id="rId427" Type="http://schemas.openxmlformats.org/officeDocument/2006/relationships/image" Target="../media/image2450.png"/><Relationship Id="rId469" Type="http://schemas.openxmlformats.org/officeDocument/2006/relationships/image" Target="../media/image2660.png"/><Relationship Id="rId26" Type="http://schemas.openxmlformats.org/officeDocument/2006/relationships/customXml" Target="../ink/ink347.xml"/><Relationship Id="rId231" Type="http://schemas.openxmlformats.org/officeDocument/2006/relationships/image" Target="../media/image1470.png"/><Relationship Id="rId273" Type="http://schemas.openxmlformats.org/officeDocument/2006/relationships/image" Target="../media/image1680.png"/><Relationship Id="rId329" Type="http://schemas.openxmlformats.org/officeDocument/2006/relationships/image" Target="../media/image1960.png"/><Relationship Id="rId68" Type="http://schemas.openxmlformats.org/officeDocument/2006/relationships/customXml" Target="../ink/ink368.xml"/><Relationship Id="rId133" Type="http://schemas.openxmlformats.org/officeDocument/2006/relationships/image" Target="../media/image980.png"/><Relationship Id="rId175" Type="http://schemas.openxmlformats.org/officeDocument/2006/relationships/image" Target="../media/image1190.png"/><Relationship Id="rId340" Type="http://schemas.openxmlformats.org/officeDocument/2006/relationships/customXml" Target="../ink/ink504.xml"/><Relationship Id="rId200" Type="http://schemas.openxmlformats.org/officeDocument/2006/relationships/customXml" Target="../ink/ink434.xml"/><Relationship Id="rId382" Type="http://schemas.openxmlformats.org/officeDocument/2006/relationships/customXml" Target="../ink/ink525.xml"/><Relationship Id="rId438" Type="http://schemas.openxmlformats.org/officeDocument/2006/relationships/customXml" Target="../ink/ink553.xml"/><Relationship Id="rId242" Type="http://schemas.openxmlformats.org/officeDocument/2006/relationships/customXml" Target="../ink/ink455.xml"/><Relationship Id="rId284" Type="http://schemas.openxmlformats.org/officeDocument/2006/relationships/customXml" Target="../ink/ink476.xml"/><Relationship Id="rId37" Type="http://schemas.openxmlformats.org/officeDocument/2006/relationships/image" Target="../media/image5010.png"/><Relationship Id="rId79" Type="http://schemas.openxmlformats.org/officeDocument/2006/relationships/image" Target="../media/image710.png"/><Relationship Id="rId102" Type="http://schemas.openxmlformats.org/officeDocument/2006/relationships/customXml" Target="../ink/ink385.xml"/><Relationship Id="rId144" Type="http://schemas.openxmlformats.org/officeDocument/2006/relationships/customXml" Target="../ink/ink406.xml"/><Relationship Id="rId90" Type="http://schemas.openxmlformats.org/officeDocument/2006/relationships/customXml" Target="../ink/ink379.xml"/><Relationship Id="rId186" Type="http://schemas.openxmlformats.org/officeDocument/2006/relationships/customXml" Target="../ink/ink427.xml"/><Relationship Id="rId351" Type="http://schemas.openxmlformats.org/officeDocument/2006/relationships/image" Target="../media/image2070.png"/><Relationship Id="rId393" Type="http://schemas.openxmlformats.org/officeDocument/2006/relationships/image" Target="../media/image2280.png"/><Relationship Id="rId407" Type="http://schemas.openxmlformats.org/officeDocument/2006/relationships/image" Target="../media/image2350.png"/><Relationship Id="rId449" Type="http://schemas.openxmlformats.org/officeDocument/2006/relationships/image" Target="../media/image2560.png"/><Relationship Id="rId211" Type="http://schemas.openxmlformats.org/officeDocument/2006/relationships/image" Target="../media/image1370.png"/><Relationship Id="rId253" Type="http://schemas.openxmlformats.org/officeDocument/2006/relationships/image" Target="../media/image1580.png"/><Relationship Id="rId295" Type="http://schemas.openxmlformats.org/officeDocument/2006/relationships/image" Target="../media/image1790.png"/><Relationship Id="rId309" Type="http://schemas.openxmlformats.org/officeDocument/2006/relationships/image" Target="../media/image1860.png"/><Relationship Id="rId460" Type="http://schemas.openxmlformats.org/officeDocument/2006/relationships/customXml" Target="../ink/ink564.xml"/><Relationship Id="rId48" Type="http://schemas.openxmlformats.org/officeDocument/2006/relationships/customXml" Target="../ink/ink358.xml"/><Relationship Id="rId113" Type="http://schemas.openxmlformats.org/officeDocument/2006/relationships/image" Target="../media/image880.png"/><Relationship Id="rId320" Type="http://schemas.openxmlformats.org/officeDocument/2006/relationships/customXml" Target="../ink/ink494.xml"/><Relationship Id="rId155" Type="http://schemas.openxmlformats.org/officeDocument/2006/relationships/image" Target="../media/image1090.png"/><Relationship Id="rId197" Type="http://schemas.openxmlformats.org/officeDocument/2006/relationships/image" Target="../media/image1300.png"/><Relationship Id="rId362" Type="http://schemas.openxmlformats.org/officeDocument/2006/relationships/customXml" Target="../ink/ink515.xml"/><Relationship Id="rId418" Type="http://schemas.openxmlformats.org/officeDocument/2006/relationships/customXml" Target="../ink/ink543.xml"/><Relationship Id="rId222" Type="http://schemas.openxmlformats.org/officeDocument/2006/relationships/customXml" Target="../ink/ink445.xml"/><Relationship Id="rId264" Type="http://schemas.openxmlformats.org/officeDocument/2006/relationships/customXml" Target="../ink/ink466.xml"/><Relationship Id="rId471" Type="http://schemas.openxmlformats.org/officeDocument/2006/relationships/image" Target="../media/image2670.png"/><Relationship Id="rId17" Type="http://schemas.openxmlformats.org/officeDocument/2006/relationships/image" Target="../media/image4010.png"/><Relationship Id="rId59" Type="http://schemas.openxmlformats.org/officeDocument/2006/relationships/image" Target="../media/image610.png"/><Relationship Id="rId124" Type="http://schemas.openxmlformats.org/officeDocument/2006/relationships/customXml" Target="../ink/ink396.xml"/><Relationship Id="rId70" Type="http://schemas.openxmlformats.org/officeDocument/2006/relationships/customXml" Target="../ink/ink369.xml"/><Relationship Id="rId166" Type="http://schemas.openxmlformats.org/officeDocument/2006/relationships/customXml" Target="../ink/ink417.xml"/><Relationship Id="rId331" Type="http://schemas.openxmlformats.org/officeDocument/2006/relationships/image" Target="../media/image1970.png"/><Relationship Id="rId373" Type="http://schemas.openxmlformats.org/officeDocument/2006/relationships/image" Target="../media/image2180.png"/><Relationship Id="rId429" Type="http://schemas.openxmlformats.org/officeDocument/2006/relationships/image" Target="../media/image2460.png"/><Relationship Id="rId1" Type="http://schemas.openxmlformats.org/officeDocument/2006/relationships/slideLayout" Target="../slideLayouts/slideLayout2.xml"/><Relationship Id="rId233" Type="http://schemas.openxmlformats.org/officeDocument/2006/relationships/image" Target="../media/image1480.png"/><Relationship Id="rId440" Type="http://schemas.openxmlformats.org/officeDocument/2006/relationships/customXml" Target="../ink/ink554.xml"/><Relationship Id="rId28" Type="http://schemas.openxmlformats.org/officeDocument/2006/relationships/customXml" Target="../ink/ink348.xml"/><Relationship Id="rId275" Type="http://schemas.openxmlformats.org/officeDocument/2006/relationships/image" Target="../media/image1690.png"/><Relationship Id="rId300" Type="http://schemas.openxmlformats.org/officeDocument/2006/relationships/customXml" Target="../ink/ink484.xml"/><Relationship Id="rId81" Type="http://schemas.openxmlformats.org/officeDocument/2006/relationships/image" Target="../media/image720.png"/><Relationship Id="rId135" Type="http://schemas.openxmlformats.org/officeDocument/2006/relationships/image" Target="../media/image990.png"/><Relationship Id="rId177" Type="http://schemas.openxmlformats.org/officeDocument/2006/relationships/image" Target="../media/image1200.png"/><Relationship Id="rId342" Type="http://schemas.openxmlformats.org/officeDocument/2006/relationships/customXml" Target="../ink/ink505.xml"/><Relationship Id="rId384" Type="http://schemas.openxmlformats.org/officeDocument/2006/relationships/customXml" Target="../ink/ink526.xml"/><Relationship Id="rId202" Type="http://schemas.openxmlformats.org/officeDocument/2006/relationships/customXml" Target="../ink/ink435.xml"/><Relationship Id="rId244" Type="http://schemas.openxmlformats.org/officeDocument/2006/relationships/customXml" Target="../ink/ink456.xml"/><Relationship Id="rId39" Type="http://schemas.openxmlformats.org/officeDocument/2006/relationships/image" Target="../media/image5110.png"/><Relationship Id="rId286" Type="http://schemas.openxmlformats.org/officeDocument/2006/relationships/customXml" Target="../ink/ink477.xml"/><Relationship Id="rId451" Type="http://schemas.openxmlformats.org/officeDocument/2006/relationships/image" Target="../media/image2570.png"/><Relationship Id="rId50" Type="http://schemas.openxmlformats.org/officeDocument/2006/relationships/customXml" Target="../ink/ink359.xml"/><Relationship Id="rId104" Type="http://schemas.openxmlformats.org/officeDocument/2006/relationships/customXml" Target="../ink/ink386.xml"/><Relationship Id="rId146" Type="http://schemas.openxmlformats.org/officeDocument/2006/relationships/customXml" Target="../ink/ink407.xml"/><Relationship Id="rId188" Type="http://schemas.openxmlformats.org/officeDocument/2006/relationships/customXml" Target="../ink/ink428.xml"/><Relationship Id="rId311" Type="http://schemas.openxmlformats.org/officeDocument/2006/relationships/image" Target="../media/image1870.png"/><Relationship Id="rId353" Type="http://schemas.openxmlformats.org/officeDocument/2006/relationships/image" Target="../media/image2080.png"/><Relationship Id="rId395" Type="http://schemas.openxmlformats.org/officeDocument/2006/relationships/image" Target="../media/image2290.png"/><Relationship Id="rId409" Type="http://schemas.openxmlformats.org/officeDocument/2006/relationships/image" Target="../media/image2360.png"/><Relationship Id="rId92" Type="http://schemas.openxmlformats.org/officeDocument/2006/relationships/customXml" Target="../ink/ink380.xml"/><Relationship Id="rId213" Type="http://schemas.openxmlformats.org/officeDocument/2006/relationships/image" Target="../media/image1380.png"/><Relationship Id="rId420" Type="http://schemas.openxmlformats.org/officeDocument/2006/relationships/customXml" Target="../ink/ink544.xml"/><Relationship Id="rId255" Type="http://schemas.openxmlformats.org/officeDocument/2006/relationships/image" Target="../media/image1590.png"/><Relationship Id="rId297" Type="http://schemas.openxmlformats.org/officeDocument/2006/relationships/image" Target="../media/image1800.png"/><Relationship Id="rId462" Type="http://schemas.openxmlformats.org/officeDocument/2006/relationships/customXml" Target="../ink/ink565.xml"/><Relationship Id="rId115" Type="http://schemas.openxmlformats.org/officeDocument/2006/relationships/image" Target="../media/image890.png"/><Relationship Id="rId157" Type="http://schemas.openxmlformats.org/officeDocument/2006/relationships/image" Target="../media/image1100.png"/><Relationship Id="rId322" Type="http://schemas.openxmlformats.org/officeDocument/2006/relationships/customXml" Target="../ink/ink495.xml"/><Relationship Id="rId364" Type="http://schemas.openxmlformats.org/officeDocument/2006/relationships/customXml" Target="../ink/ink516.xml"/><Relationship Id="rId61" Type="http://schemas.openxmlformats.org/officeDocument/2006/relationships/image" Target="../media/image620.png"/><Relationship Id="rId199" Type="http://schemas.openxmlformats.org/officeDocument/2006/relationships/image" Target="../media/image1310.png"/></Relationships>
</file>

<file path=ppt/slides/_rels/slide22.xml.rels><?xml version="1.0" encoding="UTF-8" standalone="yes"?>
<Relationships xmlns="http://schemas.openxmlformats.org/package/2006/relationships"><Relationship Id="rId117" Type="http://schemas.openxmlformats.org/officeDocument/2006/relationships/image" Target="../media/image3250.png"/><Relationship Id="rId299" Type="http://schemas.openxmlformats.org/officeDocument/2006/relationships/image" Target="../media/image416.png"/><Relationship Id="rId21" Type="http://schemas.openxmlformats.org/officeDocument/2006/relationships/image" Target="../media/image2770.png"/><Relationship Id="rId63" Type="http://schemas.openxmlformats.org/officeDocument/2006/relationships/image" Target="../media/image2980.png"/><Relationship Id="rId159" Type="http://schemas.openxmlformats.org/officeDocument/2006/relationships/image" Target="../media/image3460.png"/><Relationship Id="rId170" Type="http://schemas.openxmlformats.org/officeDocument/2006/relationships/customXml" Target="../ink/ink654.xml"/><Relationship Id="rId226" Type="http://schemas.openxmlformats.org/officeDocument/2006/relationships/customXml" Target="../ink/ink682.xml"/><Relationship Id="rId268" Type="http://schemas.openxmlformats.org/officeDocument/2006/relationships/customXml" Target="../ink/ink703.xml"/><Relationship Id="rId32" Type="http://schemas.openxmlformats.org/officeDocument/2006/relationships/customXml" Target="../ink/ink585.xml"/><Relationship Id="rId74" Type="http://schemas.openxmlformats.org/officeDocument/2006/relationships/customXml" Target="../ink/ink606.xml"/><Relationship Id="rId128" Type="http://schemas.openxmlformats.org/officeDocument/2006/relationships/customXml" Target="../ink/ink633.xml"/><Relationship Id="rId5" Type="http://schemas.openxmlformats.org/officeDocument/2006/relationships/image" Target="../media/image2690.png"/><Relationship Id="rId181" Type="http://schemas.openxmlformats.org/officeDocument/2006/relationships/image" Target="../media/image3570.png"/><Relationship Id="rId237" Type="http://schemas.openxmlformats.org/officeDocument/2006/relationships/image" Target="../media/image385.png"/><Relationship Id="rId279" Type="http://schemas.openxmlformats.org/officeDocument/2006/relationships/image" Target="../media/image406.png"/><Relationship Id="rId43" Type="http://schemas.openxmlformats.org/officeDocument/2006/relationships/image" Target="../media/image2880.png"/><Relationship Id="rId139" Type="http://schemas.openxmlformats.org/officeDocument/2006/relationships/image" Target="../media/image3360.png"/><Relationship Id="rId290" Type="http://schemas.openxmlformats.org/officeDocument/2006/relationships/customXml" Target="../ink/ink714.xml"/><Relationship Id="rId85" Type="http://schemas.openxmlformats.org/officeDocument/2006/relationships/image" Target="../media/image3090.png"/><Relationship Id="rId150" Type="http://schemas.openxmlformats.org/officeDocument/2006/relationships/customXml" Target="../ink/ink644.xml"/><Relationship Id="rId192" Type="http://schemas.openxmlformats.org/officeDocument/2006/relationships/customXml" Target="../ink/ink665.xml"/><Relationship Id="rId206" Type="http://schemas.openxmlformats.org/officeDocument/2006/relationships/customXml" Target="../ink/ink672.xml"/><Relationship Id="rId248" Type="http://schemas.openxmlformats.org/officeDocument/2006/relationships/customXml" Target="../ink/ink693.xml"/><Relationship Id="rId12" Type="http://schemas.openxmlformats.org/officeDocument/2006/relationships/customXml" Target="../ink/ink575.xml"/><Relationship Id="rId108" Type="http://schemas.openxmlformats.org/officeDocument/2006/relationships/customXml" Target="../ink/ink623.xml"/><Relationship Id="rId54" Type="http://schemas.openxmlformats.org/officeDocument/2006/relationships/customXml" Target="../ink/ink596.xml"/><Relationship Id="rId96" Type="http://schemas.openxmlformats.org/officeDocument/2006/relationships/customXml" Target="../ink/ink617.xml"/><Relationship Id="rId161" Type="http://schemas.openxmlformats.org/officeDocument/2006/relationships/image" Target="../media/image3470.png"/><Relationship Id="rId217" Type="http://schemas.openxmlformats.org/officeDocument/2006/relationships/image" Target="../media/image375.png"/><Relationship Id="rId6" Type="http://schemas.openxmlformats.org/officeDocument/2006/relationships/customXml" Target="../ink/ink572.xml"/><Relationship Id="rId238" Type="http://schemas.openxmlformats.org/officeDocument/2006/relationships/customXml" Target="../ink/ink688.xml"/><Relationship Id="rId259" Type="http://schemas.openxmlformats.org/officeDocument/2006/relationships/image" Target="../media/image396.png"/><Relationship Id="rId23" Type="http://schemas.openxmlformats.org/officeDocument/2006/relationships/image" Target="../media/image2780.png"/><Relationship Id="rId119" Type="http://schemas.openxmlformats.org/officeDocument/2006/relationships/image" Target="../media/image3260.png"/><Relationship Id="rId270" Type="http://schemas.openxmlformats.org/officeDocument/2006/relationships/customXml" Target="../ink/ink704.xml"/><Relationship Id="rId291" Type="http://schemas.openxmlformats.org/officeDocument/2006/relationships/image" Target="../media/image412.png"/><Relationship Id="rId44" Type="http://schemas.openxmlformats.org/officeDocument/2006/relationships/customXml" Target="../ink/ink591.xml"/><Relationship Id="rId65" Type="http://schemas.openxmlformats.org/officeDocument/2006/relationships/image" Target="../media/image2990.png"/><Relationship Id="rId86" Type="http://schemas.openxmlformats.org/officeDocument/2006/relationships/customXml" Target="../ink/ink612.xml"/><Relationship Id="rId130" Type="http://schemas.openxmlformats.org/officeDocument/2006/relationships/customXml" Target="../ink/ink634.xml"/><Relationship Id="rId151" Type="http://schemas.openxmlformats.org/officeDocument/2006/relationships/image" Target="../media/image3420.png"/><Relationship Id="rId172" Type="http://schemas.openxmlformats.org/officeDocument/2006/relationships/customXml" Target="../ink/ink655.xml"/><Relationship Id="rId193" Type="http://schemas.openxmlformats.org/officeDocument/2006/relationships/image" Target="../media/image3630.png"/><Relationship Id="rId207" Type="http://schemas.openxmlformats.org/officeDocument/2006/relationships/image" Target="../media/image370.png"/><Relationship Id="rId228" Type="http://schemas.openxmlformats.org/officeDocument/2006/relationships/customXml" Target="../ink/ink683.xml"/><Relationship Id="rId249" Type="http://schemas.openxmlformats.org/officeDocument/2006/relationships/image" Target="../media/image391.png"/><Relationship Id="rId13" Type="http://schemas.openxmlformats.org/officeDocument/2006/relationships/image" Target="../media/image2730.png"/><Relationship Id="rId109" Type="http://schemas.openxmlformats.org/officeDocument/2006/relationships/image" Target="../media/image3210.png"/><Relationship Id="rId260" Type="http://schemas.openxmlformats.org/officeDocument/2006/relationships/customXml" Target="../ink/ink699.xml"/><Relationship Id="rId281" Type="http://schemas.openxmlformats.org/officeDocument/2006/relationships/image" Target="../media/image407.png"/><Relationship Id="rId34" Type="http://schemas.openxmlformats.org/officeDocument/2006/relationships/customXml" Target="../ink/ink586.xml"/><Relationship Id="rId55" Type="http://schemas.openxmlformats.org/officeDocument/2006/relationships/image" Target="../media/image2940.png"/><Relationship Id="rId76" Type="http://schemas.openxmlformats.org/officeDocument/2006/relationships/customXml" Target="../ink/ink607.xml"/><Relationship Id="rId97" Type="http://schemas.openxmlformats.org/officeDocument/2006/relationships/image" Target="../media/image3150.png"/><Relationship Id="rId120" Type="http://schemas.openxmlformats.org/officeDocument/2006/relationships/customXml" Target="../ink/ink629.xml"/><Relationship Id="rId141" Type="http://schemas.openxmlformats.org/officeDocument/2006/relationships/image" Target="../media/image3370.png"/><Relationship Id="rId7" Type="http://schemas.openxmlformats.org/officeDocument/2006/relationships/image" Target="../media/image2700.png"/><Relationship Id="rId162" Type="http://schemas.openxmlformats.org/officeDocument/2006/relationships/customXml" Target="../ink/ink650.xml"/><Relationship Id="rId183" Type="http://schemas.openxmlformats.org/officeDocument/2006/relationships/image" Target="../media/image3580.png"/><Relationship Id="rId218" Type="http://schemas.openxmlformats.org/officeDocument/2006/relationships/customXml" Target="../ink/ink678.xml"/><Relationship Id="rId239" Type="http://schemas.openxmlformats.org/officeDocument/2006/relationships/image" Target="../media/image386.png"/><Relationship Id="rId250" Type="http://schemas.openxmlformats.org/officeDocument/2006/relationships/customXml" Target="../ink/ink694.xml"/><Relationship Id="rId271" Type="http://schemas.openxmlformats.org/officeDocument/2006/relationships/image" Target="../media/image402.png"/><Relationship Id="rId292" Type="http://schemas.openxmlformats.org/officeDocument/2006/relationships/customXml" Target="../ink/ink715.xml"/><Relationship Id="rId24" Type="http://schemas.openxmlformats.org/officeDocument/2006/relationships/customXml" Target="../ink/ink581.xml"/><Relationship Id="rId45" Type="http://schemas.openxmlformats.org/officeDocument/2006/relationships/image" Target="../media/image2890.png"/><Relationship Id="rId66" Type="http://schemas.openxmlformats.org/officeDocument/2006/relationships/customXml" Target="../ink/ink602.xml"/><Relationship Id="rId87" Type="http://schemas.openxmlformats.org/officeDocument/2006/relationships/image" Target="../media/image3100.png"/><Relationship Id="rId110" Type="http://schemas.openxmlformats.org/officeDocument/2006/relationships/customXml" Target="../ink/ink624.xml"/><Relationship Id="rId131" Type="http://schemas.openxmlformats.org/officeDocument/2006/relationships/image" Target="../media/image3320.png"/><Relationship Id="rId152" Type="http://schemas.openxmlformats.org/officeDocument/2006/relationships/customXml" Target="../ink/ink645.xml"/><Relationship Id="rId173" Type="http://schemas.openxmlformats.org/officeDocument/2006/relationships/image" Target="../media/image3530.png"/><Relationship Id="rId194" Type="http://schemas.openxmlformats.org/officeDocument/2006/relationships/customXml" Target="../ink/ink666.xml"/><Relationship Id="rId208" Type="http://schemas.openxmlformats.org/officeDocument/2006/relationships/customXml" Target="../ink/ink673.xml"/><Relationship Id="rId229" Type="http://schemas.openxmlformats.org/officeDocument/2006/relationships/image" Target="../media/image381.png"/><Relationship Id="rId240" Type="http://schemas.openxmlformats.org/officeDocument/2006/relationships/customXml" Target="../ink/ink689.xml"/><Relationship Id="rId261" Type="http://schemas.openxmlformats.org/officeDocument/2006/relationships/image" Target="../media/image397.png"/><Relationship Id="rId14" Type="http://schemas.openxmlformats.org/officeDocument/2006/relationships/customXml" Target="../ink/ink576.xml"/><Relationship Id="rId35" Type="http://schemas.openxmlformats.org/officeDocument/2006/relationships/image" Target="../media/image2840.png"/><Relationship Id="rId56" Type="http://schemas.openxmlformats.org/officeDocument/2006/relationships/customXml" Target="../ink/ink597.xml"/><Relationship Id="rId77" Type="http://schemas.openxmlformats.org/officeDocument/2006/relationships/image" Target="../media/image3050.png"/><Relationship Id="rId100" Type="http://schemas.openxmlformats.org/officeDocument/2006/relationships/customXml" Target="../ink/ink619.xml"/><Relationship Id="rId282" Type="http://schemas.openxmlformats.org/officeDocument/2006/relationships/customXml" Target="../ink/ink710.xml"/><Relationship Id="rId8" Type="http://schemas.openxmlformats.org/officeDocument/2006/relationships/customXml" Target="../ink/ink573.xml"/><Relationship Id="rId98" Type="http://schemas.openxmlformats.org/officeDocument/2006/relationships/customXml" Target="../ink/ink618.xml"/><Relationship Id="rId121" Type="http://schemas.openxmlformats.org/officeDocument/2006/relationships/image" Target="../media/image3270.png"/><Relationship Id="rId142" Type="http://schemas.openxmlformats.org/officeDocument/2006/relationships/customXml" Target="../ink/ink640.xml"/><Relationship Id="rId163" Type="http://schemas.openxmlformats.org/officeDocument/2006/relationships/image" Target="../media/image3480.png"/><Relationship Id="rId184" Type="http://schemas.openxmlformats.org/officeDocument/2006/relationships/customXml" Target="../ink/ink661.xml"/><Relationship Id="rId219" Type="http://schemas.openxmlformats.org/officeDocument/2006/relationships/image" Target="../media/image376.png"/><Relationship Id="rId230" Type="http://schemas.openxmlformats.org/officeDocument/2006/relationships/customXml" Target="../ink/ink684.xml"/><Relationship Id="rId251" Type="http://schemas.openxmlformats.org/officeDocument/2006/relationships/image" Target="../media/image392.png"/><Relationship Id="rId25" Type="http://schemas.openxmlformats.org/officeDocument/2006/relationships/image" Target="../media/image2790.png"/><Relationship Id="rId46" Type="http://schemas.openxmlformats.org/officeDocument/2006/relationships/customXml" Target="../ink/ink592.xml"/><Relationship Id="rId67" Type="http://schemas.openxmlformats.org/officeDocument/2006/relationships/image" Target="../media/image3000.png"/><Relationship Id="rId272" Type="http://schemas.openxmlformats.org/officeDocument/2006/relationships/customXml" Target="../ink/ink705.xml"/><Relationship Id="rId293" Type="http://schemas.openxmlformats.org/officeDocument/2006/relationships/image" Target="../media/image413.png"/><Relationship Id="rId88" Type="http://schemas.openxmlformats.org/officeDocument/2006/relationships/customXml" Target="../ink/ink613.xml"/><Relationship Id="rId111" Type="http://schemas.openxmlformats.org/officeDocument/2006/relationships/image" Target="../media/image3220.png"/><Relationship Id="rId132" Type="http://schemas.openxmlformats.org/officeDocument/2006/relationships/customXml" Target="../ink/ink635.xml"/><Relationship Id="rId153" Type="http://schemas.openxmlformats.org/officeDocument/2006/relationships/image" Target="../media/image3430.png"/><Relationship Id="rId174" Type="http://schemas.openxmlformats.org/officeDocument/2006/relationships/customXml" Target="../ink/ink656.xml"/><Relationship Id="rId195" Type="http://schemas.openxmlformats.org/officeDocument/2006/relationships/image" Target="../media/image3640.png"/><Relationship Id="rId209" Type="http://schemas.openxmlformats.org/officeDocument/2006/relationships/image" Target="../media/image371.png"/><Relationship Id="rId220" Type="http://schemas.openxmlformats.org/officeDocument/2006/relationships/customXml" Target="../ink/ink679.xml"/><Relationship Id="rId241" Type="http://schemas.openxmlformats.org/officeDocument/2006/relationships/image" Target="../media/image387.png"/><Relationship Id="rId15" Type="http://schemas.openxmlformats.org/officeDocument/2006/relationships/image" Target="../media/image2740.png"/><Relationship Id="rId36" Type="http://schemas.openxmlformats.org/officeDocument/2006/relationships/customXml" Target="../ink/ink587.xml"/><Relationship Id="rId57" Type="http://schemas.openxmlformats.org/officeDocument/2006/relationships/image" Target="../media/image2950.png"/><Relationship Id="rId262" Type="http://schemas.openxmlformats.org/officeDocument/2006/relationships/customXml" Target="../ink/ink700.xml"/><Relationship Id="rId283" Type="http://schemas.openxmlformats.org/officeDocument/2006/relationships/image" Target="../media/image408.png"/><Relationship Id="rId78" Type="http://schemas.openxmlformats.org/officeDocument/2006/relationships/customXml" Target="../ink/ink608.xml"/><Relationship Id="rId99" Type="http://schemas.openxmlformats.org/officeDocument/2006/relationships/image" Target="../media/image3160.png"/><Relationship Id="rId101" Type="http://schemas.openxmlformats.org/officeDocument/2006/relationships/image" Target="../media/image3170.png"/><Relationship Id="rId122" Type="http://schemas.openxmlformats.org/officeDocument/2006/relationships/customXml" Target="../ink/ink630.xml"/><Relationship Id="rId143" Type="http://schemas.openxmlformats.org/officeDocument/2006/relationships/image" Target="../media/image3380.png"/><Relationship Id="rId164" Type="http://schemas.openxmlformats.org/officeDocument/2006/relationships/customXml" Target="../ink/ink651.xml"/><Relationship Id="rId185" Type="http://schemas.openxmlformats.org/officeDocument/2006/relationships/image" Target="../media/image3590.png"/><Relationship Id="rId9" Type="http://schemas.openxmlformats.org/officeDocument/2006/relationships/image" Target="../media/image2710.png"/><Relationship Id="rId210" Type="http://schemas.openxmlformats.org/officeDocument/2006/relationships/customXml" Target="../ink/ink674.xml"/><Relationship Id="rId26" Type="http://schemas.openxmlformats.org/officeDocument/2006/relationships/customXml" Target="../ink/ink582.xml"/><Relationship Id="rId231" Type="http://schemas.openxmlformats.org/officeDocument/2006/relationships/image" Target="../media/image382.png"/><Relationship Id="rId252" Type="http://schemas.openxmlformats.org/officeDocument/2006/relationships/customXml" Target="../ink/ink695.xml"/><Relationship Id="rId273" Type="http://schemas.openxmlformats.org/officeDocument/2006/relationships/image" Target="../media/image403.png"/><Relationship Id="rId294" Type="http://schemas.openxmlformats.org/officeDocument/2006/relationships/customXml" Target="../ink/ink716.xml"/><Relationship Id="rId47" Type="http://schemas.openxmlformats.org/officeDocument/2006/relationships/image" Target="../media/image2900.png"/><Relationship Id="rId68" Type="http://schemas.openxmlformats.org/officeDocument/2006/relationships/customXml" Target="../ink/ink603.xml"/><Relationship Id="rId89" Type="http://schemas.openxmlformats.org/officeDocument/2006/relationships/image" Target="../media/image3110.png"/><Relationship Id="rId112" Type="http://schemas.openxmlformats.org/officeDocument/2006/relationships/customXml" Target="../ink/ink625.xml"/><Relationship Id="rId133" Type="http://schemas.openxmlformats.org/officeDocument/2006/relationships/image" Target="../media/image3330.png"/><Relationship Id="rId154" Type="http://schemas.openxmlformats.org/officeDocument/2006/relationships/customXml" Target="../ink/ink646.xml"/><Relationship Id="rId175" Type="http://schemas.openxmlformats.org/officeDocument/2006/relationships/image" Target="../media/image3540.png"/><Relationship Id="rId196" Type="http://schemas.openxmlformats.org/officeDocument/2006/relationships/customXml" Target="../ink/ink667.xml"/><Relationship Id="rId200" Type="http://schemas.openxmlformats.org/officeDocument/2006/relationships/customXml" Target="../ink/ink669.xml"/><Relationship Id="rId16" Type="http://schemas.openxmlformats.org/officeDocument/2006/relationships/customXml" Target="../ink/ink577.xml"/><Relationship Id="rId221" Type="http://schemas.openxmlformats.org/officeDocument/2006/relationships/image" Target="../media/image377.png"/><Relationship Id="rId242" Type="http://schemas.openxmlformats.org/officeDocument/2006/relationships/customXml" Target="../ink/ink690.xml"/><Relationship Id="rId263" Type="http://schemas.openxmlformats.org/officeDocument/2006/relationships/image" Target="../media/image398.png"/><Relationship Id="rId284" Type="http://schemas.openxmlformats.org/officeDocument/2006/relationships/customXml" Target="../ink/ink711.xml"/><Relationship Id="rId37" Type="http://schemas.openxmlformats.org/officeDocument/2006/relationships/image" Target="../media/image2850.png"/><Relationship Id="rId58" Type="http://schemas.openxmlformats.org/officeDocument/2006/relationships/customXml" Target="../ink/ink598.xml"/><Relationship Id="rId79" Type="http://schemas.openxmlformats.org/officeDocument/2006/relationships/image" Target="../media/image3060.png"/><Relationship Id="rId102" Type="http://schemas.openxmlformats.org/officeDocument/2006/relationships/customXml" Target="../ink/ink620.xml"/><Relationship Id="rId123" Type="http://schemas.openxmlformats.org/officeDocument/2006/relationships/image" Target="../media/image3280.png"/><Relationship Id="rId144" Type="http://schemas.openxmlformats.org/officeDocument/2006/relationships/customXml" Target="../ink/ink641.xml"/><Relationship Id="rId90" Type="http://schemas.openxmlformats.org/officeDocument/2006/relationships/customXml" Target="../ink/ink614.xml"/><Relationship Id="rId165" Type="http://schemas.openxmlformats.org/officeDocument/2006/relationships/image" Target="../media/image3490.png"/><Relationship Id="rId186" Type="http://schemas.openxmlformats.org/officeDocument/2006/relationships/customXml" Target="../ink/ink662.xml"/><Relationship Id="rId211" Type="http://schemas.openxmlformats.org/officeDocument/2006/relationships/image" Target="../media/image372.png"/><Relationship Id="rId232" Type="http://schemas.openxmlformats.org/officeDocument/2006/relationships/customXml" Target="../ink/ink685.xml"/><Relationship Id="rId253" Type="http://schemas.openxmlformats.org/officeDocument/2006/relationships/image" Target="../media/image393.png"/><Relationship Id="rId274" Type="http://schemas.openxmlformats.org/officeDocument/2006/relationships/customXml" Target="../ink/ink706.xml"/><Relationship Id="rId295" Type="http://schemas.openxmlformats.org/officeDocument/2006/relationships/image" Target="../media/image414.png"/><Relationship Id="rId27" Type="http://schemas.openxmlformats.org/officeDocument/2006/relationships/image" Target="../media/image2800.png"/><Relationship Id="rId48" Type="http://schemas.openxmlformats.org/officeDocument/2006/relationships/customXml" Target="../ink/ink593.xml"/><Relationship Id="rId69" Type="http://schemas.openxmlformats.org/officeDocument/2006/relationships/image" Target="../media/image3010.png"/><Relationship Id="rId113" Type="http://schemas.openxmlformats.org/officeDocument/2006/relationships/image" Target="../media/image3230.png"/><Relationship Id="rId134" Type="http://schemas.openxmlformats.org/officeDocument/2006/relationships/customXml" Target="../ink/ink636.xml"/><Relationship Id="rId80" Type="http://schemas.openxmlformats.org/officeDocument/2006/relationships/customXml" Target="../ink/ink609.xml"/><Relationship Id="rId155" Type="http://schemas.openxmlformats.org/officeDocument/2006/relationships/image" Target="../media/image3440.png"/><Relationship Id="rId176" Type="http://schemas.openxmlformats.org/officeDocument/2006/relationships/customXml" Target="../ink/ink657.xml"/><Relationship Id="rId197" Type="http://schemas.openxmlformats.org/officeDocument/2006/relationships/image" Target="../media/image3650.png"/><Relationship Id="rId201" Type="http://schemas.openxmlformats.org/officeDocument/2006/relationships/image" Target="../media/image367.png"/><Relationship Id="rId222" Type="http://schemas.openxmlformats.org/officeDocument/2006/relationships/customXml" Target="../ink/ink680.xml"/><Relationship Id="rId243" Type="http://schemas.openxmlformats.org/officeDocument/2006/relationships/image" Target="../media/image388.png"/><Relationship Id="rId264" Type="http://schemas.openxmlformats.org/officeDocument/2006/relationships/customXml" Target="../ink/ink701.xml"/><Relationship Id="rId285" Type="http://schemas.openxmlformats.org/officeDocument/2006/relationships/image" Target="../media/image409.png"/><Relationship Id="rId17" Type="http://schemas.openxmlformats.org/officeDocument/2006/relationships/image" Target="../media/image2750.png"/><Relationship Id="rId38" Type="http://schemas.openxmlformats.org/officeDocument/2006/relationships/customXml" Target="../ink/ink588.xml"/><Relationship Id="rId59" Type="http://schemas.openxmlformats.org/officeDocument/2006/relationships/image" Target="../media/image2960.png"/><Relationship Id="rId103" Type="http://schemas.openxmlformats.org/officeDocument/2006/relationships/image" Target="../media/image3180.png"/><Relationship Id="rId124" Type="http://schemas.openxmlformats.org/officeDocument/2006/relationships/customXml" Target="../ink/ink631.xml"/><Relationship Id="rId70" Type="http://schemas.openxmlformats.org/officeDocument/2006/relationships/customXml" Target="../ink/ink604.xml"/><Relationship Id="rId91" Type="http://schemas.openxmlformats.org/officeDocument/2006/relationships/image" Target="../media/image3120.png"/><Relationship Id="rId145" Type="http://schemas.openxmlformats.org/officeDocument/2006/relationships/image" Target="../media/image3390.png"/><Relationship Id="rId166" Type="http://schemas.openxmlformats.org/officeDocument/2006/relationships/customXml" Target="../ink/ink652.xml"/><Relationship Id="rId187" Type="http://schemas.openxmlformats.org/officeDocument/2006/relationships/image" Target="../media/image3600.png"/><Relationship Id="rId1" Type="http://schemas.openxmlformats.org/officeDocument/2006/relationships/slideLayout" Target="../slideLayouts/slideLayout2.xml"/><Relationship Id="rId212" Type="http://schemas.openxmlformats.org/officeDocument/2006/relationships/customXml" Target="../ink/ink675.xml"/><Relationship Id="rId233" Type="http://schemas.openxmlformats.org/officeDocument/2006/relationships/image" Target="../media/image383.png"/><Relationship Id="rId254" Type="http://schemas.openxmlformats.org/officeDocument/2006/relationships/customXml" Target="../ink/ink696.xml"/><Relationship Id="rId28" Type="http://schemas.openxmlformats.org/officeDocument/2006/relationships/customXml" Target="../ink/ink583.xml"/><Relationship Id="rId49" Type="http://schemas.openxmlformats.org/officeDocument/2006/relationships/image" Target="../media/image2910.png"/><Relationship Id="rId114" Type="http://schemas.openxmlformats.org/officeDocument/2006/relationships/customXml" Target="../ink/ink626.xml"/><Relationship Id="rId275" Type="http://schemas.openxmlformats.org/officeDocument/2006/relationships/image" Target="../media/image404.png"/><Relationship Id="rId296" Type="http://schemas.openxmlformats.org/officeDocument/2006/relationships/customXml" Target="../ink/ink717.xml"/><Relationship Id="rId300" Type="http://schemas.openxmlformats.org/officeDocument/2006/relationships/customXml" Target="../ink/ink719.xml"/><Relationship Id="rId60" Type="http://schemas.openxmlformats.org/officeDocument/2006/relationships/customXml" Target="../ink/ink599.xml"/><Relationship Id="rId81" Type="http://schemas.openxmlformats.org/officeDocument/2006/relationships/image" Target="../media/image3070.png"/><Relationship Id="rId135" Type="http://schemas.openxmlformats.org/officeDocument/2006/relationships/image" Target="../media/image3340.png"/><Relationship Id="rId156" Type="http://schemas.openxmlformats.org/officeDocument/2006/relationships/customXml" Target="../ink/ink647.xml"/><Relationship Id="rId177" Type="http://schemas.openxmlformats.org/officeDocument/2006/relationships/image" Target="../media/image3550.png"/><Relationship Id="rId198" Type="http://schemas.openxmlformats.org/officeDocument/2006/relationships/customXml" Target="../ink/ink668.xml"/><Relationship Id="rId202" Type="http://schemas.openxmlformats.org/officeDocument/2006/relationships/customXml" Target="../ink/ink670.xml"/><Relationship Id="rId223" Type="http://schemas.openxmlformats.org/officeDocument/2006/relationships/image" Target="../media/image378.png"/><Relationship Id="rId244" Type="http://schemas.openxmlformats.org/officeDocument/2006/relationships/customXml" Target="../ink/ink691.xml"/><Relationship Id="rId18" Type="http://schemas.openxmlformats.org/officeDocument/2006/relationships/customXml" Target="../ink/ink578.xml"/><Relationship Id="rId39" Type="http://schemas.openxmlformats.org/officeDocument/2006/relationships/image" Target="../media/image2860.png"/><Relationship Id="rId265" Type="http://schemas.openxmlformats.org/officeDocument/2006/relationships/image" Target="../media/image399.png"/><Relationship Id="rId286" Type="http://schemas.openxmlformats.org/officeDocument/2006/relationships/customXml" Target="../ink/ink712.xml"/><Relationship Id="rId50" Type="http://schemas.openxmlformats.org/officeDocument/2006/relationships/customXml" Target="../ink/ink594.xml"/><Relationship Id="rId104" Type="http://schemas.openxmlformats.org/officeDocument/2006/relationships/customXml" Target="../ink/ink621.xml"/><Relationship Id="rId125" Type="http://schemas.openxmlformats.org/officeDocument/2006/relationships/image" Target="../media/image3290.png"/><Relationship Id="rId146" Type="http://schemas.openxmlformats.org/officeDocument/2006/relationships/customXml" Target="../ink/ink642.xml"/><Relationship Id="rId167" Type="http://schemas.openxmlformats.org/officeDocument/2006/relationships/image" Target="../media/image3500.png"/><Relationship Id="rId188" Type="http://schemas.openxmlformats.org/officeDocument/2006/relationships/customXml" Target="../ink/ink663.xml"/><Relationship Id="rId71" Type="http://schemas.openxmlformats.org/officeDocument/2006/relationships/image" Target="../media/image3020.png"/><Relationship Id="rId92" Type="http://schemas.openxmlformats.org/officeDocument/2006/relationships/customXml" Target="../ink/ink615.xml"/><Relationship Id="rId213" Type="http://schemas.openxmlformats.org/officeDocument/2006/relationships/image" Target="../media/image373.png"/><Relationship Id="rId234" Type="http://schemas.openxmlformats.org/officeDocument/2006/relationships/customXml" Target="../ink/ink686.xml"/><Relationship Id="rId2" Type="http://schemas.openxmlformats.org/officeDocument/2006/relationships/customXml" Target="../ink/ink570.xml"/><Relationship Id="rId29" Type="http://schemas.openxmlformats.org/officeDocument/2006/relationships/image" Target="../media/image2810.png"/><Relationship Id="rId255" Type="http://schemas.openxmlformats.org/officeDocument/2006/relationships/image" Target="../media/image394.png"/><Relationship Id="rId276" Type="http://schemas.openxmlformats.org/officeDocument/2006/relationships/customXml" Target="../ink/ink707.xml"/><Relationship Id="rId297" Type="http://schemas.openxmlformats.org/officeDocument/2006/relationships/image" Target="../media/image415.png"/><Relationship Id="rId40" Type="http://schemas.openxmlformats.org/officeDocument/2006/relationships/customXml" Target="../ink/ink589.xml"/><Relationship Id="rId115" Type="http://schemas.openxmlformats.org/officeDocument/2006/relationships/image" Target="../media/image3240.png"/><Relationship Id="rId136" Type="http://schemas.openxmlformats.org/officeDocument/2006/relationships/customXml" Target="../ink/ink637.xml"/><Relationship Id="rId157" Type="http://schemas.openxmlformats.org/officeDocument/2006/relationships/image" Target="../media/image3450.png"/><Relationship Id="rId178" Type="http://schemas.openxmlformats.org/officeDocument/2006/relationships/customXml" Target="../ink/ink658.xml"/><Relationship Id="rId301" Type="http://schemas.openxmlformats.org/officeDocument/2006/relationships/image" Target="../media/image417.png"/><Relationship Id="rId61" Type="http://schemas.openxmlformats.org/officeDocument/2006/relationships/image" Target="../media/image2970.png"/><Relationship Id="rId82" Type="http://schemas.openxmlformats.org/officeDocument/2006/relationships/customXml" Target="../ink/ink610.xml"/><Relationship Id="rId199" Type="http://schemas.openxmlformats.org/officeDocument/2006/relationships/image" Target="../media/image3660.png"/><Relationship Id="rId203" Type="http://schemas.openxmlformats.org/officeDocument/2006/relationships/image" Target="../media/image368.png"/><Relationship Id="rId19" Type="http://schemas.openxmlformats.org/officeDocument/2006/relationships/image" Target="../media/image2760.png"/><Relationship Id="rId224" Type="http://schemas.openxmlformats.org/officeDocument/2006/relationships/customXml" Target="../ink/ink681.xml"/><Relationship Id="rId245" Type="http://schemas.openxmlformats.org/officeDocument/2006/relationships/image" Target="../media/image389.png"/><Relationship Id="rId266" Type="http://schemas.openxmlformats.org/officeDocument/2006/relationships/customXml" Target="../ink/ink702.xml"/><Relationship Id="rId287" Type="http://schemas.openxmlformats.org/officeDocument/2006/relationships/image" Target="../media/image410.png"/><Relationship Id="rId30" Type="http://schemas.openxmlformats.org/officeDocument/2006/relationships/customXml" Target="../ink/ink584.xml"/><Relationship Id="rId105" Type="http://schemas.openxmlformats.org/officeDocument/2006/relationships/image" Target="../media/image3190.png"/><Relationship Id="rId126" Type="http://schemas.openxmlformats.org/officeDocument/2006/relationships/customXml" Target="../ink/ink632.xml"/><Relationship Id="rId147" Type="http://schemas.openxmlformats.org/officeDocument/2006/relationships/image" Target="../media/image3400.png"/><Relationship Id="rId168" Type="http://schemas.openxmlformats.org/officeDocument/2006/relationships/customXml" Target="../ink/ink653.xml"/><Relationship Id="rId51" Type="http://schemas.openxmlformats.org/officeDocument/2006/relationships/image" Target="../media/image2920.png"/><Relationship Id="rId72" Type="http://schemas.openxmlformats.org/officeDocument/2006/relationships/customXml" Target="../ink/ink605.xml"/><Relationship Id="rId93" Type="http://schemas.openxmlformats.org/officeDocument/2006/relationships/image" Target="../media/image3130.png"/><Relationship Id="rId189" Type="http://schemas.openxmlformats.org/officeDocument/2006/relationships/image" Target="../media/image3611.png"/><Relationship Id="rId3" Type="http://schemas.openxmlformats.org/officeDocument/2006/relationships/image" Target="../media/image2680.png"/><Relationship Id="rId214" Type="http://schemas.openxmlformats.org/officeDocument/2006/relationships/customXml" Target="../ink/ink676.xml"/><Relationship Id="rId235" Type="http://schemas.openxmlformats.org/officeDocument/2006/relationships/image" Target="../media/image384.png"/><Relationship Id="rId256" Type="http://schemas.openxmlformats.org/officeDocument/2006/relationships/customXml" Target="../ink/ink697.xml"/><Relationship Id="rId277" Type="http://schemas.openxmlformats.org/officeDocument/2006/relationships/image" Target="../media/image405.png"/><Relationship Id="rId298" Type="http://schemas.openxmlformats.org/officeDocument/2006/relationships/customXml" Target="../ink/ink718.xml"/><Relationship Id="rId116" Type="http://schemas.openxmlformats.org/officeDocument/2006/relationships/customXml" Target="../ink/ink627.xml"/><Relationship Id="rId137" Type="http://schemas.openxmlformats.org/officeDocument/2006/relationships/image" Target="../media/image3350.png"/><Relationship Id="rId158" Type="http://schemas.openxmlformats.org/officeDocument/2006/relationships/customXml" Target="../ink/ink648.xml"/><Relationship Id="rId302" Type="http://schemas.openxmlformats.org/officeDocument/2006/relationships/customXml" Target="../ink/ink720.xml"/><Relationship Id="rId20" Type="http://schemas.openxmlformats.org/officeDocument/2006/relationships/customXml" Target="../ink/ink579.xml"/><Relationship Id="rId41" Type="http://schemas.openxmlformats.org/officeDocument/2006/relationships/image" Target="../media/image2870.png"/><Relationship Id="rId62" Type="http://schemas.openxmlformats.org/officeDocument/2006/relationships/customXml" Target="../ink/ink600.xml"/><Relationship Id="rId83" Type="http://schemas.openxmlformats.org/officeDocument/2006/relationships/image" Target="../media/image3080.png"/><Relationship Id="rId179" Type="http://schemas.openxmlformats.org/officeDocument/2006/relationships/image" Target="../media/image3560.png"/><Relationship Id="rId190" Type="http://schemas.openxmlformats.org/officeDocument/2006/relationships/customXml" Target="../ink/ink664.xml"/><Relationship Id="rId204" Type="http://schemas.openxmlformats.org/officeDocument/2006/relationships/customXml" Target="../ink/ink671.xml"/><Relationship Id="rId225" Type="http://schemas.openxmlformats.org/officeDocument/2006/relationships/image" Target="../media/image379.png"/><Relationship Id="rId246" Type="http://schemas.openxmlformats.org/officeDocument/2006/relationships/customXml" Target="../ink/ink692.xml"/><Relationship Id="rId267" Type="http://schemas.openxmlformats.org/officeDocument/2006/relationships/image" Target="../media/image400.png"/><Relationship Id="rId288" Type="http://schemas.openxmlformats.org/officeDocument/2006/relationships/customXml" Target="../ink/ink713.xml"/><Relationship Id="rId106" Type="http://schemas.openxmlformats.org/officeDocument/2006/relationships/customXml" Target="../ink/ink622.xml"/><Relationship Id="rId127" Type="http://schemas.openxmlformats.org/officeDocument/2006/relationships/image" Target="../media/image3300.png"/><Relationship Id="rId10" Type="http://schemas.openxmlformats.org/officeDocument/2006/relationships/customXml" Target="../ink/ink574.xml"/><Relationship Id="rId31" Type="http://schemas.openxmlformats.org/officeDocument/2006/relationships/image" Target="../media/image2820.png"/><Relationship Id="rId52" Type="http://schemas.openxmlformats.org/officeDocument/2006/relationships/customXml" Target="../ink/ink595.xml"/><Relationship Id="rId73" Type="http://schemas.openxmlformats.org/officeDocument/2006/relationships/image" Target="../media/image3030.png"/><Relationship Id="rId94" Type="http://schemas.openxmlformats.org/officeDocument/2006/relationships/customXml" Target="../ink/ink616.xml"/><Relationship Id="rId148" Type="http://schemas.openxmlformats.org/officeDocument/2006/relationships/customXml" Target="../ink/ink643.xml"/><Relationship Id="rId169" Type="http://schemas.openxmlformats.org/officeDocument/2006/relationships/image" Target="../media/image3511.png"/><Relationship Id="rId4" Type="http://schemas.openxmlformats.org/officeDocument/2006/relationships/customXml" Target="../ink/ink571.xml"/><Relationship Id="rId180" Type="http://schemas.openxmlformats.org/officeDocument/2006/relationships/customXml" Target="../ink/ink659.xml"/><Relationship Id="rId215" Type="http://schemas.openxmlformats.org/officeDocument/2006/relationships/image" Target="../media/image374.png"/><Relationship Id="rId236" Type="http://schemas.openxmlformats.org/officeDocument/2006/relationships/customXml" Target="../ink/ink687.xml"/><Relationship Id="rId257" Type="http://schemas.openxmlformats.org/officeDocument/2006/relationships/image" Target="../media/image395.png"/><Relationship Id="rId278" Type="http://schemas.openxmlformats.org/officeDocument/2006/relationships/customXml" Target="../ink/ink708.xml"/><Relationship Id="rId303" Type="http://schemas.openxmlformats.org/officeDocument/2006/relationships/image" Target="../media/image418.png"/><Relationship Id="rId42" Type="http://schemas.openxmlformats.org/officeDocument/2006/relationships/customXml" Target="../ink/ink590.xml"/><Relationship Id="rId84" Type="http://schemas.openxmlformats.org/officeDocument/2006/relationships/customXml" Target="../ink/ink611.xml"/><Relationship Id="rId138" Type="http://schemas.openxmlformats.org/officeDocument/2006/relationships/customXml" Target="../ink/ink638.xml"/><Relationship Id="rId191" Type="http://schemas.openxmlformats.org/officeDocument/2006/relationships/image" Target="../media/image3620.png"/><Relationship Id="rId205" Type="http://schemas.openxmlformats.org/officeDocument/2006/relationships/image" Target="../media/image369.png"/><Relationship Id="rId247" Type="http://schemas.openxmlformats.org/officeDocument/2006/relationships/image" Target="../media/image390.png"/><Relationship Id="rId107" Type="http://schemas.openxmlformats.org/officeDocument/2006/relationships/image" Target="../media/image3200.png"/><Relationship Id="rId289" Type="http://schemas.openxmlformats.org/officeDocument/2006/relationships/image" Target="../media/image411.png"/><Relationship Id="rId11" Type="http://schemas.openxmlformats.org/officeDocument/2006/relationships/image" Target="../media/image2720.png"/><Relationship Id="rId53" Type="http://schemas.openxmlformats.org/officeDocument/2006/relationships/image" Target="../media/image2930.png"/><Relationship Id="rId149" Type="http://schemas.openxmlformats.org/officeDocument/2006/relationships/image" Target="../media/image3411.png"/><Relationship Id="rId95" Type="http://schemas.openxmlformats.org/officeDocument/2006/relationships/image" Target="../media/image3140.png"/><Relationship Id="rId160" Type="http://schemas.openxmlformats.org/officeDocument/2006/relationships/customXml" Target="../ink/ink649.xml"/><Relationship Id="rId216" Type="http://schemas.openxmlformats.org/officeDocument/2006/relationships/customXml" Target="../ink/ink677.xml"/><Relationship Id="rId258" Type="http://schemas.openxmlformats.org/officeDocument/2006/relationships/customXml" Target="../ink/ink698.xml"/><Relationship Id="rId22" Type="http://schemas.openxmlformats.org/officeDocument/2006/relationships/customXml" Target="../ink/ink580.xml"/><Relationship Id="rId64" Type="http://schemas.openxmlformats.org/officeDocument/2006/relationships/customXml" Target="../ink/ink601.xml"/><Relationship Id="rId118" Type="http://schemas.openxmlformats.org/officeDocument/2006/relationships/customXml" Target="../ink/ink628.xml"/><Relationship Id="rId171" Type="http://schemas.openxmlformats.org/officeDocument/2006/relationships/image" Target="../media/image3520.png"/><Relationship Id="rId227" Type="http://schemas.openxmlformats.org/officeDocument/2006/relationships/image" Target="../media/image380.png"/><Relationship Id="rId269" Type="http://schemas.openxmlformats.org/officeDocument/2006/relationships/image" Target="../media/image401.png"/><Relationship Id="rId33" Type="http://schemas.openxmlformats.org/officeDocument/2006/relationships/image" Target="../media/image2830.png"/><Relationship Id="rId129" Type="http://schemas.openxmlformats.org/officeDocument/2006/relationships/image" Target="../media/image3311.png"/><Relationship Id="rId280" Type="http://schemas.openxmlformats.org/officeDocument/2006/relationships/customXml" Target="../ink/ink709.xml"/><Relationship Id="rId75" Type="http://schemas.openxmlformats.org/officeDocument/2006/relationships/image" Target="../media/image3040.png"/><Relationship Id="rId140" Type="http://schemas.openxmlformats.org/officeDocument/2006/relationships/customXml" Target="../ink/ink639.xml"/><Relationship Id="rId182" Type="http://schemas.openxmlformats.org/officeDocument/2006/relationships/customXml" Target="../ink/ink660.xml"/></Relationships>
</file>

<file path=ppt/slides/_rels/slide23.xml.rels><?xml version="1.0" encoding="UTF-8" standalone="yes"?>
<Relationships xmlns="http://schemas.openxmlformats.org/package/2006/relationships"><Relationship Id="rId117" Type="http://schemas.openxmlformats.org/officeDocument/2006/relationships/image" Target="../media/image476.png"/><Relationship Id="rId21" Type="http://schemas.openxmlformats.org/officeDocument/2006/relationships/image" Target="../media/image428.png"/><Relationship Id="rId63" Type="http://schemas.openxmlformats.org/officeDocument/2006/relationships/image" Target="../media/image449.png"/><Relationship Id="rId159" Type="http://schemas.openxmlformats.org/officeDocument/2006/relationships/image" Target="../media/image497.png"/><Relationship Id="rId170" Type="http://schemas.openxmlformats.org/officeDocument/2006/relationships/customXml" Target="../ink/ink805.xml"/><Relationship Id="rId226" Type="http://schemas.openxmlformats.org/officeDocument/2006/relationships/customXml" Target="../ink/ink833.xml"/><Relationship Id="rId268" Type="http://schemas.openxmlformats.org/officeDocument/2006/relationships/customXml" Target="../ink/ink854.xml"/><Relationship Id="rId32" Type="http://schemas.openxmlformats.org/officeDocument/2006/relationships/customXml" Target="../ink/ink736.xml"/><Relationship Id="rId74" Type="http://schemas.openxmlformats.org/officeDocument/2006/relationships/customXml" Target="../ink/ink757.xml"/><Relationship Id="rId128" Type="http://schemas.openxmlformats.org/officeDocument/2006/relationships/customXml" Target="../ink/ink784.xml"/><Relationship Id="rId5" Type="http://schemas.openxmlformats.org/officeDocument/2006/relationships/image" Target="../media/image420.png"/><Relationship Id="rId181" Type="http://schemas.openxmlformats.org/officeDocument/2006/relationships/image" Target="../media/image508.png"/><Relationship Id="rId237" Type="http://schemas.openxmlformats.org/officeDocument/2006/relationships/image" Target="../media/image536.png"/><Relationship Id="rId279" Type="http://schemas.openxmlformats.org/officeDocument/2006/relationships/image" Target="../media/image557.png"/><Relationship Id="rId43" Type="http://schemas.openxmlformats.org/officeDocument/2006/relationships/image" Target="../media/image439.png"/><Relationship Id="rId139" Type="http://schemas.openxmlformats.org/officeDocument/2006/relationships/image" Target="../media/image487.png"/><Relationship Id="rId290" Type="http://schemas.openxmlformats.org/officeDocument/2006/relationships/customXml" Target="../ink/ink865.xml"/><Relationship Id="rId85" Type="http://schemas.openxmlformats.org/officeDocument/2006/relationships/image" Target="../media/image460.png"/><Relationship Id="rId150" Type="http://schemas.openxmlformats.org/officeDocument/2006/relationships/customXml" Target="../ink/ink795.xml"/><Relationship Id="rId192" Type="http://schemas.openxmlformats.org/officeDocument/2006/relationships/customXml" Target="../ink/ink816.xml"/><Relationship Id="rId206" Type="http://schemas.openxmlformats.org/officeDocument/2006/relationships/customXml" Target="../ink/ink823.xml"/><Relationship Id="rId248" Type="http://schemas.openxmlformats.org/officeDocument/2006/relationships/customXml" Target="../ink/ink844.xml"/><Relationship Id="rId12" Type="http://schemas.openxmlformats.org/officeDocument/2006/relationships/customXml" Target="../ink/ink726.xml"/><Relationship Id="rId33" Type="http://schemas.openxmlformats.org/officeDocument/2006/relationships/image" Target="../media/image434.png"/><Relationship Id="rId108" Type="http://schemas.openxmlformats.org/officeDocument/2006/relationships/customXml" Target="../ink/ink774.xml"/><Relationship Id="rId129" Type="http://schemas.openxmlformats.org/officeDocument/2006/relationships/image" Target="../media/image482.png"/><Relationship Id="rId280" Type="http://schemas.openxmlformats.org/officeDocument/2006/relationships/customXml" Target="../ink/ink860.xml"/><Relationship Id="rId54" Type="http://schemas.openxmlformats.org/officeDocument/2006/relationships/customXml" Target="../ink/ink747.xml"/><Relationship Id="rId75" Type="http://schemas.openxmlformats.org/officeDocument/2006/relationships/image" Target="../media/image455.png"/><Relationship Id="rId96" Type="http://schemas.openxmlformats.org/officeDocument/2006/relationships/customXml" Target="../ink/ink768.xml"/><Relationship Id="rId140" Type="http://schemas.openxmlformats.org/officeDocument/2006/relationships/customXml" Target="../ink/ink790.xml"/><Relationship Id="rId161" Type="http://schemas.openxmlformats.org/officeDocument/2006/relationships/image" Target="../media/image498.png"/><Relationship Id="rId182" Type="http://schemas.openxmlformats.org/officeDocument/2006/relationships/customXml" Target="../ink/ink811.xml"/><Relationship Id="rId217" Type="http://schemas.openxmlformats.org/officeDocument/2006/relationships/image" Target="../media/image526.png"/><Relationship Id="rId6" Type="http://schemas.openxmlformats.org/officeDocument/2006/relationships/customXml" Target="../ink/ink723.xml"/><Relationship Id="rId238" Type="http://schemas.openxmlformats.org/officeDocument/2006/relationships/customXml" Target="../ink/ink839.xml"/><Relationship Id="rId259" Type="http://schemas.openxmlformats.org/officeDocument/2006/relationships/image" Target="../media/image547.png"/><Relationship Id="rId23" Type="http://schemas.openxmlformats.org/officeDocument/2006/relationships/image" Target="../media/image429.png"/><Relationship Id="rId119" Type="http://schemas.openxmlformats.org/officeDocument/2006/relationships/image" Target="../media/image477.png"/><Relationship Id="rId270" Type="http://schemas.openxmlformats.org/officeDocument/2006/relationships/customXml" Target="../ink/ink855.xml"/><Relationship Id="rId291" Type="http://schemas.openxmlformats.org/officeDocument/2006/relationships/image" Target="../media/image563.png"/><Relationship Id="rId44" Type="http://schemas.openxmlformats.org/officeDocument/2006/relationships/customXml" Target="../ink/ink742.xml"/><Relationship Id="rId65" Type="http://schemas.openxmlformats.org/officeDocument/2006/relationships/image" Target="../media/image450.png"/><Relationship Id="rId86" Type="http://schemas.openxmlformats.org/officeDocument/2006/relationships/customXml" Target="../ink/ink763.xml"/><Relationship Id="rId130" Type="http://schemas.openxmlformats.org/officeDocument/2006/relationships/customXml" Target="../ink/ink785.xml"/><Relationship Id="rId151" Type="http://schemas.openxmlformats.org/officeDocument/2006/relationships/image" Target="../media/image493.png"/><Relationship Id="rId172" Type="http://schemas.openxmlformats.org/officeDocument/2006/relationships/customXml" Target="../ink/ink806.xml"/><Relationship Id="rId193" Type="http://schemas.openxmlformats.org/officeDocument/2006/relationships/image" Target="../media/image514.png"/><Relationship Id="rId207" Type="http://schemas.openxmlformats.org/officeDocument/2006/relationships/image" Target="../media/image521.png"/><Relationship Id="rId228" Type="http://schemas.openxmlformats.org/officeDocument/2006/relationships/customXml" Target="../ink/ink834.xml"/><Relationship Id="rId249" Type="http://schemas.openxmlformats.org/officeDocument/2006/relationships/image" Target="../media/image542.png"/><Relationship Id="rId13" Type="http://schemas.openxmlformats.org/officeDocument/2006/relationships/image" Target="../media/image424.png"/><Relationship Id="rId109" Type="http://schemas.openxmlformats.org/officeDocument/2006/relationships/image" Target="../media/image472.png"/><Relationship Id="rId260" Type="http://schemas.openxmlformats.org/officeDocument/2006/relationships/customXml" Target="../ink/ink850.xml"/><Relationship Id="rId281" Type="http://schemas.openxmlformats.org/officeDocument/2006/relationships/image" Target="../media/image558.png"/><Relationship Id="rId34" Type="http://schemas.openxmlformats.org/officeDocument/2006/relationships/customXml" Target="../ink/ink737.xml"/><Relationship Id="rId55" Type="http://schemas.openxmlformats.org/officeDocument/2006/relationships/image" Target="../media/image445.png"/><Relationship Id="rId76" Type="http://schemas.openxmlformats.org/officeDocument/2006/relationships/customXml" Target="../ink/ink758.xml"/><Relationship Id="rId97" Type="http://schemas.openxmlformats.org/officeDocument/2006/relationships/image" Target="../media/image466.png"/><Relationship Id="rId120" Type="http://schemas.openxmlformats.org/officeDocument/2006/relationships/customXml" Target="../ink/ink780.xml"/><Relationship Id="rId141" Type="http://schemas.openxmlformats.org/officeDocument/2006/relationships/image" Target="../media/image488.png"/><Relationship Id="rId7" Type="http://schemas.openxmlformats.org/officeDocument/2006/relationships/image" Target="../media/image421.png"/><Relationship Id="rId162" Type="http://schemas.openxmlformats.org/officeDocument/2006/relationships/customXml" Target="../ink/ink801.xml"/><Relationship Id="rId183" Type="http://schemas.openxmlformats.org/officeDocument/2006/relationships/image" Target="../media/image509.png"/><Relationship Id="rId218" Type="http://schemas.openxmlformats.org/officeDocument/2006/relationships/customXml" Target="../ink/ink829.xml"/><Relationship Id="rId239" Type="http://schemas.openxmlformats.org/officeDocument/2006/relationships/image" Target="../media/image537.png"/><Relationship Id="rId250" Type="http://schemas.openxmlformats.org/officeDocument/2006/relationships/customXml" Target="../ink/ink845.xml"/><Relationship Id="rId271" Type="http://schemas.openxmlformats.org/officeDocument/2006/relationships/image" Target="../media/image553.png"/><Relationship Id="rId292" Type="http://schemas.openxmlformats.org/officeDocument/2006/relationships/customXml" Target="../ink/ink866.xml"/><Relationship Id="rId24" Type="http://schemas.openxmlformats.org/officeDocument/2006/relationships/customXml" Target="../ink/ink732.xml"/><Relationship Id="rId45" Type="http://schemas.openxmlformats.org/officeDocument/2006/relationships/image" Target="../media/image440.png"/><Relationship Id="rId66" Type="http://schemas.openxmlformats.org/officeDocument/2006/relationships/customXml" Target="../ink/ink753.xml"/><Relationship Id="rId87" Type="http://schemas.openxmlformats.org/officeDocument/2006/relationships/image" Target="../media/image461.png"/><Relationship Id="rId110" Type="http://schemas.openxmlformats.org/officeDocument/2006/relationships/customXml" Target="../ink/ink775.xml"/><Relationship Id="rId131" Type="http://schemas.openxmlformats.org/officeDocument/2006/relationships/image" Target="../media/image483.png"/><Relationship Id="rId152" Type="http://schemas.openxmlformats.org/officeDocument/2006/relationships/customXml" Target="../ink/ink796.xml"/><Relationship Id="rId173" Type="http://schemas.openxmlformats.org/officeDocument/2006/relationships/image" Target="../media/image504.png"/><Relationship Id="rId194" Type="http://schemas.openxmlformats.org/officeDocument/2006/relationships/customXml" Target="../ink/ink817.xml"/><Relationship Id="rId208" Type="http://schemas.openxmlformats.org/officeDocument/2006/relationships/customXml" Target="../ink/ink824.xml"/><Relationship Id="rId229" Type="http://schemas.openxmlformats.org/officeDocument/2006/relationships/image" Target="../media/image532.png"/><Relationship Id="rId240" Type="http://schemas.openxmlformats.org/officeDocument/2006/relationships/customXml" Target="../ink/ink840.xml"/><Relationship Id="rId261" Type="http://schemas.openxmlformats.org/officeDocument/2006/relationships/image" Target="../media/image548.png"/><Relationship Id="rId14" Type="http://schemas.openxmlformats.org/officeDocument/2006/relationships/customXml" Target="../ink/ink727.xml"/><Relationship Id="rId35" Type="http://schemas.openxmlformats.org/officeDocument/2006/relationships/image" Target="../media/image435.png"/><Relationship Id="rId56" Type="http://schemas.openxmlformats.org/officeDocument/2006/relationships/customXml" Target="../ink/ink748.xml"/><Relationship Id="rId77" Type="http://schemas.openxmlformats.org/officeDocument/2006/relationships/image" Target="../media/image456.png"/><Relationship Id="rId100" Type="http://schemas.openxmlformats.org/officeDocument/2006/relationships/customXml" Target="../ink/ink770.xml"/><Relationship Id="rId282" Type="http://schemas.openxmlformats.org/officeDocument/2006/relationships/customXml" Target="../ink/ink861.xml"/><Relationship Id="rId8" Type="http://schemas.openxmlformats.org/officeDocument/2006/relationships/customXml" Target="../ink/ink724.xml"/><Relationship Id="rId98" Type="http://schemas.openxmlformats.org/officeDocument/2006/relationships/customXml" Target="../ink/ink769.xml"/><Relationship Id="rId121" Type="http://schemas.openxmlformats.org/officeDocument/2006/relationships/image" Target="../media/image478.png"/><Relationship Id="rId142" Type="http://schemas.openxmlformats.org/officeDocument/2006/relationships/customXml" Target="../ink/ink791.xml"/><Relationship Id="rId163" Type="http://schemas.openxmlformats.org/officeDocument/2006/relationships/image" Target="../media/image499.png"/><Relationship Id="rId184" Type="http://schemas.openxmlformats.org/officeDocument/2006/relationships/customXml" Target="../ink/ink812.xml"/><Relationship Id="rId219" Type="http://schemas.openxmlformats.org/officeDocument/2006/relationships/image" Target="../media/image527.png"/><Relationship Id="rId230" Type="http://schemas.openxmlformats.org/officeDocument/2006/relationships/customXml" Target="../ink/ink835.xml"/><Relationship Id="rId251" Type="http://schemas.openxmlformats.org/officeDocument/2006/relationships/image" Target="../media/image543.png"/><Relationship Id="rId25" Type="http://schemas.openxmlformats.org/officeDocument/2006/relationships/image" Target="../media/image430.png"/><Relationship Id="rId46" Type="http://schemas.openxmlformats.org/officeDocument/2006/relationships/customXml" Target="../ink/ink743.xml"/><Relationship Id="rId67" Type="http://schemas.openxmlformats.org/officeDocument/2006/relationships/image" Target="../media/image451.png"/><Relationship Id="rId272" Type="http://schemas.openxmlformats.org/officeDocument/2006/relationships/customXml" Target="../ink/ink856.xml"/><Relationship Id="rId293" Type="http://schemas.openxmlformats.org/officeDocument/2006/relationships/image" Target="../media/image564.png"/><Relationship Id="rId88" Type="http://schemas.openxmlformats.org/officeDocument/2006/relationships/customXml" Target="../ink/ink764.xml"/><Relationship Id="rId111" Type="http://schemas.openxmlformats.org/officeDocument/2006/relationships/image" Target="../media/image473.png"/><Relationship Id="rId132" Type="http://schemas.openxmlformats.org/officeDocument/2006/relationships/customXml" Target="../ink/ink786.xml"/><Relationship Id="rId153" Type="http://schemas.openxmlformats.org/officeDocument/2006/relationships/image" Target="../media/image494.png"/><Relationship Id="rId174" Type="http://schemas.openxmlformats.org/officeDocument/2006/relationships/customXml" Target="../ink/ink807.xml"/><Relationship Id="rId195" Type="http://schemas.openxmlformats.org/officeDocument/2006/relationships/image" Target="../media/image515.png"/><Relationship Id="rId209" Type="http://schemas.openxmlformats.org/officeDocument/2006/relationships/image" Target="../media/image522.png"/><Relationship Id="rId220" Type="http://schemas.openxmlformats.org/officeDocument/2006/relationships/customXml" Target="../ink/ink830.xml"/><Relationship Id="rId241" Type="http://schemas.openxmlformats.org/officeDocument/2006/relationships/image" Target="../media/image538.png"/><Relationship Id="rId15" Type="http://schemas.openxmlformats.org/officeDocument/2006/relationships/image" Target="../media/image425.png"/><Relationship Id="rId36" Type="http://schemas.openxmlformats.org/officeDocument/2006/relationships/customXml" Target="../ink/ink738.xml"/><Relationship Id="rId57" Type="http://schemas.openxmlformats.org/officeDocument/2006/relationships/image" Target="../media/image446.png"/><Relationship Id="rId262" Type="http://schemas.openxmlformats.org/officeDocument/2006/relationships/customXml" Target="../ink/ink851.xml"/><Relationship Id="rId283" Type="http://schemas.openxmlformats.org/officeDocument/2006/relationships/image" Target="../media/image559.png"/><Relationship Id="rId78" Type="http://schemas.openxmlformats.org/officeDocument/2006/relationships/customXml" Target="../ink/ink759.xml"/><Relationship Id="rId99" Type="http://schemas.openxmlformats.org/officeDocument/2006/relationships/image" Target="../media/image467.png"/><Relationship Id="rId101" Type="http://schemas.openxmlformats.org/officeDocument/2006/relationships/image" Target="../media/image468.png"/><Relationship Id="rId122" Type="http://schemas.openxmlformats.org/officeDocument/2006/relationships/customXml" Target="../ink/ink781.xml"/><Relationship Id="rId143" Type="http://schemas.openxmlformats.org/officeDocument/2006/relationships/image" Target="../media/image489.png"/><Relationship Id="rId164" Type="http://schemas.openxmlformats.org/officeDocument/2006/relationships/customXml" Target="../ink/ink802.xml"/><Relationship Id="rId185" Type="http://schemas.openxmlformats.org/officeDocument/2006/relationships/image" Target="../media/image510.png"/><Relationship Id="rId9" Type="http://schemas.openxmlformats.org/officeDocument/2006/relationships/image" Target="../media/image422.png"/><Relationship Id="rId210" Type="http://schemas.openxmlformats.org/officeDocument/2006/relationships/customXml" Target="../ink/ink825.xml"/><Relationship Id="rId26" Type="http://schemas.openxmlformats.org/officeDocument/2006/relationships/customXml" Target="../ink/ink733.xml"/><Relationship Id="rId231" Type="http://schemas.openxmlformats.org/officeDocument/2006/relationships/image" Target="../media/image533.png"/><Relationship Id="rId252" Type="http://schemas.openxmlformats.org/officeDocument/2006/relationships/customXml" Target="../ink/ink846.xml"/><Relationship Id="rId273" Type="http://schemas.openxmlformats.org/officeDocument/2006/relationships/image" Target="../media/image554.png"/><Relationship Id="rId47" Type="http://schemas.openxmlformats.org/officeDocument/2006/relationships/image" Target="../media/image441.png"/><Relationship Id="rId68" Type="http://schemas.openxmlformats.org/officeDocument/2006/relationships/customXml" Target="../ink/ink754.xml"/><Relationship Id="rId89" Type="http://schemas.openxmlformats.org/officeDocument/2006/relationships/image" Target="../media/image462.png"/><Relationship Id="rId112" Type="http://schemas.openxmlformats.org/officeDocument/2006/relationships/customXml" Target="../ink/ink776.xml"/><Relationship Id="rId133" Type="http://schemas.openxmlformats.org/officeDocument/2006/relationships/image" Target="../media/image484.png"/><Relationship Id="rId154" Type="http://schemas.openxmlformats.org/officeDocument/2006/relationships/customXml" Target="../ink/ink797.xml"/><Relationship Id="rId175" Type="http://schemas.openxmlformats.org/officeDocument/2006/relationships/image" Target="../media/image505.png"/><Relationship Id="rId196" Type="http://schemas.openxmlformats.org/officeDocument/2006/relationships/customXml" Target="../ink/ink818.xml"/><Relationship Id="rId200" Type="http://schemas.openxmlformats.org/officeDocument/2006/relationships/customXml" Target="../ink/ink820.xml"/><Relationship Id="rId16" Type="http://schemas.openxmlformats.org/officeDocument/2006/relationships/customXml" Target="../ink/ink728.xml"/><Relationship Id="rId221" Type="http://schemas.openxmlformats.org/officeDocument/2006/relationships/image" Target="../media/image528.png"/><Relationship Id="rId242" Type="http://schemas.openxmlformats.org/officeDocument/2006/relationships/customXml" Target="../ink/ink841.xml"/><Relationship Id="rId263" Type="http://schemas.openxmlformats.org/officeDocument/2006/relationships/image" Target="../media/image549.png"/><Relationship Id="rId284" Type="http://schemas.openxmlformats.org/officeDocument/2006/relationships/customXml" Target="../ink/ink862.xml"/><Relationship Id="rId37" Type="http://schemas.openxmlformats.org/officeDocument/2006/relationships/image" Target="../media/image436.png"/><Relationship Id="rId58" Type="http://schemas.openxmlformats.org/officeDocument/2006/relationships/customXml" Target="../ink/ink749.xml"/><Relationship Id="rId79" Type="http://schemas.openxmlformats.org/officeDocument/2006/relationships/image" Target="../media/image457.png"/><Relationship Id="rId102" Type="http://schemas.openxmlformats.org/officeDocument/2006/relationships/customXml" Target="../ink/ink771.xml"/><Relationship Id="rId123" Type="http://schemas.openxmlformats.org/officeDocument/2006/relationships/image" Target="../media/image479.png"/><Relationship Id="rId144" Type="http://schemas.openxmlformats.org/officeDocument/2006/relationships/customXml" Target="../ink/ink792.xml"/><Relationship Id="rId90" Type="http://schemas.openxmlformats.org/officeDocument/2006/relationships/customXml" Target="../ink/ink765.xml"/><Relationship Id="rId165" Type="http://schemas.openxmlformats.org/officeDocument/2006/relationships/image" Target="../media/image500.png"/><Relationship Id="rId186" Type="http://schemas.openxmlformats.org/officeDocument/2006/relationships/customXml" Target="../ink/ink813.xml"/><Relationship Id="rId211" Type="http://schemas.openxmlformats.org/officeDocument/2006/relationships/image" Target="../media/image523.png"/><Relationship Id="rId232" Type="http://schemas.openxmlformats.org/officeDocument/2006/relationships/customXml" Target="../ink/ink836.xml"/><Relationship Id="rId253" Type="http://schemas.openxmlformats.org/officeDocument/2006/relationships/image" Target="../media/image544.png"/><Relationship Id="rId274" Type="http://schemas.openxmlformats.org/officeDocument/2006/relationships/customXml" Target="../ink/ink857.xml"/><Relationship Id="rId27" Type="http://schemas.openxmlformats.org/officeDocument/2006/relationships/image" Target="../media/image431.png"/><Relationship Id="rId48" Type="http://schemas.openxmlformats.org/officeDocument/2006/relationships/customXml" Target="../ink/ink744.xml"/><Relationship Id="rId69" Type="http://schemas.openxmlformats.org/officeDocument/2006/relationships/image" Target="../media/image452.png"/><Relationship Id="rId113" Type="http://schemas.openxmlformats.org/officeDocument/2006/relationships/image" Target="../media/image474.png"/><Relationship Id="rId134" Type="http://schemas.openxmlformats.org/officeDocument/2006/relationships/customXml" Target="../ink/ink787.xml"/><Relationship Id="rId80" Type="http://schemas.openxmlformats.org/officeDocument/2006/relationships/customXml" Target="../ink/ink760.xml"/><Relationship Id="rId155" Type="http://schemas.openxmlformats.org/officeDocument/2006/relationships/image" Target="../media/image495.png"/><Relationship Id="rId176" Type="http://schemas.openxmlformats.org/officeDocument/2006/relationships/customXml" Target="../ink/ink808.xml"/><Relationship Id="rId197" Type="http://schemas.openxmlformats.org/officeDocument/2006/relationships/image" Target="../media/image516.png"/><Relationship Id="rId201" Type="http://schemas.openxmlformats.org/officeDocument/2006/relationships/image" Target="../media/image518.png"/><Relationship Id="rId222" Type="http://schemas.openxmlformats.org/officeDocument/2006/relationships/customXml" Target="../ink/ink831.xml"/><Relationship Id="rId243" Type="http://schemas.openxmlformats.org/officeDocument/2006/relationships/image" Target="../media/image539.png"/><Relationship Id="rId264" Type="http://schemas.openxmlformats.org/officeDocument/2006/relationships/customXml" Target="../ink/ink852.xml"/><Relationship Id="rId285" Type="http://schemas.openxmlformats.org/officeDocument/2006/relationships/image" Target="../media/image560.png"/><Relationship Id="rId17" Type="http://schemas.openxmlformats.org/officeDocument/2006/relationships/image" Target="../media/image426.png"/><Relationship Id="rId38" Type="http://schemas.openxmlformats.org/officeDocument/2006/relationships/customXml" Target="../ink/ink739.xml"/><Relationship Id="rId59" Type="http://schemas.openxmlformats.org/officeDocument/2006/relationships/image" Target="../media/image447.png"/><Relationship Id="rId103" Type="http://schemas.openxmlformats.org/officeDocument/2006/relationships/image" Target="../media/image469.png"/><Relationship Id="rId124" Type="http://schemas.openxmlformats.org/officeDocument/2006/relationships/customXml" Target="../ink/ink782.xml"/><Relationship Id="rId70" Type="http://schemas.openxmlformats.org/officeDocument/2006/relationships/customXml" Target="../ink/ink755.xml"/><Relationship Id="rId91" Type="http://schemas.openxmlformats.org/officeDocument/2006/relationships/image" Target="../media/image463.png"/><Relationship Id="rId145" Type="http://schemas.openxmlformats.org/officeDocument/2006/relationships/image" Target="../media/image490.png"/><Relationship Id="rId166" Type="http://schemas.openxmlformats.org/officeDocument/2006/relationships/customXml" Target="../ink/ink803.xml"/><Relationship Id="rId187" Type="http://schemas.openxmlformats.org/officeDocument/2006/relationships/image" Target="../media/image511.png"/><Relationship Id="rId1" Type="http://schemas.openxmlformats.org/officeDocument/2006/relationships/slideLayout" Target="../slideLayouts/slideLayout2.xml"/><Relationship Id="rId212" Type="http://schemas.openxmlformats.org/officeDocument/2006/relationships/customXml" Target="../ink/ink826.xml"/><Relationship Id="rId233" Type="http://schemas.openxmlformats.org/officeDocument/2006/relationships/image" Target="../media/image534.png"/><Relationship Id="rId254" Type="http://schemas.openxmlformats.org/officeDocument/2006/relationships/customXml" Target="../ink/ink847.xml"/><Relationship Id="rId28" Type="http://schemas.openxmlformats.org/officeDocument/2006/relationships/customXml" Target="../ink/ink734.xml"/><Relationship Id="rId49" Type="http://schemas.openxmlformats.org/officeDocument/2006/relationships/image" Target="../media/image442.png"/><Relationship Id="rId114" Type="http://schemas.openxmlformats.org/officeDocument/2006/relationships/customXml" Target="../ink/ink777.xml"/><Relationship Id="rId275" Type="http://schemas.openxmlformats.org/officeDocument/2006/relationships/image" Target="../media/image555.png"/><Relationship Id="rId60" Type="http://schemas.openxmlformats.org/officeDocument/2006/relationships/customXml" Target="../ink/ink750.xml"/><Relationship Id="rId81" Type="http://schemas.openxmlformats.org/officeDocument/2006/relationships/image" Target="../media/image458.png"/><Relationship Id="rId135" Type="http://schemas.openxmlformats.org/officeDocument/2006/relationships/image" Target="../media/image485.png"/><Relationship Id="rId156" Type="http://schemas.openxmlformats.org/officeDocument/2006/relationships/customXml" Target="../ink/ink798.xml"/><Relationship Id="rId177" Type="http://schemas.openxmlformats.org/officeDocument/2006/relationships/image" Target="../media/image506.png"/><Relationship Id="rId198" Type="http://schemas.openxmlformats.org/officeDocument/2006/relationships/customXml" Target="../ink/ink819.xml"/><Relationship Id="rId202" Type="http://schemas.openxmlformats.org/officeDocument/2006/relationships/customXml" Target="../ink/ink821.xml"/><Relationship Id="rId223" Type="http://schemas.openxmlformats.org/officeDocument/2006/relationships/image" Target="../media/image529.png"/><Relationship Id="rId244" Type="http://schemas.openxmlformats.org/officeDocument/2006/relationships/customXml" Target="../ink/ink842.xml"/><Relationship Id="rId18" Type="http://schemas.openxmlformats.org/officeDocument/2006/relationships/customXml" Target="../ink/ink729.xml"/><Relationship Id="rId39" Type="http://schemas.openxmlformats.org/officeDocument/2006/relationships/image" Target="../media/image437.png"/><Relationship Id="rId265" Type="http://schemas.openxmlformats.org/officeDocument/2006/relationships/image" Target="../media/image550.png"/><Relationship Id="rId286" Type="http://schemas.openxmlformats.org/officeDocument/2006/relationships/customXml" Target="../ink/ink863.xml"/><Relationship Id="rId50" Type="http://schemas.openxmlformats.org/officeDocument/2006/relationships/customXml" Target="../ink/ink745.xml"/><Relationship Id="rId104" Type="http://schemas.openxmlformats.org/officeDocument/2006/relationships/customXml" Target="../ink/ink772.xml"/><Relationship Id="rId125" Type="http://schemas.openxmlformats.org/officeDocument/2006/relationships/image" Target="../media/image480.png"/><Relationship Id="rId146" Type="http://schemas.openxmlformats.org/officeDocument/2006/relationships/customXml" Target="../ink/ink793.xml"/><Relationship Id="rId167" Type="http://schemas.openxmlformats.org/officeDocument/2006/relationships/image" Target="../media/image501.png"/><Relationship Id="rId188" Type="http://schemas.openxmlformats.org/officeDocument/2006/relationships/customXml" Target="../ink/ink814.xml"/><Relationship Id="rId71" Type="http://schemas.openxmlformats.org/officeDocument/2006/relationships/image" Target="../media/image453.png"/><Relationship Id="rId92" Type="http://schemas.openxmlformats.org/officeDocument/2006/relationships/customXml" Target="../ink/ink766.xml"/><Relationship Id="rId213" Type="http://schemas.openxmlformats.org/officeDocument/2006/relationships/image" Target="../media/image524.png"/><Relationship Id="rId234" Type="http://schemas.openxmlformats.org/officeDocument/2006/relationships/customXml" Target="../ink/ink837.xml"/><Relationship Id="rId2" Type="http://schemas.openxmlformats.org/officeDocument/2006/relationships/customXml" Target="../ink/ink721.xml"/><Relationship Id="rId29" Type="http://schemas.openxmlformats.org/officeDocument/2006/relationships/image" Target="../media/image432.png"/><Relationship Id="rId255" Type="http://schemas.openxmlformats.org/officeDocument/2006/relationships/image" Target="../media/image545.png"/><Relationship Id="rId276" Type="http://schemas.openxmlformats.org/officeDocument/2006/relationships/customXml" Target="../ink/ink858.xml"/><Relationship Id="rId40" Type="http://schemas.openxmlformats.org/officeDocument/2006/relationships/customXml" Target="../ink/ink740.xml"/><Relationship Id="rId115" Type="http://schemas.openxmlformats.org/officeDocument/2006/relationships/image" Target="../media/image475.png"/><Relationship Id="rId136" Type="http://schemas.openxmlformats.org/officeDocument/2006/relationships/customXml" Target="../ink/ink788.xml"/><Relationship Id="rId157" Type="http://schemas.openxmlformats.org/officeDocument/2006/relationships/image" Target="../media/image496.png"/><Relationship Id="rId178" Type="http://schemas.openxmlformats.org/officeDocument/2006/relationships/customXml" Target="../ink/ink809.xml"/><Relationship Id="rId61" Type="http://schemas.openxmlformats.org/officeDocument/2006/relationships/image" Target="../media/image448.png"/><Relationship Id="rId82" Type="http://schemas.openxmlformats.org/officeDocument/2006/relationships/customXml" Target="../ink/ink761.xml"/><Relationship Id="rId199" Type="http://schemas.openxmlformats.org/officeDocument/2006/relationships/image" Target="../media/image517.png"/><Relationship Id="rId203" Type="http://schemas.openxmlformats.org/officeDocument/2006/relationships/image" Target="../media/image519.png"/><Relationship Id="rId19" Type="http://schemas.openxmlformats.org/officeDocument/2006/relationships/image" Target="../media/image427.png"/><Relationship Id="rId224" Type="http://schemas.openxmlformats.org/officeDocument/2006/relationships/customXml" Target="../ink/ink832.xml"/><Relationship Id="rId245" Type="http://schemas.openxmlformats.org/officeDocument/2006/relationships/image" Target="../media/image540.png"/><Relationship Id="rId266" Type="http://schemas.openxmlformats.org/officeDocument/2006/relationships/customXml" Target="../ink/ink853.xml"/><Relationship Id="rId287" Type="http://schemas.openxmlformats.org/officeDocument/2006/relationships/image" Target="../media/image561.png"/><Relationship Id="rId30" Type="http://schemas.openxmlformats.org/officeDocument/2006/relationships/customXml" Target="../ink/ink735.xml"/><Relationship Id="rId105" Type="http://schemas.openxmlformats.org/officeDocument/2006/relationships/image" Target="../media/image470.png"/><Relationship Id="rId126" Type="http://schemas.openxmlformats.org/officeDocument/2006/relationships/customXml" Target="../ink/ink783.xml"/><Relationship Id="rId147" Type="http://schemas.openxmlformats.org/officeDocument/2006/relationships/image" Target="../media/image491.png"/><Relationship Id="rId168" Type="http://schemas.openxmlformats.org/officeDocument/2006/relationships/customXml" Target="../ink/ink804.xml"/><Relationship Id="rId51" Type="http://schemas.openxmlformats.org/officeDocument/2006/relationships/image" Target="../media/image443.png"/><Relationship Id="rId72" Type="http://schemas.openxmlformats.org/officeDocument/2006/relationships/customXml" Target="../ink/ink756.xml"/><Relationship Id="rId93" Type="http://schemas.openxmlformats.org/officeDocument/2006/relationships/image" Target="../media/image464.png"/><Relationship Id="rId189" Type="http://schemas.openxmlformats.org/officeDocument/2006/relationships/image" Target="../media/image512.png"/><Relationship Id="rId3" Type="http://schemas.openxmlformats.org/officeDocument/2006/relationships/image" Target="../media/image419.png"/><Relationship Id="rId214" Type="http://schemas.openxmlformats.org/officeDocument/2006/relationships/customXml" Target="../ink/ink827.xml"/><Relationship Id="rId235" Type="http://schemas.openxmlformats.org/officeDocument/2006/relationships/image" Target="../media/image535.png"/><Relationship Id="rId256" Type="http://schemas.openxmlformats.org/officeDocument/2006/relationships/customXml" Target="../ink/ink848.xml"/><Relationship Id="rId277" Type="http://schemas.openxmlformats.org/officeDocument/2006/relationships/image" Target="../media/image556.png"/><Relationship Id="rId116" Type="http://schemas.openxmlformats.org/officeDocument/2006/relationships/customXml" Target="../ink/ink778.xml"/><Relationship Id="rId137" Type="http://schemas.openxmlformats.org/officeDocument/2006/relationships/image" Target="../media/image486.png"/><Relationship Id="rId158" Type="http://schemas.openxmlformats.org/officeDocument/2006/relationships/customXml" Target="../ink/ink799.xml"/><Relationship Id="rId20" Type="http://schemas.openxmlformats.org/officeDocument/2006/relationships/customXml" Target="../ink/ink730.xml"/><Relationship Id="rId41" Type="http://schemas.openxmlformats.org/officeDocument/2006/relationships/image" Target="../media/image438.png"/><Relationship Id="rId62" Type="http://schemas.openxmlformats.org/officeDocument/2006/relationships/customXml" Target="../ink/ink751.xml"/><Relationship Id="rId83" Type="http://schemas.openxmlformats.org/officeDocument/2006/relationships/image" Target="../media/image459.png"/><Relationship Id="rId179" Type="http://schemas.openxmlformats.org/officeDocument/2006/relationships/image" Target="../media/image507.png"/><Relationship Id="rId190" Type="http://schemas.openxmlformats.org/officeDocument/2006/relationships/customXml" Target="../ink/ink815.xml"/><Relationship Id="rId204" Type="http://schemas.openxmlformats.org/officeDocument/2006/relationships/customXml" Target="../ink/ink822.xml"/><Relationship Id="rId225" Type="http://schemas.openxmlformats.org/officeDocument/2006/relationships/image" Target="../media/image530.png"/><Relationship Id="rId246" Type="http://schemas.openxmlformats.org/officeDocument/2006/relationships/customXml" Target="../ink/ink843.xml"/><Relationship Id="rId267" Type="http://schemas.openxmlformats.org/officeDocument/2006/relationships/image" Target="../media/image551.png"/><Relationship Id="rId288" Type="http://schemas.openxmlformats.org/officeDocument/2006/relationships/customXml" Target="../ink/ink864.xml"/><Relationship Id="rId106" Type="http://schemas.openxmlformats.org/officeDocument/2006/relationships/customXml" Target="../ink/ink773.xml"/><Relationship Id="rId127" Type="http://schemas.openxmlformats.org/officeDocument/2006/relationships/image" Target="../media/image481.png"/><Relationship Id="rId10" Type="http://schemas.openxmlformats.org/officeDocument/2006/relationships/customXml" Target="../ink/ink725.xml"/><Relationship Id="rId31" Type="http://schemas.openxmlformats.org/officeDocument/2006/relationships/image" Target="../media/image433.png"/><Relationship Id="rId52" Type="http://schemas.openxmlformats.org/officeDocument/2006/relationships/customXml" Target="../ink/ink746.xml"/><Relationship Id="rId73" Type="http://schemas.openxmlformats.org/officeDocument/2006/relationships/image" Target="../media/image454.png"/><Relationship Id="rId94" Type="http://schemas.openxmlformats.org/officeDocument/2006/relationships/customXml" Target="../ink/ink767.xml"/><Relationship Id="rId148" Type="http://schemas.openxmlformats.org/officeDocument/2006/relationships/customXml" Target="../ink/ink794.xml"/><Relationship Id="rId169" Type="http://schemas.openxmlformats.org/officeDocument/2006/relationships/image" Target="../media/image502.png"/><Relationship Id="rId4" Type="http://schemas.openxmlformats.org/officeDocument/2006/relationships/customXml" Target="../ink/ink722.xml"/><Relationship Id="rId180" Type="http://schemas.openxmlformats.org/officeDocument/2006/relationships/customXml" Target="../ink/ink810.xml"/><Relationship Id="rId215" Type="http://schemas.openxmlformats.org/officeDocument/2006/relationships/image" Target="../media/image525.png"/><Relationship Id="rId236" Type="http://schemas.openxmlformats.org/officeDocument/2006/relationships/customXml" Target="../ink/ink838.xml"/><Relationship Id="rId257" Type="http://schemas.openxmlformats.org/officeDocument/2006/relationships/image" Target="../media/image546.png"/><Relationship Id="rId278" Type="http://schemas.openxmlformats.org/officeDocument/2006/relationships/customXml" Target="../ink/ink859.xml"/><Relationship Id="rId42" Type="http://schemas.openxmlformats.org/officeDocument/2006/relationships/customXml" Target="../ink/ink741.xml"/><Relationship Id="rId84" Type="http://schemas.openxmlformats.org/officeDocument/2006/relationships/customXml" Target="../ink/ink762.xml"/><Relationship Id="rId138" Type="http://schemas.openxmlformats.org/officeDocument/2006/relationships/customXml" Target="../ink/ink789.xml"/><Relationship Id="rId191" Type="http://schemas.openxmlformats.org/officeDocument/2006/relationships/image" Target="../media/image513.png"/><Relationship Id="rId205" Type="http://schemas.openxmlformats.org/officeDocument/2006/relationships/image" Target="../media/image520.png"/><Relationship Id="rId247" Type="http://schemas.openxmlformats.org/officeDocument/2006/relationships/image" Target="../media/image541.png"/><Relationship Id="rId107" Type="http://schemas.openxmlformats.org/officeDocument/2006/relationships/image" Target="../media/image471.png"/><Relationship Id="rId289" Type="http://schemas.openxmlformats.org/officeDocument/2006/relationships/image" Target="../media/image562.png"/><Relationship Id="rId11" Type="http://schemas.openxmlformats.org/officeDocument/2006/relationships/image" Target="../media/image423.png"/><Relationship Id="rId53" Type="http://schemas.openxmlformats.org/officeDocument/2006/relationships/image" Target="../media/image444.png"/><Relationship Id="rId149" Type="http://schemas.openxmlformats.org/officeDocument/2006/relationships/image" Target="../media/image492.png"/><Relationship Id="rId95" Type="http://schemas.openxmlformats.org/officeDocument/2006/relationships/image" Target="../media/image465.png"/><Relationship Id="rId160" Type="http://schemas.openxmlformats.org/officeDocument/2006/relationships/customXml" Target="../ink/ink800.xml"/><Relationship Id="rId216" Type="http://schemas.openxmlformats.org/officeDocument/2006/relationships/customXml" Target="../ink/ink828.xml"/><Relationship Id="rId258" Type="http://schemas.openxmlformats.org/officeDocument/2006/relationships/customXml" Target="../ink/ink849.xml"/><Relationship Id="rId22" Type="http://schemas.openxmlformats.org/officeDocument/2006/relationships/customXml" Target="../ink/ink731.xml"/><Relationship Id="rId64" Type="http://schemas.openxmlformats.org/officeDocument/2006/relationships/customXml" Target="../ink/ink752.xml"/><Relationship Id="rId118" Type="http://schemas.openxmlformats.org/officeDocument/2006/relationships/customXml" Target="../ink/ink779.xml"/><Relationship Id="rId171" Type="http://schemas.openxmlformats.org/officeDocument/2006/relationships/image" Target="../media/image503.png"/><Relationship Id="rId227" Type="http://schemas.openxmlformats.org/officeDocument/2006/relationships/image" Target="../media/image531.png"/><Relationship Id="rId269" Type="http://schemas.openxmlformats.org/officeDocument/2006/relationships/image" Target="../media/image552.png"/></Relationships>
</file>

<file path=ppt/slides/_rels/slide24.xml.rels><?xml version="1.0" encoding="UTF-8" standalone="yes"?>
<Relationships xmlns="http://schemas.openxmlformats.org/package/2006/relationships"><Relationship Id="rId13" Type="http://schemas.openxmlformats.org/officeDocument/2006/relationships/image" Target="../media/image570.png"/><Relationship Id="rId18" Type="http://schemas.openxmlformats.org/officeDocument/2006/relationships/customXml" Target="../ink/ink875.xml"/><Relationship Id="rId26" Type="http://schemas.openxmlformats.org/officeDocument/2006/relationships/customXml" Target="../ink/ink879.xml"/><Relationship Id="rId39" Type="http://schemas.openxmlformats.org/officeDocument/2006/relationships/image" Target="../media/image583.png"/><Relationship Id="rId21" Type="http://schemas.openxmlformats.org/officeDocument/2006/relationships/image" Target="../media/image574.png"/><Relationship Id="rId34" Type="http://schemas.openxmlformats.org/officeDocument/2006/relationships/customXml" Target="../ink/ink883.xml"/><Relationship Id="rId42" Type="http://schemas.openxmlformats.org/officeDocument/2006/relationships/customXml" Target="../ink/ink887.xml"/><Relationship Id="rId47" Type="http://schemas.openxmlformats.org/officeDocument/2006/relationships/image" Target="../media/image587.png"/><Relationship Id="rId50" Type="http://schemas.openxmlformats.org/officeDocument/2006/relationships/customXml" Target="../ink/ink891.xml"/><Relationship Id="rId55" Type="http://schemas.openxmlformats.org/officeDocument/2006/relationships/image" Target="../media/image591.png"/><Relationship Id="rId7" Type="http://schemas.openxmlformats.org/officeDocument/2006/relationships/image" Target="../media/image567.png"/><Relationship Id="rId2" Type="http://schemas.openxmlformats.org/officeDocument/2006/relationships/customXml" Target="../ink/ink867.xml"/><Relationship Id="rId16" Type="http://schemas.openxmlformats.org/officeDocument/2006/relationships/customXml" Target="../ink/ink874.xml"/><Relationship Id="rId29" Type="http://schemas.openxmlformats.org/officeDocument/2006/relationships/image" Target="../media/image578.png"/><Relationship Id="rId11" Type="http://schemas.openxmlformats.org/officeDocument/2006/relationships/image" Target="../media/image569.png"/><Relationship Id="rId24" Type="http://schemas.openxmlformats.org/officeDocument/2006/relationships/customXml" Target="../ink/ink878.xml"/><Relationship Id="rId32" Type="http://schemas.openxmlformats.org/officeDocument/2006/relationships/customXml" Target="../ink/ink882.xml"/><Relationship Id="rId37" Type="http://schemas.openxmlformats.org/officeDocument/2006/relationships/image" Target="../media/image582.png"/><Relationship Id="rId40" Type="http://schemas.openxmlformats.org/officeDocument/2006/relationships/customXml" Target="../ink/ink886.xml"/><Relationship Id="rId45" Type="http://schemas.openxmlformats.org/officeDocument/2006/relationships/image" Target="../media/image586.png"/><Relationship Id="rId53" Type="http://schemas.openxmlformats.org/officeDocument/2006/relationships/image" Target="../media/image590.png"/><Relationship Id="rId58" Type="http://schemas.openxmlformats.org/officeDocument/2006/relationships/customXml" Target="../ink/ink895.xml"/><Relationship Id="rId5" Type="http://schemas.openxmlformats.org/officeDocument/2006/relationships/image" Target="../media/image566.png"/><Relationship Id="rId61" Type="http://schemas.openxmlformats.org/officeDocument/2006/relationships/image" Target="../media/image594.png"/><Relationship Id="rId19" Type="http://schemas.openxmlformats.org/officeDocument/2006/relationships/image" Target="../media/image573.png"/><Relationship Id="rId14" Type="http://schemas.openxmlformats.org/officeDocument/2006/relationships/customXml" Target="../ink/ink873.xml"/><Relationship Id="rId22" Type="http://schemas.openxmlformats.org/officeDocument/2006/relationships/customXml" Target="../ink/ink877.xml"/><Relationship Id="rId27" Type="http://schemas.openxmlformats.org/officeDocument/2006/relationships/image" Target="../media/image577.png"/><Relationship Id="rId30" Type="http://schemas.openxmlformats.org/officeDocument/2006/relationships/customXml" Target="../ink/ink881.xml"/><Relationship Id="rId35" Type="http://schemas.openxmlformats.org/officeDocument/2006/relationships/image" Target="../media/image581.png"/><Relationship Id="rId43" Type="http://schemas.openxmlformats.org/officeDocument/2006/relationships/image" Target="../media/image585.png"/><Relationship Id="rId48" Type="http://schemas.openxmlformats.org/officeDocument/2006/relationships/customXml" Target="../ink/ink890.xml"/><Relationship Id="rId56" Type="http://schemas.openxmlformats.org/officeDocument/2006/relationships/customXml" Target="../ink/ink894.xml"/><Relationship Id="rId8" Type="http://schemas.openxmlformats.org/officeDocument/2006/relationships/customXml" Target="../ink/ink870.xml"/><Relationship Id="rId51" Type="http://schemas.openxmlformats.org/officeDocument/2006/relationships/image" Target="../media/image589.png"/><Relationship Id="rId3" Type="http://schemas.openxmlformats.org/officeDocument/2006/relationships/image" Target="../media/image565.png"/><Relationship Id="rId12" Type="http://schemas.openxmlformats.org/officeDocument/2006/relationships/customXml" Target="../ink/ink872.xml"/><Relationship Id="rId17" Type="http://schemas.openxmlformats.org/officeDocument/2006/relationships/image" Target="../media/image572.png"/><Relationship Id="rId25" Type="http://schemas.openxmlformats.org/officeDocument/2006/relationships/image" Target="../media/image576.png"/><Relationship Id="rId33" Type="http://schemas.openxmlformats.org/officeDocument/2006/relationships/image" Target="../media/image580.png"/><Relationship Id="rId38" Type="http://schemas.openxmlformats.org/officeDocument/2006/relationships/customXml" Target="../ink/ink885.xml"/><Relationship Id="rId46" Type="http://schemas.openxmlformats.org/officeDocument/2006/relationships/customXml" Target="../ink/ink889.xml"/><Relationship Id="rId59" Type="http://schemas.openxmlformats.org/officeDocument/2006/relationships/image" Target="../media/image593.png"/><Relationship Id="rId20" Type="http://schemas.openxmlformats.org/officeDocument/2006/relationships/customXml" Target="../ink/ink876.xml"/><Relationship Id="rId41" Type="http://schemas.openxmlformats.org/officeDocument/2006/relationships/image" Target="../media/image584.png"/><Relationship Id="rId54" Type="http://schemas.openxmlformats.org/officeDocument/2006/relationships/customXml" Target="../ink/ink893.xml"/><Relationship Id="rId1" Type="http://schemas.openxmlformats.org/officeDocument/2006/relationships/slideLayout" Target="../slideLayouts/slideLayout2.xml"/><Relationship Id="rId6" Type="http://schemas.openxmlformats.org/officeDocument/2006/relationships/customXml" Target="../ink/ink869.xml"/><Relationship Id="rId15" Type="http://schemas.openxmlformats.org/officeDocument/2006/relationships/image" Target="../media/image571.png"/><Relationship Id="rId23" Type="http://schemas.openxmlformats.org/officeDocument/2006/relationships/image" Target="../media/image575.png"/><Relationship Id="rId28" Type="http://schemas.openxmlformats.org/officeDocument/2006/relationships/customXml" Target="../ink/ink880.xml"/><Relationship Id="rId36" Type="http://schemas.openxmlformats.org/officeDocument/2006/relationships/customXml" Target="../ink/ink884.xml"/><Relationship Id="rId49" Type="http://schemas.openxmlformats.org/officeDocument/2006/relationships/image" Target="../media/image588.png"/><Relationship Id="rId57" Type="http://schemas.openxmlformats.org/officeDocument/2006/relationships/image" Target="../media/image592.png"/><Relationship Id="rId10" Type="http://schemas.openxmlformats.org/officeDocument/2006/relationships/customXml" Target="../ink/ink871.xml"/><Relationship Id="rId31" Type="http://schemas.openxmlformats.org/officeDocument/2006/relationships/image" Target="../media/image579.png"/><Relationship Id="rId44" Type="http://schemas.openxmlformats.org/officeDocument/2006/relationships/customXml" Target="../ink/ink888.xml"/><Relationship Id="rId52" Type="http://schemas.openxmlformats.org/officeDocument/2006/relationships/customXml" Target="../ink/ink892.xml"/><Relationship Id="rId60" Type="http://schemas.openxmlformats.org/officeDocument/2006/relationships/customXml" Target="../ink/ink896.xml"/><Relationship Id="rId4" Type="http://schemas.openxmlformats.org/officeDocument/2006/relationships/customXml" Target="../ink/ink868.xml"/><Relationship Id="rId9" Type="http://schemas.openxmlformats.org/officeDocument/2006/relationships/image" Target="../media/image568.png"/></Relationships>
</file>

<file path=ppt/slides/_rels/slide25.xml.rels><?xml version="1.0" encoding="UTF-8" standalone="yes"?>
<Relationships xmlns="http://schemas.openxmlformats.org/package/2006/relationships"><Relationship Id="rId2" Type="http://schemas.openxmlformats.org/officeDocument/2006/relationships/image" Target="../media/image59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s://github.com/cloudfoundry/cli/wiki/V6-CLI-Installation-Guide" TargetMode="External"/><Relationship Id="rId2" Type="http://schemas.openxmlformats.org/officeDocument/2006/relationships/hyperlink" Target="https://git-scm.com/downloads" TargetMode="External"/><Relationship Id="rId1" Type="http://schemas.openxmlformats.org/officeDocument/2006/relationships/slideLayout" Target="../slideLayouts/slideLayout2.xml"/><Relationship Id="rId4" Type="http://schemas.openxmlformats.org/officeDocument/2006/relationships/hyperlink" Target="https://code.visualstudio.com/download" TargetMode="External"/></Relationships>
</file>

<file path=ppt/slides/_rels/slide27.xml.rels><?xml version="1.0" encoding="UTF-8" standalone="yes"?>
<Relationships xmlns="http://schemas.openxmlformats.org/package/2006/relationships"><Relationship Id="rId3" Type="http://schemas.openxmlformats.org/officeDocument/2006/relationships/hyperlink" Target="https://github.com/soyuztechnologies/BTP_Architect_Training/blob/master/Day%201/helloworld.zip" TargetMode="External"/><Relationship Id="rId2" Type="http://schemas.openxmlformats.org/officeDocument/2006/relationships/image" Target="../media/image59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59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59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600.png"/><Relationship Id="rId2" Type="http://schemas.openxmlformats.org/officeDocument/2006/relationships/image" Target="../media/image59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601.jp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hyperlink" Target="http://www.twitter.com/" TargetMode="External"/><Relationship Id="rId2" Type="http://schemas.openxmlformats.org/officeDocument/2006/relationships/hyperlink" Target="http://www.facebook.com/" TargetMode="External"/><Relationship Id="rId1" Type="http://schemas.openxmlformats.org/officeDocument/2006/relationships/slideLayout" Target="../slideLayouts/slideLayout9.xml"/><Relationship Id="rId5" Type="http://schemas.openxmlformats.org/officeDocument/2006/relationships/image" Target="../media/image602.png"/><Relationship Id="rId4" Type="http://schemas.openxmlformats.org/officeDocument/2006/relationships/hyperlink" Target="http://www.dribbble.com/" TargetMode="External"/></Relationships>
</file>

<file path=ppt/slides/_rels/slide33.xml.rels><?xml version="1.0" encoding="UTF-8" standalone="yes"?>
<Relationships xmlns="http://schemas.openxmlformats.org/package/2006/relationships"><Relationship Id="rId8" Type="http://schemas.openxmlformats.org/officeDocument/2006/relationships/image" Target="../media/image608.jpeg"/><Relationship Id="rId3" Type="http://schemas.openxmlformats.org/officeDocument/2006/relationships/image" Target="../media/image603.jpeg"/><Relationship Id="rId7" Type="http://schemas.openxmlformats.org/officeDocument/2006/relationships/image" Target="../media/image607.tiff"/><Relationship Id="rId2" Type="http://schemas.openxmlformats.org/officeDocument/2006/relationships/notesSlide" Target="../notesSlides/notesSlide5.xml"/><Relationship Id="rId1" Type="http://schemas.openxmlformats.org/officeDocument/2006/relationships/slideLayout" Target="../slideLayouts/slideLayout11.xml"/><Relationship Id="rId6" Type="http://schemas.openxmlformats.org/officeDocument/2006/relationships/image" Target="../media/image606.tiff"/><Relationship Id="rId5" Type="http://schemas.openxmlformats.org/officeDocument/2006/relationships/image" Target="../media/image605.tiff"/><Relationship Id="rId4" Type="http://schemas.openxmlformats.org/officeDocument/2006/relationships/image" Target="../media/image604.tiff"/><Relationship Id="rId9"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hyperlink" Target="https://help.sap.com/viewer/34f67db3b755405e8145c578221f012c/latest/en-US/6bcefac41a334bb0bc912961aa6b34dc.html" TargetMode="External"/><Relationship Id="rId7"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hyperlink" Target="https://discovery-center.cloud.sap/serviceCatalog?" TargetMode="External"/></Relationships>
</file>

<file path=ppt/slides/_rels/slide7.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7.svg"/><Relationship Id="rId5" Type="http://schemas.openxmlformats.org/officeDocument/2006/relationships/image" Target="../media/image16.png"/><Relationship Id="rId10" Type="http://schemas.openxmlformats.org/officeDocument/2006/relationships/image" Target="../media/image21.svg"/><Relationship Id="rId4" Type="http://schemas.openxmlformats.org/officeDocument/2006/relationships/image" Target="../media/image15.svg"/><Relationship Id="rId9" Type="http://schemas.openxmlformats.org/officeDocument/2006/relationships/image" Target="../media/image20.png"/></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736" name="Title 735">
            <a:extLst>
              <a:ext uri="{FF2B5EF4-FFF2-40B4-BE49-F238E27FC236}">
                <a16:creationId xmlns:a16="http://schemas.microsoft.com/office/drawing/2014/main" id="{CE57EBF5-7CB4-4746-AB9E-3E8717897D0F}"/>
              </a:ext>
            </a:extLst>
          </p:cNvPr>
          <p:cNvSpPr>
            <a:spLocks noGrp="1"/>
          </p:cNvSpPr>
          <p:nvPr>
            <p:ph type="ctrTitle"/>
          </p:nvPr>
        </p:nvSpPr>
        <p:spPr>
          <a:xfrm>
            <a:off x="3530893" y="2601545"/>
            <a:ext cx="5086633" cy="827455"/>
          </a:xfrm>
        </p:spPr>
        <p:txBody>
          <a:bodyPr anchor="ctr"/>
          <a:lstStyle/>
          <a:p>
            <a:r>
              <a:rPr lang="en-US" sz="4800" dirty="0">
                <a:solidFill>
                  <a:schemeClr val="bg1"/>
                </a:solidFill>
                <a:latin typeface="Arial Black" panose="020B0A04020102020204" pitchFamily="34" charset="0"/>
              </a:rPr>
              <a:t>SAP BTP Extension Suite Training</a:t>
            </a:r>
            <a:endParaRPr lang="en-IN" dirty="0">
              <a:solidFill>
                <a:schemeClr val="bg1"/>
              </a:solidFill>
              <a:latin typeface="Arial Black" panose="020B0A04020102020204" pitchFamily="34" charset="0"/>
            </a:endParaRPr>
          </a:p>
        </p:txBody>
      </p:sp>
      <p:sp>
        <p:nvSpPr>
          <p:cNvPr id="737" name="Subtitle 736">
            <a:extLst>
              <a:ext uri="{FF2B5EF4-FFF2-40B4-BE49-F238E27FC236}">
                <a16:creationId xmlns:a16="http://schemas.microsoft.com/office/drawing/2014/main" id="{700EA347-9CC8-4879-9255-16687B0BED48}"/>
              </a:ext>
            </a:extLst>
          </p:cNvPr>
          <p:cNvSpPr>
            <a:spLocks noGrp="1"/>
          </p:cNvSpPr>
          <p:nvPr>
            <p:ph type="subTitle" idx="1"/>
          </p:nvPr>
        </p:nvSpPr>
        <p:spPr/>
        <p:txBody>
          <a:bodyPr/>
          <a:lstStyle/>
          <a:p>
            <a:r>
              <a:rPr lang="en-IN" spc="100" dirty="0">
                <a:latin typeface="Cooper Black" panose="0208090404030B020404" pitchFamily="18" charset="0"/>
              </a:rPr>
              <a:t>www.AnubhavTrainings.com</a:t>
            </a:r>
          </a:p>
        </p:txBody>
      </p:sp>
      <p:sp>
        <p:nvSpPr>
          <p:cNvPr id="4" name="Subtitle 736">
            <a:extLst>
              <a:ext uri="{FF2B5EF4-FFF2-40B4-BE49-F238E27FC236}">
                <a16:creationId xmlns:a16="http://schemas.microsoft.com/office/drawing/2014/main" id="{3F065217-DE63-4532-8B57-61ED049613CD}"/>
              </a:ext>
            </a:extLst>
          </p:cNvPr>
          <p:cNvSpPr txBox="1">
            <a:spLocks/>
          </p:cNvSpPr>
          <p:nvPr/>
        </p:nvSpPr>
        <p:spPr>
          <a:xfrm>
            <a:off x="3296764" y="3933056"/>
            <a:ext cx="5595296" cy="531269"/>
          </a:xfrm>
          <a:prstGeom prst="rect">
            <a:avLst/>
          </a:prstGeom>
        </p:spPr>
        <p:txBody>
          <a:bodyPr vert="horz" lIns="0" tIns="60949" rIns="0" bIns="60949" rtlCol="0">
            <a:normAutofit/>
          </a:bodyPr>
          <a:lstStyle>
            <a:lvl1pPr marL="0" indent="0" algn="ctr" defTabSz="1218987" rtl="0" eaLnBrk="1" latinLnBrk="0" hangingPunct="1">
              <a:spcBef>
                <a:spcPct val="20000"/>
              </a:spcBef>
              <a:buFont typeface="Arial" pitchFamily="34" charset="0"/>
              <a:buNone/>
              <a:defRPr lang="en-US" sz="2400" kern="1200" smtClean="0">
                <a:solidFill>
                  <a:schemeClr val="accent2"/>
                </a:solidFill>
                <a:latin typeface="+mn-lt"/>
                <a:ea typeface="+mj-ea"/>
                <a:cs typeface="+mj-cs"/>
              </a:defRPr>
            </a:lvl1pPr>
            <a:lvl2pPr marL="609468" indent="0" algn="ctr" defTabSz="1218987" rtl="0" eaLnBrk="1" latinLnBrk="0" hangingPunct="1">
              <a:spcBef>
                <a:spcPct val="20000"/>
              </a:spcBef>
              <a:buFont typeface="Arial" pitchFamily="34" charset="0"/>
              <a:buNone/>
              <a:defRPr sz="3200" kern="1200">
                <a:solidFill>
                  <a:schemeClr val="tx1">
                    <a:tint val="75000"/>
                  </a:schemeClr>
                </a:solidFill>
                <a:latin typeface="+mj-lt"/>
                <a:ea typeface="+mn-ea"/>
                <a:cs typeface="+mn-cs"/>
              </a:defRPr>
            </a:lvl2pPr>
            <a:lvl3pPr marL="1218936" indent="0" algn="ctr" defTabSz="1218987" rtl="0" eaLnBrk="1" latinLnBrk="0" hangingPunct="1">
              <a:spcBef>
                <a:spcPct val="20000"/>
              </a:spcBef>
              <a:buFont typeface="Arial" pitchFamily="34" charset="0"/>
              <a:buNone/>
              <a:defRPr sz="2400" kern="1200">
                <a:solidFill>
                  <a:schemeClr val="tx1">
                    <a:tint val="75000"/>
                  </a:schemeClr>
                </a:solidFill>
                <a:latin typeface="+mj-lt"/>
                <a:ea typeface="+mn-ea"/>
                <a:cs typeface="+mn-cs"/>
              </a:defRPr>
            </a:lvl3pPr>
            <a:lvl4pPr marL="1828404" indent="0" algn="ctr" defTabSz="1218987" rtl="0" eaLnBrk="1" latinLnBrk="0" hangingPunct="1">
              <a:spcBef>
                <a:spcPct val="20000"/>
              </a:spcBef>
              <a:buFont typeface="Arial" pitchFamily="34" charset="0"/>
              <a:buNone/>
              <a:defRPr sz="2000" kern="1200">
                <a:solidFill>
                  <a:schemeClr val="tx1">
                    <a:tint val="75000"/>
                  </a:schemeClr>
                </a:solidFill>
                <a:latin typeface="+mj-lt"/>
                <a:ea typeface="+mn-ea"/>
                <a:cs typeface="+mn-cs"/>
              </a:defRPr>
            </a:lvl4pPr>
            <a:lvl5pPr marL="2437872" indent="0" algn="ctr" defTabSz="1218987" rtl="0" eaLnBrk="1" latinLnBrk="0" hangingPunct="1">
              <a:spcBef>
                <a:spcPct val="20000"/>
              </a:spcBef>
              <a:buFont typeface="Arial" pitchFamily="34" charset="0"/>
              <a:buNone/>
              <a:defRPr sz="2000" kern="1200">
                <a:solidFill>
                  <a:schemeClr val="tx1">
                    <a:tint val="75000"/>
                  </a:schemeClr>
                </a:solidFill>
                <a:latin typeface="+mj-lt"/>
                <a:ea typeface="+mn-ea"/>
                <a:cs typeface="+mn-cs"/>
              </a:defRPr>
            </a:lvl5pPr>
            <a:lvl6pPr marL="3047340" indent="0" algn="ctr" defTabSz="1218987" rtl="0" eaLnBrk="1" latinLnBrk="0" hangingPunct="1">
              <a:spcBef>
                <a:spcPct val="20000"/>
              </a:spcBef>
              <a:buFont typeface="Arial" pitchFamily="34" charset="0"/>
              <a:buNone/>
              <a:defRPr sz="2700" kern="1200">
                <a:solidFill>
                  <a:schemeClr val="tx1">
                    <a:tint val="75000"/>
                  </a:schemeClr>
                </a:solidFill>
                <a:latin typeface="+mn-lt"/>
                <a:ea typeface="+mn-ea"/>
                <a:cs typeface="+mn-cs"/>
              </a:defRPr>
            </a:lvl6pPr>
            <a:lvl7pPr marL="3656808" indent="0" algn="ctr" defTabSz="1218987" rtl="0" eaLnBrk="1" latinLnBrk="0" hangingPunct="1">
              <a:spcBef>
                <a:spcPct val="20000"/>
              </a:spcBef>
              <a:buFont typeface="Arial" pitchFamily="34" charset="0"/>
              <a:buNone/>
              <a:defRPr sz="2700" kern="1200">
                <a:solidFill>
                  <a:schemeClr val="tx1">
                    <a:tint val="75000"/>
                  </a:schemeClr>
                </a:solidFill>
                <a:latin typeface="+mn-lt"/>
                <a:ea typeface="+mn-ea"/>
                <a:cs typeface="+mn-cs"/>
              </a:defRPr>
            </a:lvl7pPr>
            <a:lvl8pPr marL="4266275" indent="0" algn="ctr" defTabSz="1218987" rtl="0" eaLnBrk="1" latinLnBrk="0" hangingPunct="1">
              <a:spcBef>
                <a:spcPct val="20000"/>
              </a:spcBef>
              <a:buFont typeface="Arial" pitchFamily="34" charset="0"/>
              <a:buNone/>
              <a:defRPr sz="2700" kern="1200">
                <a:solidFill>
                  <a:schemeClr val="tx1">
                    <a:tint val="75000"/>
                  </a:schemeClr>
                </a:solidFill>
                <a:latin typeface="+mn-lt"/>
                <a:ea typeface="+mn-ea"/>
                <a:cs typeface="+mn-cs"/>
              </a:defRPr>
            </a:lvl8pPr>
            <a:lvl9pPr marL="4875744" indent="0" algn="ctr" defTabSz="1218987" rtl="0" eaLnBrk="1" latinLnBrk="0" hangingPunct="1">
              <a:spcBef>
                <a:spcPct val="20000"/>
              </a:spcBef>
              <a:buFont typeface="Arial" pitchFamily="34" charset="0"/>
              <a:buNone/>
              <a:defRPr sz="2700" kern="1200">
                <a:solidFill>
                  <a:schemeClr val="tx1">
                    <a:tint val="75000"/>
                  </a:schemeClr>
                </a:solidFill>
                <a:latin typeface="+mn-lt"/>
                <a:ea typeface="+mn-ea"/>
                <a:cs typeface="+mn-cs"/>
              </a:defRPr>
            </a:lvl9pPr>
          </a:lstStyle>
          <a:p>
            <a:r>
              <a:rPr lang="en-IN" sz="2000" dirty="0">
                <a:solidFill>
                  <a:srgbClr val="00B0F0"/>
                </a:solidFill>
                <a:latin typeface="Amasis MT Pro Black" panose="02040A04050005020304" pitchFamily="18" charset="0"/>
              </a:rPr>
              <a:t>Anubhav Oberoy</a:t>
            </a:r>
          </a:p>
        </p:txBody>
      </p:sp>
      <p:sp>
        <p:nvSpPr>
          <p:cNvPr id="2" name="TextBox 1">
            <a:extLst>
              <a:ext uri="{FF2B5EF4-FFF2-40B4-BE49-F238E27FC236}">
                <a16:creationId xmlns:a16="http://schemas.microsoft.com/office/drawing/2014/main" id="{66565992-7E12-89E4-D7DB-B3B44A1FB17D}"/>
              </a:ext>
            </a:extLst>
          </p:cNvPr>
          <p:cNvSpPr txBox="1"/>
          <p:nvPr/>
        </p:nvSpPr>
        <p:spPr>
          <a:xfrm>
            <a:off x="5230316" y="4968381"/>
            <a:ext cx="3963274" cy="338554"/>
          </a:xfrm>
          <a:prstGeom prst="rect">
            <a:avLst/>
          </a:prstGeom>
          <a:noFill/>
        </p:spPr>
        <p:txBody>
          <a:bodyPr wrap="square" rtlCol="0">
            <a:spAutoFit/>
          </a:bodyPr>
          <a:lstStyle/>
          <a:p>
            <a:r>
              <a:rPr lang="en-US" sz="1600" dirty="0">
                <a:solidFill>
                  <a:srgbClr val="FFFF00"/>
                </a:solidFill>
              </a:rPr>
              <a:t>Follow excellence with sheer passion</a:t>
            </a:r>
          </a:p>
        </p:txBody>
      </p:sp>
      <p:sp>
        <p:nvSpPr>
          <p:cNvPr id="3" name="Rectangle 2">
            <a:extLst>
              <a:ext uri="{FF2B5EF4-FFF2-40B4-BE49-F238E27FC236}">
                <a16:creationId xmlns:a16="http://schemas.microsoft.com/office/drawing/2014/main" id="{07AD4BE1-A039-0C39-03C6-B87E08B37A06}"/>
              </a:ext>
            </a:extLst>
          </p:cNvPr>
          <p:cNvSpPr/>
          <p:nvPr/>
        </p:nvSpPr>
        <p:spPr>
          <a:xfrm>
            <a:off x="3530893" y="1196752"/>
            <a:ext cx="2059463" cy="64807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accent2">
                    <a:lumMod val="50000"/>
                  </a:schemeClr>
                </a:solidFill>
              </a:rPr>
              <a:t>Day 1</a:t>
            </a:r>
          </a:p>
        </p:txBody>
      </p:sp>
    </p:spTree>
    <p:extLst>
      <p:ext uri="{BB962C8B-B14F-4D97-AF65-F5344CB8AC3E}">
        <p14:creationId xmlns:p14="http://schemas.microsoft.com/office/powerpoint/2010/main" val="686416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p14="http://schemas.microsoft.com/office/powerpoint/2010/main" Requires="p14">
          <p:contentPart p14:bwMode="auto" r:id="rId2">
            <p14:nvContentPartPr>
              <p14:cNvPr id="199" name="Ink 198">
                <a:extLst>
                  <a:ext uri="{FF2B5EF4-FFF2-40B4-BE49-F238E27FC236}">
                    <a16:creationId xmlns:a16="http://schemas.microsoft.com/office/drawing/2014/main" id="{73ACA90C-4034-E453-EBF1-C630A1F81DF2}"/>
                  </a:ext>
                </a:extLst>
              </p14:cNvPr>
              <p14:cNvContentPartPr/>
              <p14:nvPr/>
            </p14:nvContentPartPr>
            <p14:xfrm>
              <a:off x="10726974" y="4808276"/>
              <a:ext cx="837000" cy="493560"/>
            </p14:xfrm>
          </p:contentPart>
        </mc:Choice>
        <mc:Fallback>
          <p:pic>
            <p:nvPicPr>
              <p:cNvPr id="199" name="Ink 198">
                <a:extLst>
                  <a:ext uri="{FF2B5EF4-FFF2-40B4-BE49-F238E27FC236}">
                    <a16:creationId xmlns:a16="http://schemas.microsoft.com/office/drawing/2014/main" id="{73ACA90C-4034-E453-EBF1-C630A1F81DF2}"/>
                  </a:ext>
                </a:extLst>
              </p:cNvPr>
              <p:cNvPicPr/>
              <p:nvPr/>
            </p:nvPicPr>
            <p:blipFill>
              <a:blip r:embed="rId3"/>
              <a:stretch>
                <a:fillRect/>
              </a:stretch>
            </p:blipFill>
            <p:spPr>
              <a:xfrm>
                <a:off x="10718334" y="4799276"/>
                <a:ext cx="854640" cy="51120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201" name="Ink 200">
                <a:extLst>
                  <a:ext uri="{FF2B5EF4-FFF2-40B4-BE49-F238E27FC236}">
                    <a16:creationId xmlns:a16="http://schemas.microsoft.com/office/drawing/2014/main" id="{1C27976E-5856-973F-3A7E-2C37015FED5C}"/>
                  </a:ext>
                </a:extLst>
              </p14:cNvPr>
              <p14:cNvContentPartPr/>
              <p14:nvPr/>
            </p14:nvContentPartPr>
            <p14:xfrm>
              <a:off x="9654894" y="5428196"/>
              <a:ext cx="840240" cy="9720"/>
            </p14:xfrm>
          </p:contentPart>
        </mc:Choice>
        <mc:Fallback>
          <p:pic>
            <p:nvPicPr>
              <p:cNvPr id="201" name="Ink 200">
                <a:extLst>
                  <a:ext uri="{FF2B5EF4-FFF2-40B4-BE49-F238E27FC236}">
                    <a16:creationId xmlns:a16="http://schemas.microsoft.com/office/drawing/2014/main" id="{1C27976E-5856-973F-3A7E-2C37015FED5C}"/>
                  </a:ext>
                </a:extLst>
              </p:cNvPr>
              <p:cNvPicPr/>
              <p:nvPr/>
            </p:nvPicPr>
            <p:blipFill>
              <a:blip r:embed="rId5"/>
              <a:stretch>
                <a:fillRect/>
              </a:stretch>
            </p:blipFill>
            <p:spPr>
              <a:xfrm>
                <a:off x="9646254" y="5419196"/>
                <a:ext cx="857880" cy="27360"/>
              </a:xfrm>
              <a:prstGeom prst="rect">
                <a:avLst/>
              </a:prstGeom>
            </p:spPr>
          </p:pic>
        </mc:Fallback>
      </mc:AlternateContent>
      <p:grpSp>
        <p:nvGrpSpPr>
          <p:cNvPr id="240" name="Group 239">
            <a:extLst>
              <a:ext uri="{FF2B5EF4-FFF2-40B4-BE49-F238E27FC236}">
                <a16:creationId xmlns:a16="http://schemas.microsoft.com/office/drawing/2014/main" id="{861F91EC-9E22-924F-CF30-599FE6D7FB75}"/>
              </a:ext>
            </a:extLst>
          </p:cNvPr>
          <p:cNvGrpSpPr/>
          <p:nvPr/>
        </p:nvGrpSpPr>
        <p:grpSpPr>
          <a:xfrm>
            <a:off x="990414" y="215036"/>
            <a:ext cx="11710080" cy="6580080"/>
            <a:chOff x="990414" y="215036"/>
            <a:chExt cx="11710080" cy="6580080"/>
          </a:xfrm>
        </p:grpSpPr>
        <mc:AlternateContent xmlns:mc="http://schemas.openxmlformats.org/markup-compatibility/2006">
          <mc:Choice xmlns:p14="http://schemas.microsoft.com/office/powerpoint/2010/main" Requires="p14">
            <p:contentPart p14:bwMode="auto" r:id="rId6">
              <p14:nvContentPartPr>
                <p14:cNvPr id="93" name="Ink 92">
                  <a:extLst>
                    <a:ext uri="{FF2B5EF4-FFF2-40B4-BE49-F238E27FC236}">
                      <a16:creationId xmlns:a16="http://schemas.microsoft.com/office/drawing/2014/main" id="{FC0CF8E4-B911-E320-1705-F512101220A0}"/>
                    </a:ext>
                  </a:extLst>
                </p14:cNvPr>
                <p14:cNvContentPartPr/>
                <p14:nvPr/>
              </p14:nvContentPartPr>
              <p14:xfrm>
                <a:off x="6635934" y="2035196"/>
                <a:ext cx="69480" cy="270720"/>
              </p14:xfrm>
            </p:contentPart>
          </mc:Choice>
          <mc:Fallback>
            <p:pic>
              <p:nvPicPr>
                <p:cNvPr id="93" name="Ink 92">
                  <a:extLst>
                    <a:ext uri="{FF2B5EF4-FFF2-40B4-BE49-F238E27FC236}">
                      <a16:creationId xmlns:a16="http://schemas.microsoft.com/office/drawing/2014/main" id="{FC0CF8E4-B911-E320-1705-F512101220A0}"/>
                    </a:ext>
                  </a:extLst>
                </p:cNvPr>
                <p:cNvPicPr/>
                <p:nvPr/>
              </p:nvPicPr>
              <p:blipFill>
                <a:blip r:embed="rId7"/>
                <a:stretch>
                  <a:fillRect/>
                </a:stretch>
              </p:blipFill>
              <p:spPr>
                <a:xfrm>
                  <a:off x="6627294" y="2026196"/>
                  <a:ext cx="87120" cy="28836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94" name="Ink 93">
                  <a:extLst>
                    <a:ext uri="{FF2B5EF4-FFF2-40B4-BE49-F238E27FC236}">
                      <a16:creationId xmlns:a16="http://schemas.microsoft.com/office/drawing/2014/main" id="{8D7DCDF3-9F4F-570B-D7B1-5358669AD6EE}"/>
                    </a:ext>
                  </a:extLst>
                </p14:cNvPr>
                <p14:cNvContentPartPr/>
                <p14:nvPr/>
              </p14:nvContentPartPr>
              <p14:xfrm>
                <a:off x="6685614" y="2026196"/>
                <a:ext cx="213120" cy="254160"/>
              </p14:xfrm>
            </p:contentPart>
          </mc:Choice>
          <mc:Fallback>
            <p:pic>
              <p:nvPicPr>
                <p:cNvPr id="94" name="Ink 93">
                  <a:extLst>
                    <a:ext uri="{FF2B5EF4-FFF2-40B4-BE49-F238E27FC236}">
                      <a16:creationId xmlns:a16="http://schemas.microsoft.com/office/drawing/2014/main" id="{8D7DCDF3-9F4F-570B-D7B1-5358669AD6EE}"/>
                    </a:ext>
                  </a:extLst>
                </p:cNvPr>
                <p:cNvPicPr/>
                <p:nvPr/>
              </p:nvPicPr>
              <p:blipFill>
                <a:blip r:embed="rId9"/>
                <a:stretch>
                  <a:fillRect/>
                </a:stretch>
              </p:blipFill>
              <p:spPr>
                <a:xfrm>
                  <a:off x="6676974" y="2017196"/>
                  <a:ext cx="230760" cy="27180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95" name="Ink 94">
                  <a:extLst>
                    <a:ext uri="{FF2B5EF4-FFF2-40B4-BE49-F238E27FC236}">
                      <a16:creationId xmlns:a16="http://schemas.microsoft.com/office/drawing/2014/main" id="{E7588350-FA97-FC5A-FB2C-902658D47DD8}"/>
                    </a:ext>
                  </a:extLst>
                </p14:cNvPr>
                <p14:cNvContentPartPr/>
                <p14:nvPr/>
              </p14:nvContentPartPr>
              <p14:xfrm>
                <a:off x="6983694" y="2092436"/>
                <a:ext cx="145080" cy="204480"/>
              </p14:xfrm>
            </p:contentPart>
          </mc:Choice>
          <mc:Fallback>
            <p:pic>
              <p:nvPicPr>
                <p:cNvPr id="95" name="Ink 94">
                  <a:extLst>
                    <a:ext uri="{FF2B5EF4-FFF2-40B4-BE49-F238E27FC236}">
                      <a16:creationId xmlns:a16="http://schemas.microsoft.com/office/drawing/2014/main" id="{E7588350-FA97-FC5A-FB2C-902658D47DD8}"/>
                    </a:ext>
                  </a:extLst>
                </p:cNvPr>
                <p:cNvPicPr/>
                <p:nvPr/>
              </p:nvPicPr>
              <p:blipFill>
                <a:blip r:embed="rId11"/>
                <a:stretch>
                  <a:fillRect/>
                </a:stretch>
              </p:blipFill>
              <p:spPr>
                <a:xfrm>
                  <a:off x="6975054" y="2083436"/>
                  <a:ext cx="162720" cy="22212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96" name="Ink 95">
                  <a:extLst>
                    <a:ext uri="{FF2B5EF4-FFF2-40B4-BE49-F238E27FC236}">
                      <a16:creationId xmlns:a16="http://schemas.microsoft.com/office/drawing/2014/main" id="{FC1E1E0D-D64F-EC71-C8BF-5915019D839B}"/>
                    </a:ext>
                  </a:extLst>
                </p14:cNvPr>
                <p14:cNvContentPartPr/>
                <p14:nvPr/>
              </p14:nvContentPartPr>
              <p14:xfrm>
                <a:off x="7303734" y="2120156"/>
                <a:ext cx="171000" cy="182520"/>
              </p14:xfrm>
            </p:contentPart>
          </mc:Choice>
          <mc:Fallback>
            <p:pic>
              <p:nvPicPr>
                <p:cNvPr id="96" name="Ink 95">
                  <a:extLst>
                    <a:ext uri="{FF2B5EF4-FFF2-40B4-BE49-F238E27FC236}">
                      <a16:creationId xmlns:a16="http://schemas.microsoft.com/office/drawing/2014/main" id="{FC1E1E0D-D64F-EC71-C8BF-5915019D839B}"/>
                    </a:ext>
                  </a:extLst>
                </p:cNvPr>
                <p:cNvPicPr/>
                <p:nvPr/>
              </p:nvPicPr>
              <p:blipFill>
                <a:blip r:embed="rId13"/>
                <a:stretch>
                  <a:fillRect/>
                </a:stretch>
              </p:blipFill>
              <p:spPr>
                <a:xfrm>
                  <a:off x="7295094" y="2111516"/>
                  <a:ext cx="188640" cy="20016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97" name="Ink 96">
                  <a:extLst>
                    <a:ext uri="{FF2B5EF4-FFF2-40B4-BE49-F238E27FC236}">
                      <a16:creationId xmlns:a16="http://schemas.microsoft.com/office/drawing/2014/main" id="{5FEED026-FADB-09B9-563B-BD90B479D902}"/>
                    </a:ext>
                  </a:extLst>
                </p14:cNvPr>
                <p14:cNvContentPartPr/>
                <p14:nvPr/>
              </p14:nvContentPartPr>
              <p14:xfrm>
                <a:off x="6354054" y="2417156"/>
                <a:ext cx="1388880" cy="21960"/>
              </p14:xfrm>
            </p:contentPart>
          </mc:Choice>
          <mc:Fallback>
            <p:pic>
              <p:nvPicPr>
                <p:cNvPr id="97" name="Ink 96">
                  <a:extLst>
                    <a:ext uri="{FF2B5EF4-FFF2-40B4-BE49-F238E27FC236}">
                      <a16:creationId xmlns:a16="http://schemas.microsoft.com/office/drawing/2014/main" id="{5FEED026-FADB-09B9-563B-BD90B479D902}"/>
                    </a:ext>
                  </a:extLst>
                </p:cNvPr>
                <p:cNvPicPr/>
                <p:nvPr/>
              </p:nvPicPr>
              <p:blipFill>
                <a:blip r:embed="rId15"/>
                <a:stretch>
                  <a:fillRect/>
                </a:stretch>
              </p:blipFill>
              <p:spPr>
                <a:xfrm>
                  <a:off x="6345054" y="2408516"/>
                  <a:ext cx="1406520" cy="3960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13" name="Ink 12">
                  <a:extLst>
                    <a:ext uri="{FF2B5EF4-FFF2-40B4-BE49-F238E27FC236}">
                      <a16:creationId xmlns:a16="http://schemas.microsoft.com/office/drawing/2014/main" id="{BAF9348E-39E2-2B26-724B-392B6F66F344}"/>
                    </a:ext>
                  </a:extLst>
                </p14:cNvPr>
                <p14:cNvContentPartPr/>
                <p14:nvPr/>
              </p14:nvContentPartPr>
              <p14:xfrm>
                <a:off x="1217574" y="2991356"/>
                <a:ext cx="47520" cy="1189800"/>
              </p14:xfrm>
            </p:contentPart>
          </mc:Choice>
          <mc:Fallback>
            <p:pic>
              <p:nvPicPr>
                <p:cNvPr id="13" name="Ink 12">
                  <a:extLst>
                    <a:ext uri="{FF2B5EF4-FFF2-40B4-BE49-F238E27FC236}">
                      <a16:creationId xmlns:a16="http://schemas.microsoft.com/office/drawing/2014/main" id="{BAF9348E-39E2-2B26-724B-392B6F66F344}"/>
                    </a:ext>
                  </a:extLst>
                </p:cNvPr>
                <p:cNvPicPr/>
                <p:nvPr/>
              </p:nvPicPr>
              <p:blipFill>
                <a:blip r:embed="rId17"/>
                <a:stretch>
                  <a:fillRect/>
                </a:stretch>
              </p:blipFill>
              <p:spPr>
                <a:xfrm>
                  <a:off x="1208934" y="2982716"/>
                  <a:ext cx="65160" cy="120744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4" name="Ink 13">
                  <a:extLst>
                    <a:ext uri="{FF2B5EF4-FFF2-40B4-BE49-F238E27FC236}">
                      <a16:creationId xmlns:a16="http://schemas.microsoft.com/office/drawing/2014/main" id="{ACC2A28E-6637-D5DB-66A4-2492E6B96DC1}"/>
                    </a:ext>
                  </a:extLst>
                </p14:cNvPr>
                <p14:cNvContentPartPr/>
                <p14:nvPr/>
              </p14:nvContentPartPr>
              <p14:xfrm>
                <a:off x="1231254" y="4148756"/>
                <a:ext cx="4258440" cy="51840"/>
              </p14:xfrm>
            </p:contentPart>
          </mc:Choice>
          <mc:Fallback>
            <p:pic>
              <p:nvPicPr>
                <p:cNvPr id="14" name="Ink 13">
                  <a:extLst>
                    <a:ext uri="{FF2B5EF4-FFF2-40B4-BE49-F238E27FC236}">
                      <a16:creationId xmlns:a16="http://schemas.microsoft.com/office/drawing/2014/main" id="{ACC2A28E-6637-D5DB-66A4-2492E6B96DC1}"/>
                    </a:ext>
                  </a:extLst>
                </p:cNvPr>
                <p:cNvPicPr/>
                <p:nvPr/>
              </p:nvPicPr>
              <p:blipFill>
                <a:blip r:embed="rId19"/>
                <a:stretch>
                  <a:fillRect/>
                </a:stretch>
              </p:blipFill>
              <p:spPr>
                <a:xfrm>
                  <a:off x="1222614" y="4139756"/>
                  <a:ext cx="4276080" cy="6948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5" name="Ink 14">
                  <a:extLst>
                    <a:ext uri="{FF2B5EF4-FFF2-40B4-BE49-F238E27FC236}">
                      <a16:creationId xmlns:a16="http://schemas.microsoft.com/office/drawing/2014/main" id="{BE707959-311F-F6D7-ADFA-4EAB7CB21C46}"/>
                    </a:ext>
                  </a:extLst>
                </p14:cNvPr>
                <p14:cNvContentPartPr/>
                <p14:nvPr/>
              </p14:nvContentPartPr>
              <p14:xfrm>
                <a:off x="1229094" y="2624516"/>
                <a:ext cx="4395240" cy="1513440"/>
              </p14:xfrm>
            </p:contentPart>
          </mc:Choice>
          <mc:Fallback>
            <p:pic>
              <p:nvPicPr>
                <p:cNvPr id="15" name="Ink 14">
                  <a:extLst>
                    <a:ext uri="{FF2B5EF4-FFF2-40B4-BE49-F238E27FC236}">
                      <a16:creationId xmlns:a16="http://schemas.microsoft.com/office/drawing/2014/main" id="{BE707959-311F-F6D7-ADFA-4EAB7CB21C46}"/>
                    </a:ext>
                  </a:extLst>
                </p:cNvPr>
                <p:cNvPicPr/>
                <p:nvPr/>
              </p:nvPicPr>
              <p:blipFill>
                <a:blip r:embed="rId21"/>
                <a:stretch>
                  <a:fillRect/>
                </a:stretch>
              </p:blipFill>
              <p:spPr>
                <a:xfrm>
                  <a:off x="1220094" y="2615876"/>
                  <a:ext cx="4412880" cy="153108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16" name="Ink 15">
                  <a:extLst>
                    <a:ext uri="{FF2B5EF4-FFF2-40B4-BE49-F238E27FC236}">
                      <a16:creationId xmlns:a16="http://schemas.microsoft.com/office/drawing/2014/main" id="{7B04D770-9678-468C-0318-6662AED751DD}"/>
                    </a:ext>
                  </a:extLst>
                </p14:cNvPr>
                <p14:cNvContentPartPr/>
                <p14:nvPr/>
              </p14:nvContentPartPr>
              <p14:xfrm>
                <a:off x="2333214" y="3786956"/>
                <a:ext cx="31320" cy="253440"/>
              </p14:xfrm>
            </p:contentPart>
          </mc:Choice>
          <mc:Fallback>
            <p:pic>
              <p:nvPicPr>
                <p:cNvPr id="16" name="Ink 15">
                  <a:extLst>
                    <a:ext uri="{FF2B5EF4-FFF2-40B4-BE49-F238E27FC236}">
                      <a16:creationId xmlns:a16="http://schemas.microsoft.com/office/drawing/2014/main" id="{7B04D770-9678-468C-0318-6662AED751DD}"/>
                    </a:ext>
                  </a:extLst>
                </p:cNvPr>
                <p:cNvPicPr/>
                <p:nvPr/>
              </p:nvPicPr>
              <p:blipFill>
                <a:blip r:embed="rId23"/>
                <a:stretch>
                  <a:fillRect/>
                </a:stretch>
              </p:blipFill>
              <p:spPr>
                <a:xfrm>
                  <a:off x="2324214" y="3777956"/>
                  <a:ext cx="48960" cy="27108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17" name="Ink 16">
                  <a:extLst>
                    <a:ext uri="{FF2B5EF4-FFF2-40B4-BE49-F238E27FC236}">
                      <a16:creationId xmlns:a16="http://schemas.microsoft.com/office/drawing/2014/main" id="{656D9E2F-FA3B-B8CC-2737-2260A2FD20BF}"/>
                    </a:ext>
                  </a:extLst>
                </p14:cNvPr>
                <p14:cNvContentPartPr/>
                <p14:nvPr/>
              </p14:nvContentPartPr>
              <p14:xfrm>
                <a:off x="2310534" y="3634676"/>
                <a:ext cx="146160" cy="222480"/>
              </p14:xfrm>
            </p:contentPart>
          </mc:Choice>
          <mc:Fallback>
            <p:pic>
              <p:nvPicPr>
                <p:cNvPr id="17" name="Ink 16">
                  <a:extLst>
                    <a:ext uri="{FF2B5EF4-FFF2-40B4-BE49-F238E27FC236}">
                      <a16:creationId xmlns:a16="http://schemas.microsoft.com/office/drawing/2014/main" id="{656D9E2F-FA3B-B8CC-2737-2260A2FD20BF}"/>
                    </a:ext>
                  </a:extLst>
                </p:cNvPr>
                <p:cNvPicPr/>
                <p:nvPr/>
              </p:nvPicPr>
              <p:blipFill>
                <a:blip r:embed="rId25"/>
                <a:stretch>
                  <a:fillRect/>
                </a:stretch>
              </p:blipFill>
              <p:spPr>
                <a:xfrm>
                  <a:off x="2301894" y="3626036"/>
                  <a:ext cx="163800" cy="24012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18" name="Ink 17">
                  <a:extLst>
                    <a:ext uri="{FF2B5EF4-FFF2-40B4-BE49-F238E27FC236}">
                      <a16:creationId xmlns:a16="http://schemas.microsoft.com/office/drawing/2014/main" id="{37A77455-482C-EAC6-160C-52F41B8E602F}"/>
                    </a:ext>
                  </a:extLst>
                </p14:cNvPr>
                <p14:cNvContentPartPr/>
                <p14:nvPr/>
              </p14:nvContentPartPr>
              <p14:xfrm>
                <a:off x="2516814" y="3630356"/>
                <a:ext cx="45360" cy="203040"/>
              </p14:xfrm>
            </p:contentPart>
          </mc:Choice>
          <mc:Fallback>
            <p:pic>
              <p:nvPicPr>
                <p:cNvPr id="18" name="Ink 17">
                  <a:extLst>
                    <a:ext uri="{FF2B5EF4-FFF2-40B4-BE49-F238E27FC236}">
                      <a16:creationId xmlns:a16="http://schemas.microsoft.com/office/drawing/2014/main" id="{37A77455-482C-EAC6-160C-52F41B8E602F}"/>
                    </a:ext>
                  </a:extLst>
                </p:cNvPr>
                <p:cNvPicPr/>
                <p:nvPr/>
              </p:nvPicPr>
              <p:blipFill>
                <a:blip r:embed="rId27"/>
                <a:stretch>
                  <a:fillRect/>
                </a:stretch>
              </p:blipFill>
              <p:spPr>
                <a:xfrm>
                  <a:off x="2507814" y="3621716"/>
                  <a:ext cx="63000" cy="22068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19" name="Ink 18">
                  <a:extLst>
                    <a:ext uri="{FF2B5EF4-FFF2-40B4-BE49-F238E27FC236}">
                      <a16:creationId xmlns:a16="http://schemas.microsoft.com/office/drawing/2014/main" id="{996F3A13-232C-0570-A7F2-1E4C5290F81C}"/>
                    </a:ext>
                  </a:extLst>
                </p14:cNvPr>
                <p14:cNvContentPartPr/>
                <p14:nvPr/>
              </p14:nvContentPartPr>
              <p14:xfrm>
                <a:off x="2715534" y="3609116"/>
                <a:ext cx="334440" cy="320400"/>
              </p14:xfrm>
            </p:contentPart>
          </mc:Choice>
          <mc:Fallback>
            <p:pic>
              <p:nvPicPr>
                <p:cNvPr id="19" name="Ink 18">
                  <a:extLst>
                    <a:ext uri="{FF2B5EF4-FFF2-40B4-BE49-F238E27FC236}">
                      <a16:creationId xmlns:a16="http://schemas.microsoft.com/office/drawing/2014/main" id="{996F3A13-232C-0570-A7F2-1E4C5290F81C}"/>
                    </a:ext>
                  </a:extLst>
                </p:cNvPr>
                <p:cNvPicPr/>
                <p:nvPr/>
              </p:nvPicPr>
              <p:blipFill>
                <a:blip r:embed="rId29"/>
                <a:stretch>
                  <a:fillRect/>
                </a:stretch>
              </p:blipFill>
              <p:spPr>
                <a:xfrm>
                  <a:off x="2706894" y="3600476"/>
                  <a:ext cx="352080" cy="33804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20" name="Ink 19">
                  <a:extLst>
                    <a:ext uri="{FF2B5EF4-FFF2-40B4-BE49-F238E27FC236}">
                      <a16:creationId xmlns:a16="http://schemas.microsoft.com/office/drawing/2014/main" id="{2C8E354D-89AC-0A8C-704D-C19CE5668FF8}"/>
                    </a:ext>
                  </a:extLst>
                </p14:cNvPr>
                <p14:cNvContentPartPr/>
                <p14:nvPr/>
              </p14:nvContentPartPr>
              <p14:xfrm>
                <a:off x="3000294" y="3766796"/>
                <a:ext cx="114480" cy="28800"/>
              </p14:xfrm>
            </p:contentPart>
          </mc:Choice>
          <mc:Fallback>
            <p:pic>
              <p:nvPicPr>
                <p:cNvPr id="20" name="Ink 19">
                  <a:extLst>
                    <a:ext uri="{FF2B5EF4-FFF2-40B4-BE49-F238E27FC236}">
                      <a16:creationId xmlns:a16="http://schemas.microsoft.com/office/drawing/2014/main" id="{2C8E354D-89AC-0A8C-704D-C19CE5668FF8}"/>
                    </a:ext>
                  </a:extLst>
                </p:cNvPr>
                <p:cNvPicPr/>
                <p:nvPr/>
              </p:nvPicPr>
              <p:blipFill>
                <a:blip r:embed="rId31"/>
                <a:stretch>
                  <a:fillRect/>
                </a:stretch>
              </p:blipFill>
              <p:spPr>
                <a:xfrm>
                  <a:off x="2991654" y="3758156"/>
                  <a:ext cx="132120" cy="4644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21" name="Ink 20">
                  <a:extLst>
                    <a:ext uri="{FF2B5EF4-FFF2-40B4-BE49-F238E27FC236}">
                      <a16:creationId xmlns:a16="http://schemas.microsoft.com/office/drawing/2014/main" id="{C4497F71-C1F4-707C-60CA-F06A4D6FE4C4}"/>
                    </a:ext>
                  </a:extLst>
                </p14:cNvPr>
                <p14:cNvContentPartPr/>
                <p14:nvPr/>
              </p14:nvContentPartPr>
              <p14:xfrm>
                <a:off x="3154014" y="3734756"/>
                <a:ext cx="164520" cy="181800"/>
              </p14:xfrm>
            </p:contentPart>
          </mc:Choice>
          <mc:Fallback>
            <p:pic>
              <p:nvPicPr>
                <p:cNvPr id="21" name="Ink 20">
                  <a:extLst>
                    <a:ext uri="{FF2B5EF4-FFF2-40B4-BE49-F238E27FC236}">
                      <a16:creationId xmlns:a16="http://schemas.microsoft.com/office/drawing/2014/main" id="{C4497F71-C1F4-707C-60CA-F06A4D6FE4C4}"/>
                    </a:ext>
                  </a:extLst>
                </p:cNvPr>
                <p:cNvPicPr/>
                <p:nvPr/>
              </p:nvPicPr>
              <p:blipFill>
                <a:blip r:embed="rId33"/>
                <a:stretch>
                  <a:fillRect/>
                </a:stretch>
              </p:blipFill>
              <p:spPr>
                <a:xfrm>
                  <a:off x="3145014" y="3725756"/>
                  <a:ext cx="182160" cy="19944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22" name="Ink 21">
                  <a:extLst>
                    <a:ext uri="{FF2B5EF4-FFF2-40B4-BE49-F238E27FC236}">
                      <a16:creationId xmlns:a16="http://schemas.microsoft.com/office/drawing/2014/main" id="{245F2F1C-9907-B784-06A3-5F37E26193A3}"/>
                    </a:ext>
                  </a:extLst>
                </p14:cNvPr>
                <p14:cNvContentPartPr/>
                <p14:nvPr/>
              </p14:nvContentPartPr>
              <p14:xfrm>
                <a:off x="3469014" y="3465836"/>
                <a:ext cx="120600" cy="604800"/>
              </p14:xfrm>
            </p:contentPart>
          </mc:Choice>
          <mc:Fallback>
            <p:pic>
              <p:nvPicPr>
                <p:cNvPr id="22" name="Ink 21">
                  <a:extLst>
                    <a:ext uri="{FF2B5EF4-FFF2-40B4-BE49-F238E27FC236}">
                      <a16:creationId xmlns:a16="http://schemas.microsoft.com/office/drawing/2014/main" id="{245F2F1C-9907-B784-06A3-5F37E26193A3}"/>
                    </a:ext>
                  </a:extLst>
                </p:cNvPr>
                <p:cNvPicPr/>
                <p:nvPr/>
              </p:nvPicPr>
              <p:blipFill>
                <a:blip r:embed="rId35"/>
                <a:stretch>
                  <a:fillRect/>
                </a:stretch>
              </p:blipFill>
              <p:spPr>
                <a:xfrm>
                  <a:off x="3460374" y="3456836"/>
                  <a:ext cx="138240" cy="62244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23" name="Ink 22">
                  <a:extLst>
                    <a:ext uri="{FF2B5EF4-FFF2-40B4-BE49-F238E27FC236}">
                      <a16:creationId xmlns:a16="http://schemas.microsoft.com/office/drawing/2014/main" id="{71F08A7C-7006-AFFE-BDCB-8A9EF4C63F1D}"/>
                    </a:ext>
                  </a:extLst>
                </p14:cNvPr>
                <p14:cNvContentPartPr/>
                <p14:nvPr/>
              </p14:nvContentPartPr>
              <p14:xfrm>
                <a:off x="3411774" y="3697316"/>
                <a:ext cx="1146240" cy="212760"/>
              </p14:xfrm>
            </p:contentPart>
          </mc:Choice>
          <mc:Fallback>
            <p:pic>
              <p:nvPicPr>
                <p:cNvPr id="23" name="Ink 22">
                  <a:extLst>
                    <a:ext uri="{FF2B5EF4-FFF2-40B4-BE49-F238E27FC236}">
                      <a16:creationId xmlns:a16="http://schemas.microsoft.com/office/drawing/2014/main" id="{71F08A7C-7006-AFFE-BDCB-8A9EF4C63F1D}"/>
                    </a:ext>
                  </a:extLst>
                </p:cNvPr>
                <p:cNvPicPr/>
                <p:nvPr/>
              </p:nvPicPr>
              <p:blipFill>
                <a:blip r:embed="rId37"/>
                <a:stretch>
                  <a:fillRect/>
                </a:stretch>
              </p:blipFill>
              <p:spPr>
                <a:xfrm>
                  <a:off x="3403134" y="3688316"/>
                  <a:ext cx="1163880" cy="23040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3" name="Ink 2">
                  <a:extLst>
                    <a:ext uri="{FF2B5EF4-FFF2-40B4-BE49-F238E27FC236}">
                      <a16:creationId xmlns:a16="http://schemas.microsoft.com/office/drawing/2014/main" id="{0E111840-214B-3135-5DE8-1AECCD6F7072}"/>
                    </a:ext>
                  </a:extLst>
                </p14:cNvPr>
                <p14:cNvContentPartPr/>
                <p14:nvPr/>
              </p14:nvContentPartPr>
              <p14:xfrm>
                <a:off x="990414" y="4812956"/>
                <a:ext cx="4177800" cy="1489680"/>
              </p14:xfrm>
            </p:contentPart>
          </mc:Choice>
          <mc:Fallback>
            <p:pic>
              <p:nvPicPr>
                <p:cNvPr id="3" name="Ink 2">
                  <a:extLst>
                    <a:ext uri="{FF2B5EF4-FFF2-40B4-BE49-F238E27FC236}">
                      <a16:creationId xmlns:a16="http://schemas.microsoft.com/office/drawing/2014/main" id="{0E111840-214B-3135-5DE8-1AECCD6F7072}"/>
                    </a:ext>
                  </a:extLst>
                </p:cNvPr>
                <p:cNvPicPr/>
                <p:nvPr/>
              </p:nvPicPr>
              <p:blipFill>
                <a:blip r:embed="rId39"/>
                <a:stretch>
                  <a:fillRect/>
                </a:stretch>
              </p:blipFill>
              <p:spPr>
                <a:xfrm>
                  <a:off x="981774" y="4804316"/>
                  <a:ext cx="4195440" cy="150732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4" name="Ink 3">
                  <a:extLst>
                    <a:ext uri="{FF2B5EF4-FFF2-40B4-BE49-F238E27FC236}">
                      <a16:creationId xmlns:a16="http://schemas.microsoft.com/office/drawing/2014/main" id="{E5B1056A-26F4-80F7-3E1B-B30582CA878D}"/>
                    </a:ext>
                  </a:extLst>
                </p14:cNvPr>
                <p14:cNvContentPartPr/>
                <p14:nvPr/>
              </p14:nvContentPartPr>
              <p14:xfrm>
                <a:off x="1178334" y="4727636"/>
                <a:ext cx="4120920" cy="1606680"/>
              </p14:xfrm>
            </p:contentPart>
          </mc:Choice>
          <mc:Fallback>
            <p:pic>
              <p:nvPicPr>
                <p:cNvPr id="4" name="Ink 3">
                  <a:extLst>
                    <a:ext uri="{FF2B5EF4-FFF2-40B4-BE49-F238E27FC236}">
                      <a16:creationId xmlns:a16="http://schemas.microsoft.com/office/drawing/2014/main" id="{E5B1056A-26F4-80F7-3E1B-B30582CA878D}"/>
                    </a:ext>
                  </a:extLst>
                </p:cNvPr>
                <p:cNvPicPr/>
                <p:nvPr/>
              </p:nvPicPr>
              <p:blipFill>
                <a:blip r:embed="rId41"/>
                <a:stretch>
                  <a:fillRect/>
                </a:stretch>
              </p:blipFill>
              <p:spPr>
                <a:xfrm>
                  <a:off x="1169694" y="4718996"/>
                  <a:ext cx="4138560" cy="162432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6" name="Ink 5">
                  <a:extLst>
                    <a:ext uri="{FF2B5EF4-FFF2-40B4-BE49-F238E27FC236}">
                      <a16:creationId xmlns:a16="http://schemas.microsoft.com/office/drawing/2014/main" id="{2E4CBD22-D66C-DAFD-3D70-4564E40BA3E7}"/>
                    </a:ext>
                  </a:extLst>
                </p14:cNvPr>
                <p14:cNvContentPartPr/>
                <p14:nvPr/>
              </p14:nvContentPartPr>
              <p14:xfrm>
                <a:off x="2561454" y="5717276"/>
                <a:ext cx="63720" cy="308880"/>
              </p14:xfrm>
            </p:contentPart>
          </mc:Choice>
          <mc:Fallback>
            <p:pic>
              <p:nvPicPr>
                <p:cNvPr id="6" name="Ink 5">
                  <a:extLst>
                    <a:ext uri="{FF2B5EF4-FFF2-40B4-BE49-F238E27FC236}">
                      <a16:creationId xmlns:a16="http://schemas.microsoft.com/office/drawing/2014/main" id="{2E4CBD22-D66C-DAFD-3D70-4564E40BA3E7}"/>
                    </a:ext>
                  </a:extLst>
                </p:cNvPr>
                <p:cNvPicPr/>
                <p:nvPr/>
              </p:nvPicPr>
              <p:blipFill>
                <a:blip r:embed="rId43"/>
                <a:stretch>
                  <a:fillRect/>
                </a:stretch>
              </p:blipFill>
              <p:spPr>
                <a:xfrm>
                  <a:off x="2552814" y="5708276"/>
                  <a:ext cx="81360" cy="32652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7" name="Ink 6">
                  <a:extLst>
                    <a:ext uri="{FF2B5EF4-FFF2-40B4-BE49-F238E27FC236}">
                      <a16:creationId xmlns:a16="http://schemas.microsoft.com/office/drawing/2014/main" id="{316C64F9-4112-6723-B318-B5A438AAD4CE}"/>
                    </a:ext>
                  </a:extLst>
                </p14:cNvPr>
                <p14:cNvContentPartPr/>
                <p14:nvPr/>
              </p14:nvContentPartPr>
              <p14:xfrm>
                <a:off x="2377134" y="5662916"/>
                <a:ext cx="307440" cy="384120"/>
              </p14:xfrm>
            </p:contentPart>
          </mc:Choice>
          <mc:Fallback>
            <p:pic>
              <p:nvPicPr>
                <p:cNvPr id="7" name="Ink 6">
                  <a:extLst>
                    <a:ext uri="{FF2B5EF4-FFF2-40B4-BE49-F238E27FC236}">
                      <a16:creationId xmlns:a16="http://schemas.microsoft.com/office/drawing/2014/main" id="{316C64F9-4112-6723-B318-B5A438AAD4CE}"/>
                    </a:ext>
                  </a:extLst>
                </p:cNvPr>
                <p:cNvPicPr/>
                <p:nvPr/>
              </p:nvPicPr>
              <p:blipFill>
                <a:blip r:embed="rId45"/>
                <a:stretch>
                  <a:fillRect/>
                </a:stretch>
              </p:blipFill>
              <p:spPr>
                <a:xfrm>
                  <a:off x="2368134" y="5653916"/>
                  <a:ext cx="325080" cy="40176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8" name="Ink 7">
                  <a:extLst>
                    <a:ext uri="{FF2B5EF4-FFF2-40B4-BE49-F238E27FC236}">
                      <a16:creationId xmlns:a16="http://schemas.microsoft.com/office/drawing/2014/main" id="{2492B63E-B0FF-B439-3CE6-41C78BB507D9}"/>
                    </a:ext>
                  </a:extLst>
                </p14:cNvPr>
                <p14:cNvContentPartPr/>
                <p14:nvPr/>
              </p14:nvContentPartPr>
              <p14:xfrm>
                <a:off x="2673774" y="5859836"/>
                <a:ext cx="194760" cy="142920"/>
              </p14:xfrm>
            </p:contentPart>
          </mc:Choice>
          <mc:Fallback>
            <p:pic>
              <p:nvPicPr>
                <p:cNvPr id="8" name="Ink 7">
                  <a:extLst>
                    <a:ext uri="{FF2B5EF4-FFF2-40B4-BE49-F238E27FC236}">
                      <a16:creationId xmlns:a16="http://schemas.microsoft.com/office/drawing/2014/main" id="{2492B63E-B0FF-B439-3CE6-41C78BB507D9}"/>
                    </a:ext>
                  </a:extLst>
                </p:cNvPr>
                <p:cNvPicPr/>
                <p:nvPr/>
              </p:nvPicPr>
              <p:blipFill>
                <a:blip r:embed="rId47"/>
                <a:stretch>
                  <a:fillRect/>
                </a:stretch>
              </p:blipFill>
              <p:spPr>
                <a:xfrm>
                  <a:off x="2664774" y="5850836"/>
                  <a:ext cx="212400" cy="16056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9" name="Ink 8">
                  <a:extLst>
                    <a:ext uri="{FF2B5EF4-FFF2-40B4-BE49-F238E27FC236}">
                      <a16:creationId xmlns:a16="http://schemas.microsoft.com/office/drawing/2014/main" id="{D634E63D-6D31-412B-39DB-863DBDFAF000}"/>
                    </a:ext>
                  </a:extLst>
                </p14:cNvPr>
                <p14:cNvContentPartPr/>
                <p14:nvPr/>
              </p14:nvContentPartPr>
              <p14:xfrm>
                <a:off x="3002094" y="5617916"/>
                <a:ext cx="142200" cy="505080"/>
              </p14:xfrm>
            </p:contentPart>
          </mc:Choice>
          <mc:Fallback>
            <p:pic>
              <p:nvPicPr>
                <p:cNvPr id="9" name="Ink 8">
                  <a:extLst>
                    <a:ext uri="{FF2B5EF4-FFF2-40B4-BE49-F238E27FC236}">
                      <a16:creationId xmlns:a16="http://schemas.microsoft.com/office/drawing/2014/main" id="{D634E63D-6D31-412B-39DB-863DBDFAF000}"/>
                    </a:ext>
                  </a:extLst>
                </p:cNvPr>
                <p:cNvPicPr/>
                <p:nvPr/>
              </p:nvPicPr>
              <p:blipFill>
                <a:blip r:embed="rId49"/>
                <a:stretch>
                  <a:fillRect/>
                </a:stretch>
              </p:blipFill>
              <p:spPr>
                <a:xfrm>
                  <a:off x="2993094" y="5609276"/>
                  <a:ext cx="159840" cy="52272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10" name="Ink 9">
                  <a:extLst>
                    <a:ext uri="{FF2B5EF4-FFF2-40B4-BE49-F238E27FC236}">
                      <a16:creationId xmlns:a16="http://schemas.microsoft.com/office/drawing/2014/main" id="{0C76C7B2-7BEE-5A0E-9925-C995FB565DD3}"/>
                    </a:ext>
                  </a:extLst>
                </p14:cNvPr>
                <p14:cNvContentPartPr/>
                <p14:nvPr/>
              </p14:nvContentPartPr>
              <p14:xfrm>
                <a:off x="2910294" y="5852636"/>
                <a:ext cx="377280" cy="162360"/>
              </p14:xfrm>
            </p:contentPart>
          </mc:Choice>
          <mc:Fallback>
            <p:pic>
              <p:nvPicPr>
                <p:cNvPr id="10" name="Ink 9">
                  <a:extLst>
                    <a:ext uri="{FF2B5EF4-FFF2-40B4-BE49-F238E27FC236}">
                      <a16:creationId xmlns:a16="http://schemas.microsoft.com/office/drawing/2014/main" id="{0C76C7B2-7BEE-5A0E-9925-C995FB565DD3}"/>
                    </a:ext>
                  </a:extLst>
                </p:cNvPr>
                <p:cNvPicPr/>
                <p:nvPr/>
              </p:nvPicPr>
              <p:blipFill>
                <a:blip r:embed="rId51"/>
                <a:stretch>
                  <a:fillRect/>
                </a:stretch>
              </p:blipFill>
              <p:spPr>
                <a:xfrm>
                  <a:off x="2901294" y="5843636"/>
                  <a:ext cx="394920" cy="18000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11" name="Ink 10">
                  <a:extLst>
                    <a:ext uri="{FF2B5EF4-FFF2-40B4-BE49-F238E27FC236}">
                      <a16:creationId xmlns:a16="http://schemas.microsoft.com/office/drawing/2014/main" id="{0D95CFC5-ACF2-55B3-B129-ED6CE1DDF82F}"/>
                    </a:ext>
                  </a:extLst>
                </p14:cNvPr>
                <p14:cNvContentPartPr/>
                <p14:nvPr/>
              </p14:nvContentPartPr>
              <p14:xfrm>
                <a:off x="3331494" y="5823116"/>
                <a:ext cx="254880" cy="202680"/>
              </p14:xfrm>
            </p:contentPart>
          </mc:Choice>
          <mc:Fallback>
            <p:pic>
              <p:nvPicPr>
                <p:cNvPr id="11" name="Ink 10">
                  <a:extLst>
                    <a:ext uri="{FF2B5EF4-FFF2-40B4-BE49-F238E27FC236}">
                      <a16:creationId xmlns:a16="http://schemas.microsoft.com/office/drawing/2014/main" id="{0D95CFC5-ACF2-55B3-B129-ED6CE1DDF82F}"/>
                    </a:ext>
                  </a:extLst>
                </p:cNvPr>
                <p:cNvPicPr/>
                <p:nvPr/>
              </p:nvPicPr>
              <p:blipFill>
                <a:blip r:embed="rId53"/>
                <a:stretch>
                  <a:fillRect/>
                </a:stretch>
              </p:blipFill>
              <p:spPr>
                <a:xfrm>
                  <a:off x="3322854" y="5814116"/>
                  <a:ext cx="272520" cy="22032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25" name="Ink 24">
                  <a:extLst>
                    <a:ext uri="{FF2B5EF4-FFF2-40B4-BE49-F238E27FC236}">
                      <a16:creationId xmlns:a16="http://schemas.microsoft.com/office/drawing/2014/main" id="{9477C711-7A5A-12E2-BD26-0B7578F67CC5}"/>
                    </a:ext>
                  </a:extLst>
                </p14:cNvPr>
                <p14:cNvContentPartPr/>
                <p14:nvPr/>
              </p14:nvContentPartPr>
              <p14:xfrm>
                <a:off x="1915254" y="4976036"/>
                <a:ext cx="12240" cy="219600"/>
              </p14:xfrm>
            </p:contentPart>
          </mc:Choice>
          <mc:Fallback>
            <p:pic>
              <p:nvPicPr>
                <p:cNvPr id="25" name="Ink 24">
                  <a:extLst>
                    <a:ext uri="{FF2B5EF4-FFF2-40B4-BE49-F238E27FC236}">
                      <a16:creationId xmlns:a16="http://schemas.microsoft.com/office/drawing/2014/main" id="{9477C711-7A5A-12E2-BD26-0B7578F67CC5}"/>
                    </a:ext>
                  </a:extLst>
                </p:cNvPr>
                <p:cNvPicPr/>
                <p:nvPr/>
              </p:nvPicPr>
              <p:blipFill>
                <a:blip r:embed="rId55"/>
                <a:stretch>
                  <a:fillRect/>
                </a:stretch>
              </p:blipFill>
              <p:spPr>
                <a:xfrm>
                  <a:off x="1906614" y="4967036"/>
                  <a:ext cx="29880" cy="23724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26" name="Ink 25">
                  <a:extLst>
                    <a:ext uri="{FF2B5EF4-FFF2-40B4-BE49-F238E27FC236}">
                      <a16:creationId xmlns:a16="http://schemas.microsoft.com/office/drawing/2014/main" id="{C8ACA740-4FFC-B48C-031E-82F2867872E8}"/>
                    </a:ext>
                  </a:extLst>
                </p14:cNvPr>
                <p14:cNvContentPartPr/>
                <p14:nvPr/>
              </p14:nvContentPartPr>
              <p14:xfrm>
                <a:off x="1897254" y="4970276"/>
                <a:ext cx="198360" cy="252000"/>
              </p14:xfrm>
            </p:contentPart>
          </mc:Choice>
          <mc:Fallback>
            <p:pic>
              <p:nvPicPr>
                <p:cNvPr id="26" name="Ink 25">
                  <a:extLst>
                    <a:ext uri="{FF2B5EF4-FFF2-40B4-BE49-F238E27FC236}">
                      <a16:creationId xmlns:a16="http://schemas.microsoft.com/office/drawing/2014/main" id="{C8ACA740-4FFC-B48C-031E-82F2867872E8}"/>
                    </a:ext>
                  </a:extLst>
                </p:cNvPr>
                <p:cNvPicPr/>
                <p:nvPr/>
              </p:nvPicPr>
              <p:blipFill>
                <a:blip r:embed="rId57"/>
                <a:stretch>
                  <a:fillRect/>
                </a:stretch>
              </p:blipFill>
              <p:spPr>
                <a:xfrm>
                  <a:off x="1888614" y="4961636"/>
                  <a:ext cx="216000" cy="26964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27" name="Ink 26">
                  <a:extLst>
                    <a:ext uri="{FF2B5EF4-FFF2-40B4-BE49-F238E27FC236}">
                      <a16:creationId xmlns:a16="http://schemas.microsoft.com/office/drawing/2014/main" id="{473E919E-E78F-44FA-C507-1459D8E16458}"/>
                    </a:ext>
                  </a:extLst>
                </p14:cNvPr>
                <p14:cNvContentPartPr/>
                <p14:nvPr/>
              </p14:nvContentPartPr>
              <p14:xfrm>
                <a:off x="2183454" y="4979276"/>
                <a:ext cx="27360" cy="241200"/>
              </p14:xfrm>
            </p:contentPart>
          </mc:Choice>
          <mc:Fallback>
            <p:pic>
              <p:nvPicPr>
                <p:cNvPr id="27" name="Ink 26">
                  <a:extLst>
                    <a:ext uri="{FF2B5EF4-FFF2-40B4-BE49-F238E27FC236}">
                      <a16:creationId xmlns:a16="http://schemas.microsoft.com/office/drawing/2014/main" id="{473E919E-E78F-44FA-C507-1459D8E16458}"/>
                    </a:ext>
                  </a:extLst>
                </p:cNvPr>
                <p:cNvPicPr/>
                <p:nvPr/>
              </p:nvPicPr>
              <p:blipFill>
                <a:blip r:embed="rId59"/>
                <a:stretch>
                  <a:fillRect/>
                </a:stretch>
              </p:blipFill>
              <p:spPr>
                <a:xfrm>
                  <a:off x="2174454" y="4970636"/>
                  <a:ext cx="45000" cy="25884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28" name="Ink 27">
                  <a:extLst>
                    <a:ext uri="{FF2B5EF4-FFF2-40B4-BE49-F238E27FC236}">
                      <a16:creationId xmlns:a16="http://schemas.microsoft.com/office/drawing/2014/main" id="{9B38D8CA-E152-B92A-B45C-F2202CD20B71}"/>
                    </a:ext>
                  </a:extLst>
                </p14:cNvPr>
                <p14:cNvContentPartPr/>
                <p14:nvPr/>
              </p14:nvContentPartPr>
              <p14:xfrm>
                <a:off x="2301174" y="5011676"/>
                <a:ext cx="303480" cy="179280"/>
              </p14:xfrm>
            </p:contentPart>
          </mc:Choice>
          <mc:Fallback>
            <p:pic>
              <p:nvPicPr>
                <p:cNvPr id="28" name="Ink 27">
                  <a:extLst>
                    <a:ext uri="{FF2B5EF4-FFF2-40B4-BE49-F238E27FC236}">
                      <a16:creationId xmlns:a16="http://schemas.microsoft.com/office/drawing/2014/main" id="{9B38D8CA-E152-B92A-B45C-F2202CD20B71}"/>
                    </a:ext>
                  </a:extLst>
                </p:cNvPr>
                <p:cNvPicPr/>
                <p:nvPr/>
              </p:nvPicPr>
              <p:blipFill>
                <a:blip r:embed="rId61"/>
                <a:stretch>
                  <a:fillRect/>
                </a:stretch>
              </p:blipFill>
              <p:spPr>
                <a:xfrm>
                  <a:off x="2292534" y="5003036"/>
                  <a:ext cx="321120" cy="19692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29" name="Ink 28">
                  <a:extLst>
                    <a:ext uri="{FF2B5EF4-FFF2-40B4-BE49-F238E27FC236}">
                      <a16:creationId xmlns:a16="http://schemas.microsoft.com/office/drawing/2014/main" id="{D84374EA-CF16-4BD4-6DB9-46EFB15A47E0}"/>
                    </a:ext>
                  </a:extLst>
                </p14:cNvPr>
                <p14:cNvContentPartPr/>
                <p14:nvPr/>
              </p14:nvContentPartPr>
              <p14:xfrm>
                <a:off x="2782494" y="5112476"/>
                <a:ext cx="10080" cy="83520"/>
              </p14:xfrm>
            </p:contentPart>
          </mc:Choice>
          <mc:Fallback>
            <p:pic>
              <p:nvPicPr>
                <p:cNvPr id="29" name="Ink 28">
                  <a:extLst>
                    <a:ext uri="{FF2B5EF4-FFF2-40B4-BE49-F238E27FC236}">
                      <a16:creationId xmlns:a16="http://schemas.microsoft.com/office/drawing/2014/main" id="{D84374EA-CF16-4BD4-6DB9-46EFB15A47E0}"/>
                    </a:ext>
                  </a:extLst>
                </p:cNvPr>
                <p:cNvPicPr/>
                <p:nvPr/>
              </p:nvPicPr>
              <p:blipFill>
                <a:blip r:embed="rId63"/>
                <a:stretch>
                  <a:fillRect/>
                </a:stretch>
              </p:blipFill>
              <p:spPr>
                <a:xfrm>
                  <a:off x="2773854" y="5103836"/>
                  <a:ext cx="27720" cy="10116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31" name="Ink 30">
                  <a:extLst>
                    <a:ext uri="{FF2B5EF4-FFF2-40B4-BE49-F238E27FC236}">
                      <a16:creationId xmlns:a16="http://schemas.microsoft.com/office/drawing/2014/main" id="{F339D08B-3A81-E0E0-964C-9AF8BD5525C1}"/>
                    </a:ext>
                  </a:extLst>
                </p14:cNvPr>
                <p14:cNvContentPartPr/>
                <p14:nvPr/>
              </p14:nvContentPartPr>
              <p14:xfrm>
                <a:off x="2977974" y="4980716"/>
                <a:ext cx="21240" cy="177120"/>
              </p14:xfrm>
            </p:contentPart>
          </mc:Choice>
          <mc:Fallback>
            <p:pic>
              <p:nvPicPr>
                <p:cNvPr id="31" name="Ink 30">
                  <a:extLst>
                    <a:ext uri="{FF2B5EF4-FFF2-40B4-BE49-F238E27FC236}">
                      <a16:creationId xmlns:a16="http://schemas.microsoft.com/office/drawing/2014/main" id="{F339D08B-3A81-E0E0-964C-9AF8BD5525C1}"/>
                    </a:ext>
                  </a:extLst>
                </p:cNvPr>
                <p:cNvPicPr/>
                <p:nvPr/>
              </p:nvPicPr>
              <p:blipFill>
                <a:blip r:embed="rId65"/>
                <a:stretch>
                  <a:fillRect/>
                </a:stretch>
              </p:blipFill>
              <p:spPr>
                <a:xfrm>
                  <a:off x="2969334" y="4971716"/>
                  <a:ext cx="38880" cy="194760"/>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32" name="Ink 31">
                  <a:extLst>
                    <a:ext uri="{FF2B5EF4-FFF2-40B4-BE49-F238E27FC236}">
                      <a16:creationId xmlns:a16="http://schemas.microsoft.com/office/drawing/2014/main" id="{9910BB83-8C2F-5437-1F59-A596CEAA8E27}"/>
                    </a:ext>
                  </a:extLst>
                </p14:cNvPr>
                <p14:cNvContentPartPr/>
                <p14:nvPr/>
              </p14:nvContentPartPr>
              <p14:xfrm>
                <a:off x="2968614" y="4984316"/>
                <a:ext cx="210600" cy="158400"/>
              </p14:xfrm>
            </p:contentPart>
          </mc:Choice>
          <mc:Fallback>
            <p:pic>
              <p:nvPicPr>
                <p:cNvPr id="32" name="Ink 31">
                  <a:extLst>
                    <a:ext uri="{FF2B5EF4-FFF2-40B4-BE49-F238E27FC236}">
                      <a16:creationId xmlns:a16="http://schemas.microsoft.com/office/drawing/2014/main" id="{9910BB83-8C2F-5437-1F59-A596CEAA8E27}"/>
                    </a:ext>
                  </a:extLst>
                </p:cNvPr>
                <p:cNvPicPr/>
                <p:nvPr/>
              </p:nvPicPr>
              <p:blipFill>
                <a:blip r:embed="rId67"/>
                <a:stretch>
                  <a:fillRect/>
                </a:stretch>
              </p:blipFill>
              <p:spPr>
                <a:xfrm>
                  <a:off x="2959974" y="4975676"/>
                  <a:ext cx="228240" cy="176040"/>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33" name="Ink 32">
                  <a:extLst>
                    <a:ext uri="{FF2B5EF4-FFF2-40B4-BE49-F238E27FC236}">
                      <a16:creationId xmlns:a16="http://schemas.microsoft.com/office/drawing/2014/main" id="{516D0E2B-59CE-9A09-A852-6F33E690961D}"/>
                    </a:ext>
                  </a:extLst>
                </p14:cNvPr>
                <p14:cNvContentPartPr/>
                <p14:nvPr/>
              </p14:nvContentPartPr>
              <p14:xfrm>
                <a:off x="3244014" y="4980716"/>
                <a:ext cx="42120" cy="237240"/>
              </p14:xfrm>
            </p:contentPart>
          </mc:Choice>
          <mc:Fallback>
            <p:pic>
              <p:nvPicPr>
                <p:cNvPr id="33" name="Ink 32">
                  <a:extLst>
                    <a:ext uri="{FF2B5EF4-FFF2-40B4-BE49-F238E27FC236}">
                      <a16:creationId xmlns:a16="http://schemas.microsoft.com/office/drawing/2014/main" id="{516D0E2B-59CE-9A09-A852-6F33E690961D}"/>
                    </a:ext>
                  </a:extLst>
                </p:cNvPr>
                <p:cNvPicPr/>
                <p:nvPr/>
              </p:nvPicPr>
              <p:blipFill>
                <a:blip r:embed="rId69"/>
                <a:stretch>
                  <a:fillRect/>
                </a:stretch>
              </p:blipFill>
              <p:spPr>
                <a:xfrm>
                  <a:off x="3235374" y="4971716"/>
                  <a:ext cx="59760" cy="254880"/>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34" name="Ink 33">
                  <a:extLst>
                    <a:ext uri="{FF2B5EF4-FFF2-40B4-BE49-F238E27FC236}">
                      <a16:creationId xmlns:a16="http://schemas.microsoft.com/office/drawing/2014/main" id="{DD2243A2-A913-36F2-A066-58029E066264}"/>
                    </a:ext>
                  </a:extLst>
                </p14:cNvPr>
                <p14:cNvContentPartPr/>
                <p14:nvPr/>
              </p14:nvContentPartPr>
              <p14:xfrm>
                <a:off x="3382254" y="5064956"/>
                <a:ext cx="226440" cy="142560"/>
              </p14:xfrm>
            </p:contentPart>
          </mc:Choice>
          <mc:Fallback>
            <p:pic>
              <p:nvPicPr>
                <p:cNvPr id="34" name="Ink 33">
                  <a:extLst>
                    <a:ext uri="{FF2B5EF4-FFF2-40B4-BE49-F238E27FC236}">
                      <a16:creationId xmlns:a16="http://schemas.microsoft.com/office/drawing/2014/main" id="{DD2243A2-A913-36F2-A066-58029E066264}"/>
                    </a:ext>
                  </a:extLst>
                </p:cNvPr>
                <p:cNvPicPr/>
                <p:nvPr/>
              </p:nvPicPr>
              <p:blipFill>
                <a:blip r:embed="rId71"/>
                <a:stretch>
                  <a:fillRect/>
                </a:stretch>
              </p:blipFill>
              <p:spPr>
                <a:xfrm>
                  <a:off x="3373254" y="5055956"/>
                  <a:ext cx="244080" cy="160200"/>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35" name="Ink 34">
                  <a:extLst>
                    <a:ext uri="{FF2B5EF4-FFF2-40B4-BE49-F238E27FC236}">
                      <a16:creationId xmlns:a16="http://schemas.microsoft.com/office/drawing/2014/main" id="{A329ADCF-CD72-315E-F576-88CDC743F54B}"/>
                    </a:ext>
                  </a:extLst>
                </p14:cNvPr>
                <p14:cNvContentPartPr/>
                <p14:nvPr/>
              </p14:nvContentPartPr>
              <p14:xfrm>
                <a:off x="3795174" y="5171516"/>
                <a:ext cx="9360" cy="116280"/>
              </p14:xfrm>
            </p:contentPart>
          </mc:Choice>
          <mc:Fallback>
            <p:pic>
              <p:nvPicPr>
                <p:cNvPr id="35" name="Ink 34">
                  <a:extLst>
                    <a:ext uri="{FF2B5EF4-FFF2-40B4-BE49-F238E27FC236}">
                      <a16:creationId xmlns:a16="http://schemas.microsoft.com/office/drawing/2014/main" id="{A329ADCF-CD72-315E-F576-88CDC743F54B}"/>
                    </a:ext>
                  </a:extLst>
                </p:cNvPr>
                <p:cNvPicPr/>
                <p:nvPr/>
              </p:nvPicPr>
              <p:blipFill>
                <a:blip r:embed="rId73"/>
                <a:stretch>
                  <a:fillRect/>
                </a:stretch>
              </p:blipFill>
              <p:spPr>
                <a:xfrm>
                  <a:off x="3786174" y="5162876"/>
                  <a:ext cx="27000" cy="133920"/>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36" name="Ink 35">
                  <a:extLst>
                    <a:ext uri="{FF2B5EF4-FFF2-40B4-BE49-F238E27FC236}">
                      <a16:creationId xmlns:a16="http://schemas.microsoft.com/office/drawing/2014/main" id="{8EED362E-1EFC-2939-192B-898AE5AAC647}"/>
                    </a:ext>
                  </a:extLst>
                </p14:cNvPr>
                <p14:cNvContentPartPr/>
                <p14:nvPr/>
              </p14:nvContentPartPr>
              <p14:xfrm>
                <a:off x="3971934" y="4981076"/>
                <a:ext cx="222120" cy="255240"/>
              </p14:xfrm>
            </p:contentPart>
          </mc:Choice>
          <mc:Fallback>
            <p:pic>
              <p:nvPicPr>
                <p:cNvPr id="36" name="Ink 35">
                  <a:extLst>
                    <a:ext uri="{FF2B5EF4-FFF2-40B4-BE49-F238E27FC236}">
                      <a16:creationId xmlns:a16="http://schemas.microsoft.com/office/drawing/2014/main" id="{8EED362E-1EFC-2939-192B-898AE5AAC647}"/>
                    </a:ext>
                  </a:extLst>
                </p:cNvPr>
                <p:cNvPicPr/>
                <p:nvPr/>
              </p:nvPicPr>
              <p:blipFill>
                <a:blip r:embed="rId75"/>
                <a:stretch>
                  <a:fillRect/>
                </a:stretch>
              </p:blipFill>
              <p:spPr>
                <a:xfrm>
                  <a:off x="3962934" y="4972436"/>
                  <a:ext cx="239760" cy="272880"/>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37" name="Ink 36">
                  <a:extLst>
                    <a:ext uri="{FF2B5EF4-FFF2-40B4-BE49-F238E27FC236}">
                      <a16:creationId xmlns:a16="http://schemas.microsoft.com/office/drawing/2014/main" id="{7BB0EE57-F9ED-604B-CCA5-64E301AE6EA5}"/>
                    </a:ext>
                  </a:extLst>
                </p14:cNvPr>
                <p14:cNvContentPartPr/>
                <p14:nvPr/>
              </p14:nvContentPartPr>
              <p14:xfrm>
                <a:off x="4267134" y="5132276"/>
                <a:ext cx="20160" cy="146880"/>
              </p14:xfrm>
            </p:contentPart>
          </mc:Choice>
          <mc:Fallback>
            <p:pic>
              <p:nvPicPr>
                <p:cNvPr id="37" name="Ink 36">
                  <a:extLst>
                    <a:ext uri="{FF2B5EF4-FFF2-40B4-BE49-F238E27FC236}">
                      <a16:creationId xmlns:a16="http://schemas.microsoft.com/office/drawing/2014/main" id="{7BB0EE57-F9ED-604B-CCA5-64E301AE6EA5}"/>
                    </a:ext>
                  </a:extLst>
                </p:cNvPr>
                <p:cNvPicPr/>
                <p:nvPr/>
              </p:nvPicPr>
              <p:blipFill>
                <a:blip r:embed="rId77"/>
                <a:stretch>
                  <a:fillRect/>
                </a:stretch>
              </p:blipFill>
              <p:spPr>
                <a:xfrm>
                  <a:off x="4258134" y="5123276"/>
                  <a:ext cx="37800" cy="164520"/>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38" name="Ink 37">
                  <a:extLst>
                    <a:ext uri="{FF2B5EF4-FFF2-40B4-BE49-F238E27FC236}">
                      <a16:creationId xmlns:a16="http://schemas.microsoft.com/office/drawing/2014/main" id="{BF2D6775-B1DE-9A06-6808-2E7952470F70}"/>
                    </a:ext>
                  </a:extLst>
                </p14:cNvPr>
                <p14:cNvContentPartPr/>
                <p14:nvPr/>
              </p14:nvContentPartPr>
              <p14:xfrm>
                <a:off x="4307454" y="5032556"/>
                <a:ext cx="173880" cy="231840"/>
              </p14:xfrm>
            </p:contentPart>
          </mc:Choice>
          <mc:Fallback>
            <p:pic>
              <p:nvPicPr>
                <p:cNvPr id="38" name="Ink 37">
                  <a:extLst>
                    <a:ext uri="{FF2B5EF4-FFF2-40B4-BE49-F238E27FC236}">
                      <a16:creationId xmlns:a16="http://schemas.microsoft.com/office/drawing/2014/main" id="{BF2D6775-B1DE-9A06-6808-2E7952470F70}"/>
                    </a:ext>
                  </a:extLst>
                </p:cNvPr>
                <p:cNvPicPr/>
                <p:nvPr/>
              </p:nvPicPr>
              <p:blipFill>
                <a:blip r:embed="rId79"/>
                <a:stretch>
                  <a:fillRect/>
                </a:stretch>
              </p:blipFill>
              <p:spPr>
                <a:xfrm>
                  <a:off x="4298454" y="5023916"/>
                  <a:ext cx="191520" cy="249480"/>
                </a:xfrm>
                <a:prstGeom prst="rect">
                  <a:avLst/>
                </a:prstGeom>
              </p:spPr>
            </p:pic>
          </mc:Fallback>
        </mc:AlternateContent>
        <mc:AlternateContent xmlns:mc="http://schemas.openxmlformats.org/markup-compatibility/2006">
          <mc:Choice xmlns:p14="http://schemas.microsoft.com/office/powerpoint/2010/main" Requires="p14">
            <p:contentPart p14:bwMode="auto" r:id="rId80">
              <p14:nvContentPartPr>
                <p14:cNvPr id="40" name="Ink 39">
                  <a:extLst>
                    <a:ext uri="{FF2B5EF4-FFF2-40B4-BE49-F238E27FC236}">
                      <a16:creationId xmlns:a16="http://schemas.microsoft.com/office/drawing/2014/main" id="{8C67E44D-C022-82F9-2604-EB45C0E192E1}"/>
                    </a:ext>
                  </a:extLst>
                </p14:cNvPr>
                <p14:cNvContentPartPr/>
                <p14:nvPr/>
              </p14:nvContentPartPr>
              <p14:xfrm>
                <a:off x="1915974" y="2858156"/>
                <a:ext cx="308160" cy="289800"/>
              </p14:xfrm>
            </p:contentPart>
          </mc:Choice>
          <mc:Fallback>
            <p:pic>
              <p:nvPicPr>
                <p:cNvPr id="40" name="Ink 39">
                  <a:extLst>
                    <a:ext uri="{FF2B5EF4-FFF2-40B4-BE49-F238E27FC236}">
                      <a16:creationId xmlns:a16="http://schemas.microsoft.com/office/drawing/2014/main" id="{8C67E44D-C022-82F9-2604-EB45C0E192E1}"/>
                    </a:ext>
                  </a:extLst>
                </p:cNvPr>
                <p:cNvPicPr/>
                <p:nvPr/>
              </p:nvPicPr>
              <p:blipFill>
                <a:blip r:embed="rId81"/>
                <a:stretch>
                  <a:fillRect/>
                </a:stretch>
              </p:blipFill>
              <p:spPr>
                <a:xfrm>
                  <a:off x="1907334" y="2849156"/>
                  <a:ext cx="325800" cy="307440"/>
                </a:xfrm>
                <a:prstGeom prst="rect">
                  <a:avLst/>
                </a:prstGeom>
              </p:spPr>
            </p:pic>
          </mc:Fallback>
        </mc:AlternateContent>
        <mc:AlternateContent xmlns:mc="http://schemas.openxmlformats.org/markup-compatibility/2006">
          <mc:Choice xmlns:p14="http://schemas.microsoft.com/office/powerpoint/2010/main" Requires="p14">
            <p:contentPart p14:bwMode="auto" r:id="rId82">
              <p14:nvContentPartPr>
                <p14:cNvPr id="41" name="Ink 40">
                  <a:extLst>
                    <a:ext uri="{FF2B5EF4-FFF2-40B4-BE49-F238E27FC236}">
                      <a16:creationId xmlns:a16="http://schemas.microsoft.com/office/drawing/2014/main" id="{FD22B3FB-4A1A-EB58-BF72-91C03C2F15B7}"/>
                    </a:ext>
                  </a:extLst>
                </p14:cNvPr>
                <p14:cNvContentPartPr/>
                <p14:nvPr/>
              </p14:nvContentPartPr>
              <p14:xfrm>
                <a:off x="2233494" y="2889836"/>
                <a:ext cx="162360" cy="236880"/>
              </p14:xfrm>
            </p:contentPart>
          </mc:Choice>
          <mc:Fallback>
            <p:pic>
              <p:nvPicPr>
                <p:cNvPr id="41" name="Ink 40">
                  <a:extLst>
                    <a:ext uri="{FF2B5EF4-FFF2-40B4-BE49-F238E27FC236}">
                      <a16:creationId xmlns:a16="http://schemas.microsoft.com/office/drawing/2014/main" id="{FD22B3FB-4A1A-EB58-BF72-91C03C2F15B7}"/>
                    </a:ext>
                  </a:extLst>
                </p:cNvPr>
                <p:cNvPicPr/>
                <p:nvPr/>
              </p:nvPicPr>
              <p:blipFill>
                <a:blip r:embed="rId83"/>
                <a:stretch>
                  <a:fillRect/>
                </a:stretch>
              </p:blipFill>
              <p:spPr>
                <a:xfrm>
                  <a:off x="2224494" y="2881196"/>
                  <a:ext cx="180000" cy="254520"/>
                </a:xfrm>
                <a:prstGeom prst="rect">
                  <a:avLst/>
                </a:prstGeom>
              </p:spPr>
            </p:pic>
          </mc:Fallback>
        </mc:AlternateContent>
        <mc:AlternateContent xmlns:mc="http://schemas.openxmlformats.org/markup-compatibility/2006">
          <mc:Choice xmlns:p14="http://schemas.microsoft.com/office/powerpoint/2010/main" Requires="p14">
            <p:contentPart p14:bwMode="auto" r:id="rId84">
              <p14:nvContentPartPr>
                <p14:cNvPr id="42" name="Ink 41">
                  <a:extLst>
                    <a:ext uri="{FF2B5EF4-FFF2-40B4-BE49-F238E27FC236}">
                      <a16:creationId xmlns:a16="http://schemas.microsoft.com/office/drawing/2014/main" id="{7ECC96A8-A8F6-B66C-2936-E756B1981BA6}"/>
                    </a:ext>
                  </a:extLst>
                </p14:cNvPr>
                <p14:cNvContentPartPr/>
                <p14:nvPr/>
              </p14:nvContentPartPr>
              <p14:xfrm>
                <a:off x="2467854" y="3067316"/>
                <a:ext cx="38880" cy="108000"/>
              </p14:xfrm>
            </p:contentPart>
          </mc:Choice>
          <mc:Fallback>
            <p:pic>
              <p:nvPicPr>
                <p:cNvPr id="42" name="Ink 41">
                  <a:extLst>
                    <a:ext uri="{FF2B5EF4-FFF2-40B4-BE49-F238E27FC236}">
                      <a16:creationId xmlns:a16="http://schemas.microsoft.com/office/drawing/2014/main" id="{7ECC96A8-A8F6-B66C-2936-E756B1981BA6}"/>
                    </a:ext>
                  </a:extLst>
                </p:cNvPr>
                <p:cNvPicPr/>
                <p:nvPr/>
              </p:nvPicPr>
              <p:blipFill>
                <a:blip r:embed="rId85"/>
                <a:stretch>
                  <a:fillRect/>
                </a:stretch>
              </p:blipFill>
              <p:spPr>
                <a:xfrm>
                  <a:off x="2459214" y="3058676"/>
                  <a:ext cx="56520" cy="125640"/>
                </a:xfrm>
                <a:prstGeom prst="rect">
                  <a:avLst/>
                </a:prstGeom>
              </p:spPr>
            </p:pic>
          </mc:Fallback>
        </mc:AlternateContent>
        <mc:AlternateContent xmlns:mc="http://schemas.openxmlformats.org/markup-compatibility/2006">
          <mc:Choice xmlns:p14="http://schemas.microsoft.com/office/powerpoint/2010/main" Requires="p14">
            <p:contentPart p14:bwMode="auto" r:id="rId86">
              <p14:nvContentPartPr>
                <p14:cNvPr id="43" name="Ink 42">
                  <a:extLst>
                    <a:ext uri="{FF2B5EF4-FFF2-40B4-BE49-F238E27FC236}">
                      <a16:creationId xmlns:a16="http://schemas.microsoft.com/office/drawing/2014/main" id="{AB240C26-70C0-B249-B218-CA3B16ADA464}"/>
                    </a:ext>
                  </a:extLst>
                </p14:cNvPr>
                <p14:cNvContentPartPr/>
                <p14:nvPr/>
              </p14:nvContentPartPr>
              <p14:xfrm>
                <a:off x="2792214" y="2976956"/>
                <a:ext cx="10440" cy="138600"/>
              </p14:xfrm>
            </p:contentPart>
          </mc:Choice>
          <mc:Fallback>
            <p:pic>
              <p:nvPicPr>
                <p:cNvPr id="43" name="Ink 42">
                  <a:extLst>
                    <a:ext uri="{FF2B5EF4-FFF2-40B4-BE49-F238E27FC236}">
                      <a16:creationId xmlns:a16="http://schemas.microsoft.com/office/drawing/2014/main" id="{AB240C26-70C0-B249-B218-CA3B16ADA464}"/>
                    </a:ext>
                  </a:extLst>
                </p:cNvPr>
                <p:cNvPicPr/>
                <p:nvPr/>
              </p:nvPicPr>
              <p:blipFill>
                <a:blip r:embed="rId87"/>
                <a:stretch>
                  <a:fillRect/>
                </a:stretch>
              </p:blipFill>
              <p:spPr>
                <a:xfrm>
                  <a:off x="2783214" y="2967956"/>
                  <a:ext cx="28080" cy="156240"/>
                </a:xfrm>
                <a:prstGeom prst="rect">
                  <a:avLst/>
                </a:prstGeom>
              </p:spPr>
            </p:pic>
          </mc:Fallback>
        </mc:AlternateContent>
        <mc:AlternateContent xmlns:mc="http://schemas.openxmlformats.org/markup-compatibility/2006">
          <mc:Choice xmlns:p14="http://schemas.microsoft.com/office/powerpoint/2010/main" Requires="p14">
            <p:contentPart p14:bwMode="auto" r:id="rId88">
              <p14:nvContentPartPr>
                <p14:cNvPr id="44" name="Ink 43">
                  <a:extLst>
                    <a:ext uri="{FF2B5EF4-FFF2-40B4-BE49-F238E27FC236}">
                      <a16:creationId xmlns:a16="http://schemas.microsoft.com/office/drawing/2014/main" id="{9D5D13EE-677E-42EC-6E10-D383EFA397B0}"/>
                    </a:ext>
                  </a:extLst>
                </p14:cNvPr>
                <p14:cNvContentPartPr/>
                <p14:nvPr/>
              </p14:nvContentPartPr>
              <p14:xfrm>
                <a:off x="2740014" y="2888396"/>
                <a:ext cx="226080" cy="210240"/>
              </p14:xfrm>
            </p:contentPart>
          </mc:Choice>
          <mc:Fallback>
            <p:pic>
              <p:nvPicPr>
                <p:cNvPr id="44" name="Ink 43">
                  <a:extLst>
                    <a:ext uri="{FF2B5EF4-FFF2-40B4-BE49-F238E27FC236}">
                      <a16:creationId xmlns:a16="http://schemas.microsoft.com/office/drawing/2014/main" id="{9D5D13EE-677E-42EC-6E10-D383EFA397B0}"/>
                    </a:ext>
                  </a:extLst>
                </p:cNvPr>
                <p:cNvPicPr/>
                <p:nvPr/>
              </p:nvPicPr>
              <p:blipFill>
                <a:blip r:embed="rId89"/>
                <a:stretch>
                  <a:fillRect/>
                </a:stretch>
              </p:blipFill>
              <p:spPr>
                <a:xfrm>
                  <a:off x="2731374" y="2879396"/>
                  <a:ext cx="243720" cy="227880"/>
                </a:xfrm>
                <a:prstGeom prst="rect">
                  <a:avLst/>
                </a:prstGeom>
              </p:spPr>
            </p:pic>
          </mc:Fallback>
        </mc:AlternateContent>
        <mc:AlternateContent xmlns:mc="http://schemas.openxmlformats.org/markup-compatibility/2006">
          <mc:Choice xmlns:p14="http://schemas.microsoft.com/office/powerpoint/2010/main" Requires="p14">
            <p:contentPart p14:bwMode="auto" r:id="rId90">
              <p14:nvContentPartPr>
                <p14:cNvPr id="45" name="Ink 44">
                  <a:extLst>
                    <a:ext uri="{FF2B5EF4-FFF2-40B4-BE49-F238E27FC236}">
                      <a16:creationId xmlns:a16="http://schemas.microsoft.com/office/drawing/2014/main" id="{4034C144-D381-CD8A-348B-E277FCDB7036}"/>
                    </a:ext>
                  </a:extLst>
                </p14:cNvPr>
                <p14:cNvContentPartPr/>
                <p14:nvPr/>
              </p14:nvContentPartPr>
              <p14:xfrm>
                <a:off x="3008934" y="2852396"/>
                <a:ext cx="289800" cy="244440"/>
              </p14:xfrm>
            </p:contentPart>
          </mc:Choice>
          <mc:Fallback>
            <p:pic>
              <p:nvPicPr>
                <p:cNvPr id="45" name="Ink 44">
                  <a:extLst>
                    <a:ext uri="{FF2B5EF4-FFF2-40B4-BE49-F238E27FC236}">
                      <a16:creationId xmlns:a16="http://schemas.microsoft.com/office/drawing/2014/main" id="{4034C144-D381-CD8A-348B-E277FCDB7036}"/>
                    </a:ext>
                  </a:extLst>
                </p:cNvPr>
                <p:cNvPicPr/>
                <p:nvPr/>
              </p:nvPicPr>
              <p:blipFill>
                <a:blip r:embed="rId91"/>
                <a:stretch>
                  <a:fillRect/>
                </a:stretch>
              </p:blipFill>
              <p:spPr>
                <a:xfrm>
                  <a:off x="2999934" y="2843396"/>
                  <a:ext cx="307440" cy="262080"/>
                </a:xfrm>
                <a:prstGeom prst="rect">
                  <a:avLst/>
                </a:prstGeom>
              </p:spPr>
            </p:pic>
          </mc:Fallback>
        </mc:AlternateContent>
        <mc:AlternateContent xmlns:mc="http://schemas.openxmlformats.org/markup-compatibility/2006">
          <mc:Choice xmlns:p14="http://schemas.microsoft.com/office/powerpoint/2010/main" Requires="p14">
            <p:contentPart p14:bwMode="auto" r:id="rId92">
              <p14:nvContentPartPr>
                <p14:cNvPr id="46" name="Ink 45">
                  <a:extLst>
                    <a:ext uri="{FF2B5EF4-FFF2-40B4-BE49-F238E27FC236}">
                      <a16:creationId xmlns:a16="http://schemas.microsoft.com/office/drawing/2014/main" id="{6CEB9EA6-F19F-F74B-A8A8-EE841060726B}"/>
                    </a:ext>
                  </a:extLst>
                </p14:cNvPr>
                <p14:cNvContentPartPr/>
                <p14:nvPr/>
              </p14:nvContentPartPr>
              <p14:xfrm>
                <a:off x="3411774" y="3028436"/>
                <a:ext cx="19800" cy="136800"/>
              </p14:xfrm>
            </p:contentPart>
          </mc:Choice>
          <mc:Fallback>
            <p:pic>
              <p:nvPicPr>
                <p:cNvPr id="46" name="Ink 45">
                  <a:extLst>
                    <a:ext uri="{FF2B5EF4-FFF2-40B4-BE49-F238E27FC236}">
                      <a16:creationId xmlns:a16="http://schemas.microsoft.com/office/drawing/2014/main" id="{6CEB9EA6-F19F-F74B-A8A8-EE841060726B}"/>
                    </a:ext>
                  </a:extLst>
                </p:cNvPr>
                <p:cNvPicPr/>
                <p:nvPr/>
              </p:nvPicPr>
              <p:blipFill>
                <a:blip r:embed="rId93"/>
                <a:stretch>
                  <a:fillRect/>
                </a:stretch>
              </p:blipFill>
              <p:spPr>
                <a:xfrm>
                  <a:off x="3403134" y="3019436"/>
                  <a:ext cx="37440" cy="154440"/>
                </a:xfrm>
                <a:prstGeom prst="rect">
                  <a:avLst/>
                </a:prstGeom>
              </p:spPr>
            </p:pic>
          </mc:Fallback>
        </mc:AlternateContent>
        <mc:AlternateContent xmlns:mc="http://schemas.openxmlformats.org/markup-compatibility/2006">
          <mc:Choice xmlns:p14="http://schemas.microsoft.com/office/powerpoint/2010/main" Requires="p14">
            <p:contentPart p14:bwMode="auto" r:id="rId94">
              <p14:nvContentPartPr>
                <p14:cNvPr id="47" name="Ink 46">
                  <a:extLst>
                    <a:ext uri="{FF2B5EF4-FFF2-40B4-BE49-F238E27FC236}">
                      <a16:creationId xmlns:a16="http://schemas.microsoft.com/office/drawing/2014/main" id="{12337ADE-AEAD-4BAD-49B0-85B1738381F4}"/>
                    </a:ext>
                  </a:extLst>
                </p14:cNvPr>
                <p14:cNvContentPartPr/>
                <p14:nvPr/>
              </p14:nvContentPartPr>
              <p14:xfrm>
                <a:off x="3653694" y="2899556"/>
                <a:ext cx="251640" cy="235800"/>
              </p14:xfrm>
            </p:contentPart>
          </mc:Choice>
          <mc:Fallback>
            <p:pic>
              <p:nvPicPr>
                <p:cNvPr id="47" name="Ink 46">
                  <a:extLst>
                    <a:ext uri="{FF2B5EF4-FFF2-40B4-BE49-F238E27FC236}">
                      <a16:creationId xmlns:a16="http://schemas.microsoft.com/office/drawing/2014/main" id="{12337ADE-AEAD-4BAD-49B0-85B1738381F4}"/>
                    </a:ext>
                  </a:extLst>
                </p:cNvPr>
                <p:cNvPicPr/>
                <p:nvPr/>
              </p:nvPicPr>
              <p:blipFill>
                <a:blip r:embed="rId95"/>
                <a:stretch>
                  <a:fillRect/>
                </a:stretch>
              </p:blipFill>
              <p:spPr>
                <a:xfrm>
                  <a:off x="3644694" y="2890916"/>
                  <a:ext cx="269280" cy="253440"/>
                </a:xfrm>
                <a:prstGeom prst="rect">
                  <a:avLst/>
                </a:prstGeom>
              </p:spPr>
            </p:pic>
          </mc:Fallback>
        </mc:AlternateContent>
        <mc:AlternateContent xmlns:mc="http://schemas.openxmlformats.org/markup-compatibility/2006">
          <mc:Choice xmlns:p14="http://schemas.microsoft.com/office/powerpoint/2010/main" Requires="p14">
            <p:contentPart p14:bwMode="auto" r:id="rId96">
              <p14:nvContentPartPr>
                <p14:cNvPr id="48" name="Ink 47">
                  <a:extLst>
                    <a:ext uri="{FF2B5EF4-FFF2-40B4-BE49-F238E27FC236}">
                      <a16:creationId xmlns:a16="http://schemas.microsoft.com/office/drawing/2014/main" id="{E9E281DF-AD4C-9BA8-153C-E8A98571B484}"/>
                    </a:ext>
                  </a:extLst>
                </p14:cNvPr>
                <p14:cNvContentPartPr/>
                <p14:nvPr/>
              </p14:nvContentPartPr>
              <p14:xfrm>
                <a:off x="4014414" y="2990996"/>
                <a:ext cx="156600" cy="87480"/>
              </p14:xfrm>
            </p:contentPart>
          </mc:Choice>
          <mc:Fallback>
            <p:pic>
              <p:nvPicPr>
                <p:cNvPr id="48" name="Ink 47">
                  <a:extLst>
                    <a:ext uri="{FF2B5EF4-FFF2-40B4-BE49-F238E27FC236}">
                      <a16:creationId xmlns:a16="http://schemas.microsoft.com/office/drawing/2014/main" id="{E9E281DF-AD4C-9BA8-153C-E8A98571B484}"/>
                    </a:ext>
                  </a:extLst>
                </p:cNvPr>
                <p:cNvPicPr/>
                <p:nvPr/>
              </p:nvPicPr>
              <p:blipFill>
                <a:blip r:embed="rId97"/>
                <a:stretch>
                  <a:fillRect/>
                </a:stretch>
              </p:blipFill>
              <p:spPr>
                <a:xfrm>
                  <a:off x="4005414" y="2981996"/>
                  <a:ext cx="174240" cy="105120"/>
                </a:xfrm>
                <a:prstGeom prst="rect">
                  <a:avLst/>
                </a:prstGeom>
              </p:spPr>
            </p:pic>
          </mc:Fallback>
        </mc:AlternateContent>
        <mc:AlternateContent xmlns:mc="http://schemas.openxmlformats.org/markup-compatibility/2006">
          <mc:Choice xmlns:p14="http://schemas.microsoft.com/office/powerpoint/2010/main" Requires="p14">
            <p:contentPart p14:bwMode="auto" r:id="rId98">
              <p14:nvContentPartPr>
                <p14:cNvPr id="49" name="Ink 48">
                  <a:extLst>
                    <a:ext uri="{FF2B5EF4-FFF2-40B4-BE49-F238E27FC236}">
                      <a16:creationId xmlns:a16="http://schemas.microsoft.com/office/drawing/2014/main" id="{B0E0F8DA-5653-D830-FC54-7F8DE4598A95}"/>
                    </a:ext>
                  </a:extLst>
                </p14:cNvPr>
                <p14:cNvContentPartPr/>
                <p14:nvPr/>
              </p14:nvContentPartPr>
              <p14:xfrm>
                <a:off x="4289094" y="2988116"/>
                <a:ext cx="107280" cy="106200"/>
              </p14:xfrm>
            </p:contentPart>
          </mc:Choice>
          <mc:Fallback>
            <p:pic>
              <p:nvPicPr>
                <p:cNvPr id="49" name="Ink 48">
                  <a:extLst>
                    <a:ext uri="{FF2B5EF4-FFF2-40B4-BE49-F238E27FC236}">
                      <a16:creationId xmlns:a16="http://schemas.microsoft.com/office/drawing/2014/main" id="{B0E0F8DA-5653-D830-FC54-7F8DE4598A95}"/>
                    </a:ext>
                  </a:extLst>
                </p:cNvPr>
                <p:cNvPicPr/>
                <p:nvPr/>
              </p:nvPicPr>
              <p:blipFill>
                <a:blip r:embed="rId99"/>
                <a:stretch>
                  <a:fillRect/>
                </a:stretch>
              </p:blipFill>
              <p:spPr>
                <a:xfrm>
                  <a:off x="4280094" y="2979116"/>
                  <a:ext cx="124920" cy="123840"/>
                </a:xfrm>
                <a:prstGeom prst="rect">
                  <a:avLst/>
                </a:prstGeom>
              </p:spPr>
            </p:pic>
          </mc:Fallback>
        </mc:AlternateContent>
        <mc:AlternateContent xmlns:mc="http://schemas.openxmlformats.org/markup-compatibility/2006">
          <mc:Choice xmlns:p14="http://schemas.microsoft.com/office/powerpoint/2010/main" Requires="p14">
            <p:contentPart p14:bwMode="auto" r:id="rId100">
              <p14:nvContentPartPr>
                <p14:cNvPr id="50" name="Ink 49">
                  <a:extLst>
                    <a:ext uri="{FF2B5EF4-FFF2-40B4-BE49-F238E27FC236}">
                      <a16:creationId xmlns:a16="http://schemas.microsoft.com/office/drawing/2014/main" id="{B82288BA-D3D4-1C0D-F261-EB509138022C}"/>
                    </a:ext>
                  </a:extLst>
                </p14:cNvPr>
                <p14:cNvContentPartPr/>
                <p14:nvPr/>
              </p14:nvContentPartPr>
              <p14:xfrm>
                <a:off x="4493214" y="2922596"/>
                <a:ext cx="21600" cy="148320"/>
              </p14:xfrm>
            </p:contentPart>
          </mc:Choice>
          <mc:Fallback>
            <p:pic>
              <p:nvPicPr>
                <p:cNvPr id="50" name="Ink 49">
                  <a:extLst>
                    <a:ext uri="{FF2B5EF4-FFF2-40B4-BE49-F238E27FC236}">
                      <a16:creationId xmlns:a16="http://schemas.microsoft.com/office/drawing/2014/main" id="{B82288BA-D3D4-1C0D-F261-EB509138022C}"/>
                    </a:ext>
                  </a:extLst>
                </p:cNvPr>
                <p:cNvPicPr/>
                <p:nvPr/>
              </p:nvPicPr>
              <p:blipFill>
                <a:blip r:embed="rId101"/>
                <a:stretch>
                  <a:fillRect/>
                </a:stretch>
              </p:blipFill>
              <p:spPr>
                <a:xfrm>
                  <a:off x="4484574" y="2913596"/>
                  <a:ext cx="39240" cy="165960"/>
                </a:xfrm>
                <a:prstGeom prst="rect">
                  <a:avLst/>
                </a:prstGeom>
              </p:spPr>
            </p:pic>
          </mc:Fallback>
        </mc:AlternateContent>
        <mc:AlternateContent xmlns:mc="http://schemas.openxmlformats.org/markup-compatibility/2006">
          <mc:Choice xmlns:p14="http://schemas.microsoft.com/office/powerpoint/2010/main" Requires="p14">
            <p:contentPart p14:bwMode="auto" r:id="rId102">
              <p14:nvContentPartPr>
                <p14:cNvPr id="51" name="Ink 50">
                  <a:extLst>
                    <a:ext uri="{FF2B5EF4-FFF2-40B4-BE49-F238E27FC236}">
                      <a16:creationId xmlns:a16="http://schemas.microsoft.com/office/drawing/2014/main" id="{896636C6-FB94-BBCB-3A34-C1FBD9CB0E12}"/>
                    </a:ext>
                  </a:extLst>
                </p14:cNvPr>
                <p14:cNvContentPartPr/>
                <p14:nvPr/>
              </p14:nvContentPartPr>
              <p14:xfrm>
                <a:off x="4594014" y="2947796"/>
                <a:ext cx="176400" cy="205200"/>
              </p14:xfrm>
            </p:contentPart>
          </mc:Choice>
          <mc:Fallback>
            <p:pic>
              <p:nvPicPr>
                <p:cNvPr id="51" name="Ink 50">
                  <a:extLst>
                    <a:ext uri="{FF2B5EF4-FFF2-40B4-BE49-F238E27FC236}">
                      <a16:creationId xmlns:a16="http://schemas.microsoft.com/office/drawing/2014/main" id="{896636C6-FB94-BBCB-3A34-C1FBD9CB0E12}"/>
                    </a:ext>
                  </a:extLst>
                </p:cNvPr>
                <p:cNvPicPr/>
                <p:nvPr/>
              </p:nvPicPr>
              <p:blipFill>
                <a:blip r:embed="rId103"/>
                <a:stretch>
                  <a:fillRect/>
                </a:stretch>
              </p:blipFill>
              <p:spPr>
                <a:xfrm>
                  <a:off x="4585014" y="2938796"/>
                  <a:ext cx="194040" cy="222840"/>
                </a:xfrm>
                <a:prstGeom prst="rect">
                  <a:avLst/>
                </a:prstGeom>
              </p:spPr>
            </p:pic>
          </mc:Fallback>
        </mc:AlternateContent>
        <mc:AlternateContent xmlns:mc="http://schemas.openxmlformats.org/markup-compatibility/2006">
          <mc:Choice xmlns:p14="http://schemas.microsoft.com/office/powerpoint/2010/main" Requires="p14">
            <p:contentPart p14:bwMode="auto" r:id="rId104">
              <p14:nvContentPartPr>
                <p14:cNvPr id="53" name="Ink 52">
                  <a:extLst>
                    <a:ext uri="{FF2B5EF4-FFF2-40B4-BE49-F238E27FC236}">
                      <a16:creationId xmlns:a16="http://schemas.microsoft.com/office/drawing/2014/main" id="{A6633314-1A58-AC2C-9A1A-358893B27BFB}"/>
                    </a:ext>
                  </a:extLst>
                </p14:cNvPr>
                <p14:cNvContentPartPr/>
                <p14:nvPr/>
              </p14:nvContentPartPr>
              <p14:xfrm>
                <a:off x="6056334" y="4412276"/>
                <a:ext cx="282960" cy="306000"/>
              </p14:xfrm>
            </p:contentPart>
          </mc:Choice>
          <mc:Fallback>
            <p:pic>
              <p:nvPicPr>
                <p:cNvPr id="53" name="Ink 52">
                  <a:extLst>
                    <a:ext uri="{FF2B5EF4-FFF2-40B4-BE49-F238E27FC236}">
                      <a16:creationId xmlns:a16="http://schemas.microsoft.com/office/drawing/2014/main" id="{A6633314-1A58-AC2C-9A1A-358893B27BFB}"/>
                    </a:ext>
                  </a:extLst>
                </p:cNvPr>
                <p:cNvPicPr/>
                <p:nvPr/>
              </p:nvPicPr>
              <p:blipFill>
                <a:blip r:embed="rId105"/>
                <a:stretch>
                  <a:fillRect/>
                </a:stretch>
              </p:blipFill>
              <p:spPr>
                <a:xfrm>
                  <a:off x="6047694" y="4403636"/>
                  <a:ext cx="300600" cy="323640"/>
                </a:xfrm>
                <a:prstGeom prst="rect">
                  <a:avLst/>
                </a:prstGeom>
              </p:spPr>
            </p:pic>
          </mc:Fallback>
        </mc:AlternateContent>
        <mc:AlternateContent xmlns:mc="http://schemas.openxmlformats.org/markup-compatibility/2006">
          <mc:Choice xmlns:p14="http://schemas.microsoft.com/office/powerpoint/2010/main" Requires="p14">
            <p:contentPart p14:bwMode="auto" r:id="rId106">
              <p14:nvContentPartPr>
                <p14:cNvPr id="54" name="Ink 53">
                  <a:extLst>
                    <a:ext uri="{FF2B5EF4-FFF2-40B4-BE49-F238E27FC236}">
                      <a16:creationId xmlns:a16="http://schemas.microsoft.com/office/drawing/2014/main" id="{A000A16D-6A11-F32B-0965-391C9BD5052C}"/>
                    </a:ext>
                  </a:extLst>
                </p14:cNvPr>
                <p14:cNvContentPartPr/>
                <p14:nvPr/>
              </p14:nvContentPartPr>
              <p14:xfrm>
                <a:off x="6426414" y="4517396"/>
                <a:ext cx="207720" cy="162360"/>
              </p14:xfrm>
            </p:contentPart>
          </mc:Choice>
          <mc:Fallback>
            <p:pic>
              <p:nvPicPr>
                <p:cNvPr id="54" name="Ink 53">
                  <a:extLst>
                    <a:ext uri="{FF2B5EF4-FFF2-40B4-BE49-F238E27FC236}">
                      <a16:creationId xmlns:a16="http://schemas.microsoft.com/office/drawing/2014/main" id="{A000A16D-6A11-F32B-0965-391C9BD5052C}"/>
                    </a:ext>
                  </a:extLst>
                </p:cNvPr>
                <p:cNvPicPr/>
                <p:nvPr/>
              </p:nvPicPr>
              <p:blipFill>
                <a:blip r:embed="rId107"/>
                <a:stretch>
                  <a:fillRect/>
                </a:stretch>
              </p:blipFill>
              <p:spPr>
                <a:xfrm>
                  <a:off x="6417774" y="4508756"/>
                  <a:ext cx="225360" cy="180000"/>
                </a:xfrm>
                <a:prstGeom prst="rect">
                  <a:avLst/>
                </a:prstGeom>
              </p:spPr>
            </p:pic>
          </mc:Fallback>
        </mc:AlternateContent>
        <mc:AlternateContent xmlns:mc="http://schemas.openxmlformats.org/markup-compatibility/2006">
          <mc:Choice xmlns:p14="http://schemas.microsoft.com/office/powerpoint/2010/main" Requires="p14">
            <p:contentPart p14:bwMode="auto" r:id="rId108">
              <p14:nvContentPartPr>
                <p14:cNvPr id="56" name="Ink 55">
                  <a:extLst>
                    <a:ext uri="{FF2B5EF4-FFF2-40B4-BE49-F238E27FC236}">
                      <a16:creationId xmlns:a16="http://schemas.microsoft.com/office/drawing/2014/main" id="{57FCA7E1-3B94-F1F9-EDF2-71A9BDAC3593}"/>
                    </a:ext>
                  </a:extLst>
                </p14:cNvPr>
                <p14:cNvContentPartPr/>
                <p14:nvPr/>
              </p14:nvContentPartPr>
              <p14:xfrm>
                <a:off x="5740974" y="4906196"/>
                <a:ext cx="816840" cy="1293840"/>
              </p14:xfrm>
            </p:contentPart>
          </mc:Choice>
          <mc:Fallback>
            <p:pic>
              <p:nvPicPr>
                <p:cNvPr id="56" name="Ink 55">
                  <a:extLst>
                    <a:ext uri="{FF2B5EF4-FFF2-40B4-BE49-F238E27FC236}">
                      <a16:creationId xmlns:a16="http://schemas.microsoft.com/office/drawing/2014/main" id="{57FCA7E1-3B94-F1F9-EDF2-71A9BDAC3593}"/>
                    </a:ext>
                  </a:extLst>
                </p:cNvPr>
                <p:cNvPicPr/>
                <p:nvPr/>
              </p:nvPicPr>
              <p:blipFill>
                <a:blip r:embed="rId109"/>
                <a:stretch>
                  <a:fillRect/>
                </a:stretch>
              </p:blipFill>
              <p:spPr>
                <a:xfrm>
                  <a:off x="5732334" y="4897556"/>
                  <a:ext cx="834480" cy="1311480"/>
                </a:xfrm>
                <a:prstGeom prst="rect">
                  <a:avLst/>
                </a:prstGeom>
              </p:spPr>
            </p:pic>
          </mc:Fallback>
        </mc:AlternateContent>
        <mc:AlternateContent xmlns:mc="http://schemas.openxmlformats.org/markup-compatibility/2006">
          <mc:Choice xmlns:p14="http://schemas.microsoft.com/office/powerpoint/2010/main" Requires="p14">
            <p:contentPart p14:bwMode="auto" r:id="rId110">
              <p14:nvContentPartPr>
                <p14:cNvPr id="57" name="Ink 56">
                  <a:extLst>
                    <a:ext uri="{FF2B5EF4-FFF2-40B4-BE49-F238E27FC236}">
                      <a16:creationId xmlns:a16="http://schemas.microsoft.com/office/drawing/2014/main" id="{2F70FC06-5C6B-CE2D-33D9-BDFE46963DE5}"/>
                    </a:ext>
                  </a:extLst>
                </p14:cNvPr>
                <p14:cNvContentPartPr/>
                <p14:nvPr/>
              </p14:nvContentPartPr>
              <p14:xfrm>
                <a:off x="5960574" y="4877396"/>
                <a:ext cx="828000" cy="1296360"/>
              </p14:xfrm>
            </p:contentPart>
          </mc:Choice>
          <mc:Fallback>
            <p:pic>
              <p:nvPicPr>
                <p:cNvPr id="57" name="Ink 56">
                  <a:extLst>
                    <a:ext uri="{FF2B5EF4-FFF2-40B4-BE49-F238E27FC236}">
                      <a16:creationId xmlns:a16="http://schemas.microsoft.com/office/drawing/2014/main" id="{2F70FC06-5C6B-CE2D-33D9-BDFE46963DE5}"/>
                    </a:ext>
                  </a:extLst>
                </p:cNvPr>
                <p:cNvPicPr/>
                <p:nvPr/>
              </p:nvPicPr>
              <p:blipFill>
                <a:blip r:embed="rId111"/>
                <a:stretch>
                  <a:fillRect/>
                </a:stretch>
              </p:blipFill>
              <p:spPr>
                <a:xfrm>
                  <a:off x="5951934" y="4868396"/>
                  <a:ext cx="845640" cy="1314000"/>
                </a:xfrm>
                <a:prstGeom prst="rect">
                  <a:avLst/>
                </a:prstGeom>
              </p:spPr>
            </p:pic>
          </mc:Fallback>
        </mc:AlternateContent>
        <mc:AlternateContent xmlns:mc="http://schemas.openxmlformats.org/markup-compatibility/2006">
          <mc:Choice xmlns:p14="http://schemas.microsoft.com/office/powerpoint/2010/main" Requires="p14">
            <p:contentPart p14:bwMode="auto" r:id="rId112">
              <p14:nvContentPartPr>
                <p14:cNvPr id="58" name="Ink 57">
                  <a:extLst>
                    <a:ext uri="{FF2B5EF4-FFF2-40B4-BE49-F238E27FC236}">
                      <a16:creationId xmlns:a16="http://schemas.microsoft.com/office/drawing/2014/main" id="{E2A48497-0176-D54B-1DEB-43CAF5E56FAA}"/>
                    </a:ext>
                  </a:extLst>
                </p14:cNvPr>
                <p14:cNvContentPartPr/>
                <p14:nvPr/>
              </p14:nvContentPartPr>
              <p14:xfrm>
                <a:off x="6076134" y="5309036"/>
                <a:ext cx="360" cy="254520"/>
              </p14:xfrm>
            </p:contentPart>
          </mc:Choice>
          <mc:Fallback>
            <p:pic>
              <p:nvPicPr>
                <p:cNvPr id="58" name="Ink 57">
                  <a:extLst>
                    <a:ext uri="{FF2B5EF4-FFF2-40B4-BE49-F238E27FC236}">
                      <a16:creationId xmlns:a16="http://schemas.microsoft.com/office/drawing/2014/main" id="{E2A48497-0176-D54B-1DEB-43CAF5E56FAA}"/>
                    </a:ext>
                  </a:extLst>
                </p:cNvPr>
                <p:cNvPicPr/>
                <p:nvPr/>
              </p:nvPicPr>
              <p:blipFill>
                <a:blip r:embed="rId113"/>
                <a:stretch>
                  <a:fillRect/>
                </a:stretch>
              </p:blipFill>
              <p:spPr>
                <a:xfrm>
                  <a:off x="6067494" y="5300396"/>
                  <a:ext cx="18000" cy="272160"/>
                </a:xfrm>
                <a:prstGeom prst="rect">
                  <a:avLst/>
                </a:prstGeom>
              </p:spPr>
            </p:pic>
          </mc:Fallback>
        </mc:AlternateContent>
        <mc:AlternateContent xmlns:mc="http://schemas.openxmlformats.org/markup-compatibility/2006">
          <mc:Choice xmlns:p14="http://schemas.microsoft.com/office/powerpoint/2010/main" Requires="p14">
            <p:contentPart p14:bwMode="auto" r:id="rId114">
              <p14:nvContentPartPr>
                <p14:cNvPr id="59" name="Ink 58">
                  <a:extLst>
                    <a:ext uri="{FF2B5EF4-FFF2-40B4-BE49-F238E27FC236}">
                      <a16:creationId xmlns:a16="http://schemas.microsoft.com/office/drawing/2014/main" id="{11B902E0-8691-64D3-F840-4B613D6E9779}"/>
                    </a:ext>
                  </a:extLst>
                </p14:cNvPr>
                <p14:cNvContentPartPr/>
                <p14:nvPr/>
              </p14:nvContentPartPr>
              <p14:xfrm>
                <a:off x="6055974" y="5315156"/>
                <a:ext cx="150840" cy="254520"/>
              </p14:xfrm>
            </p:contentPart>
          </mc:Choice>
          <mc:Fallback>
            <p:pic>
              <p:nvPicPr>
                <p:cNvPr id="59" name="Ink 58">
                  <a:extLst>
                    <a:ext uri="{FF2B5EF4-FFF2-40B4-BE49-F238E27FC236}">
                      <a16:creationId xmlns:a16="http://schemas.microsoft.com/office/drawing/2014/main" id="{11B902E0-8691-64D3-F840-4B613D6E9779}"/>
                    </a:ext>
                  </a:extLst>
                </p:cNvPr>
                <p:cNvPicPr/>
                <p:nvPr/>
              </p:nvPicPr>
              <p:blipFill>
                <a:blip r:embed="rId115"/>
                <a:stretch>
                  <a:fillRect/>
                </a:stretch>
              </p:blipFill>
              <p:spPr>
                <a:xfrm>
                  <a:off x="6047334" y="5306156"/>
                  <a:ext cx="168480" cy="272160"/>
                </a:xfrm>
                <a:prstGeom prst="rect">
                  <a:avLst/>
                </a:prstGeom>
              </p:spPr>
            </p:pic>
          </mc:Fallback>
        </mc:AlternateContent>
        <mc:AlternateContent xmlns:mc="http://schemas.openxmlformats.org/markup-compatibility/2006">
          <mc:Choice xmlns:p14="http://schemas.microsoft.com/office/powerpoint/2010/main" Requires="p14">
            <p:contentPart p14:bwMode="auto" r:id="rId116">
              <p14:nvContentPartPr>
                <p14:cNvPr id="60" name="Ink 59">
                  <a:extLst>
                    <a:ext uri="{FF2B5EF4-FFF2-40B4-BE49-F238E27FC236}">
                      <a16:creationId xmlns:a16="http://schemas.microsoft.com/office/drawing/2014/main" id="{BF8B7BD3-8246-5250-AF3D-4FB8C6A4D3D1}"/>
                    </a:ext>
                  </a:extLst>
                </p14:cNvPr>
                <p14:cNvContentPartPr/>
                <p14:nvPr/>
              </p14:nvContentPartPr>
              <p14:xfrm>
                <a:off x="6251814" y="5351876"/>
                <a:ext cx="229320" cy="217080"/>
              </p14:xfrm>
            </p:contentPart>
          </mc:Choice>
          <mc:Fallback>
            <p:pic>
              <p:nvPicPr>
                <p:cNvPr id="60" name="Ink 59">
                  <a:extLst>
                    <a:ext uri="{FF2B5EF4-FFF2-40B4-BE49-F238E27FC236}">
                      <a16:creationId xmlns:a16="http://schemas.microsoft.com/office/drawing/2014/main" id="{BF8B7BD3-8246-5250-AF3D-4FB8C6A4D3D1}"/>
                    </a:ext>
                  </a:extLst>
                </p:cNvPr>
                <p:cNvPicPr/>
                <p:nvPr/>
              </p:nvPicPr>
              <p:blipFill>
                <a:blip r:embed="rId117"/>
                <a:stretch>
                  <a:fillRect/>
                </a:stretch>
              </p:blipFill>
              <p:spPr>
                <a:xfrm>
                  <a:off x="6243174" y="5342876"/>
                  <a:ext cx="246960" cy="234720"/>
                </a:xfrm>
                <a:prstGeom prst="rect">
                  <a:avLst/>
                </a:prstGeom>
              </p:spPr>
            </p:pic>
          </mc:Fallback>
        </mc:AlternateContent>
        <mc:AlternateContent xmlns:mc="http://schemas.openxmlformats.org/markup-compatibility/2006">
          <mc:Choice xmlns:p14="http://schemas.microsoft.com/office/powerpoint/2010/main" Requires="p14">
            <p:contentPart p14:bwMode="auto" r:id="rId118">
              <p14:nvContentPartPr>
                <p14:cNvPr id="62" name="Ink 61">
                  <a:extLst>
                    <a:ext uri="{FF2B5EF4-FFF2-40B4-BE49-F238E27FC236}">
                      <a16:creationId xmlns:a16="http://schemas.microsoft.com/office/drawing/2014/main" id="{CE0D0C7C-2E01-A8F8-7428-1150A9A57E47}"/>
                    </a:ext>
                  </a:extLst>
                </p14:cNvPr>
                <p14:cNvContentPartPr/>
                <p14:nvPr/>
              </p14:nvContentPartPr>
              <p14:xfrm>
                <a:off x="6069654" y="5202116"/>
                <a:ext cx="316440" cy="516600"/>
              </p14:xfrm>
            </p:contentPart>
          </mc:Choice>
          <mc:Fallback>
            <p:pic>
              <p:nvPicPr>
                <p:cNvPr id="62" name="Ink 61">
                  <a:extLst>
                    <a:ext uri="{FF2B5EF4-FFF2-40B4-BE49-F238E27FC236}">
                      <a16:creationId xmlns:a16="http://schemas.microsoft.com/office/drawing/2014/main" id="{CE0D0C7C-2E01-A8F8-7428-1150A9A57E47}"/>
                    </a:ext>
                  </a:extLst>
                </p:cNvPr>
                <p:cNvPicPr/>
                <p:nvPr/>
              </p:nvPicPr>
              <p:blipFill>
                <a:blip r:embed="rId119"/>
                <a:stretch>
                  <a:fillRect/>
                </a:stretch>
              </p:blipFill>
              <p:spPr>
                <a:xfrm>
                  <a:off x="6061014" y="5193476"/>
                  <a:ext cx="334080" cy="534240"/>
                </a:xfrm>
                <a:prstGeom prst="rect">
                  <a:avLst/>
                </a:prstGeom>
              </p:spPr>
            </p:pic>
          </mc:Fallback>
        </mc:AlternateContent>
        <mc:AlternateContent xmlns:mc="http://schemas.openxmlformats.org/markup-compatibility/2006">
          <mc:Choice xmlns:p14="http://schemas.microsoft.com/office/powerpoint/2010/main" Requires="p14">
            <p:contentPart p14:bwMode="auto" r:id="rId120">
              <p14:nvContentPartPr>
                <p14:cNvPr id="64" name="Ink 63">
                  <a:extLst>
                    <a:ext uri="{FF2B5EF4-FFF2-40B4-BE49-F238E27FC236}">
                      <a16:creationId xmlns:a16="http://schemas.microsoft.com/office/drawing/2014/main" id="{52933C33-3DE0-2ED2-C31A-FDCFAD99BC4B}"/>
                    </a:ext>
                  </a:extLst>
                </p14:cNvPr>
                <p14:cNvContentPartPr/>
                <p14:nvPr/>
              </p14:nvContentPartPr>
              <p14:xfrm>
                <a:off x="6589854" y="4886396"/>
                <a:ext cx="618480" cy="1266840"/>
              </p14:xfrm>
            </p:contentPart>
          </mc:Choice>
          <mc:Fallback>
            <p:pic>
              <p:nvPicPr>
                <p:cNvPr id="64" name="Ink 63">
                  <a:extLst>
                    <a:ext uri="{FF2B5EF4-FFF2-40B4-BE49-F238E27FC236}">
                      <a16:creationId xmlns:a16="http://schemas.microsoft.com/office/drawing/2014/main" id="{52933C33-3DE0-2ED2-C31A-FDCFAD99BC4B}"/>
                    </a:ext>
                  </a:extLst>
                </p:cNvPr>
                <p:cNvPicPr/>
                <p:nvPr/>
              </p:nvPicPr>
              <p:blipFill>
                <a:blip r:embed="rId121"/>
                <a:stretch>
                  <a:fillRect/>
                </a:stretch>
              </p:blipFill>
              <p:spPr>
                <a:xfrm>
                  <a:off x="6580854" y="4877396"/>
                  <a:ext cx="636120" cy="1284480"/>
                </a:xfrm>
                <a:prstGeom prst="rect">
                  <a:avLst/>
                </a:prstGeom>
              </p:spPr>
            </p:pic>
          </mc:Fallback>
        </mc:AlternateContent>
        <mc:AlternateContent xmlns:mc="http://schemas.openxmlformats.org/markup-compatibility/2006">
          <mc:Choice xmlns:p14="http://schemas.microsoft.com/office/powerpoint/2010/main" Requires="p14">
            <p:contentPart p14:bwMode="auto" r:id="rId122">
              <p14:nvContentPartPr>
                <p14:cNvPr id="65" name="Ink 64">
                  <a:extLst>
                    <a:ext uri="{FF2B5EF4-FFF2-40B4-BE49-F238E27FC236}">
                      <a16:creationId xmlns:a16="http://schemas.microsoft.com/office/drawing/2014/main" id="{0C74C20B-58BF-4DD0-8437-DA5199982504}"/>
                    </a:ext>
                  </a:extLst>
                </p14:cNvPr>
                <p14:cNvContentPartPr/>
                <p14:nvPr/>
              </p14:nvContentPartPr>
              <p14:xfrm>
                <a:off x="7008894" y="4886036"/>
                <a:ext cx="840960" cy="1311840"/>
              </p14:xfrm>
            </p:contentPart>
          </mc:Choice>
          <mc:Fallback>
            <p:pic>
              <p:nvPicPr>
                <p:cNvPr id="65" name="Ink 64">
                  <a:extLst>
                    <a:ext uri="{FF2B5EF4-FFF2-40B4-BE49-F238E27FC236}">
                      <a16:creationId xmlns:a16="http://schemas.microsoft.com/office/drawing/2014/main" id="{0C74C20B-58BF-4DD0-8437-DA5199982504}"/>
                    </a:ext>
                  </a:extLst>
                </p:cNvPr>
                <p:cNvPicPr/>
                <p:nvPr/>
              </p:nvPicPr>
              <p:blipFill>
                <a:blip r:embed="rId123"/>
                <a:stretch>
                  <a:fillRect/>
                </a:stretch>
              </p:blipFill>
              <p:spPr>
                <a:xfrm>
                  <a:off x="6999894" y="4877036"/>
                  <a:ext cx="858600" cy="1329480"/>
                </a:xfrm>
                <a:prstGeom prst="rect">
                  <a:avLst/>
                </a:prstGeom>
              </p:spPr>
            </p:pic>
          </mc:Fallback>
        </mc:AlternateContent>
        <mc:AlternateContent xmlns:mc="http://schemas.openxmlformats.org/markup-compatibility/2006">
          <mc:Choice xmlns:p14="http://schemas.microsoft.com/office/powerpoint/2010/main" Requires="p14">
            <p:contentPart p14:bwMode="auto" r:id="rId124">
              <p14:nvContentPartPr>
                <p14:cNvPr id="66" name="Ink 65">
                  <a:extLst>
                    <a:ext uri="{FF2B5EF4-FFF2-40B4-BE49-F238E27FC236}">
                      <a16:creationId xmlns:a16="http://schemas.microsoft.com/office/drawing/2014/main" id="{634B2FD0-45E8-50B1-AE0D-4D9595409178}"/>
                    </a:ext>
                  </a:extLst>
                </p14:cNvPr>
                <p14:cNvContentPartPr/>
                <p14:nvPr/>
              </p14:nvContentPartPr>
              <p14:xfrm>
                <a:off x="6646374" y="6214076"/>
                <a:ext cx="53640" cy="272160"/>
              </p14:xfrm>
            </p:contentPart>
          </mc:Choice>
          <mc:Fallback>
            <p:pic>
              <p:nvPicPr>
                <p:cNvPr id="66" name="Ink 65">
                  <a:extLst>
                    <a:ext uri="{FF2B5EF4-FFF2-40B4-BE49-F238E27FC236}">
                      <a16:creationId xmlns:a16="http://schemas.microsoft.com/office/drawing/2014/main" id="{634B2FD0-45E8-50B1-AE0D-4D9595409178}"/>
                    </a:ext>
                  </a:extLst>
                </p:cNvPr>
                <p:cNvPicPr/>
                <p:nvPr/>
              </p:nvPicPr>
              <p:blipFill>
                <a:blip r:embed="rId125"/>
                <a:stretch>
                  <a:fillRect/>
                </a:stretch>
              </p:blipFill>
              <p:spPr>
                <a:xfrm>
                  <a:off x="6637374" y="6205076"/>
                  <a:ext cx="71280" cy="289800"/>
                </a:xfrm>
                <a:prstGeom prst="rect">
                  <a:avLst/>
                </a:prstGeom>
              </p:spPr>
            </p:pic>
          </mc:Fallback>
        </mc:AlternateContent>
        <mc:AlternateContent xmlns:mc="http://schemas.openxmlformats.org/markup-compatibility/2006">
          <mc:Choice xmlns:p14="http://schemas.microsoft.com/office/powerpoint/2010/main" Requires="p14">
            <p:contentPart p14:bwMode="auto" r:id="rId126">
              <p14:nvContentPartPr>
                <p14:cNvPr id="67" name="Ink 66">
                  <a:extLst>
                    <a:ext uri="{FF2B5EF4-FFF2-40B4-BE49-F238E27FC236}">
                      <a16:creationId xmlns:a16="http://schemas.microsoft.com/office/drawing/2014/main" id="{737C71CD-94AA-4176-0DEB-EBCDC0C08448}"/>
                    </a:ext>
                  </a:extLst>
                </p14:cNvPr>
                <p14:cNvContentPartPr/>
                <p14:nvPr/>
              </p14:nvContentPartPr>
              <p14:xfrm>
                <a:off x="6528294" y="6455996"/>
                <a:ext cx="284040" cy="13680"/>
              </p14:xfrm>
            </p:contentPart>
          </mc:Choice>
          <mc:Fallback>
            <p:pic>
              <p:nvPicPr>
                <p:cNvPr id="67" name="Ink 66">
                  <a:extLst>
                    <a:ext uri="{FF2B5EF4-FFF2-40B4-BE49-F238E27FC236}">
                      <a16:creationId xmlns:a16="http://schemas.microsoft.com/office/drawing/2014/main" id="{737C71CD-94AA-4176-0DEB-EBCDC0C08448}"/>
                    </a:ext>
                  </a:extLst>
                </p:cNvPr>
                <p:cNvPicPr/>
                <p:nvPr/>
              </p:nvPicPr>
              <p:blipFill>
                <a:blip r:embed="rId127"/>
                <a:stretch>
                  <a:fillRect/>
                </a:stretch>
              </p:blipFill>
              <p:spPr>
                <a:xfrm>
                  <a:off x="6519294" y="6446996"/>
                  <a:ext cx="301680" cy="31320"/>
                </a:xfrm>
                <a:prstGeom prst="rect">
                  <a:avLst/>
                </a:prstGeom>
              </p:spPr>
            </p:pic>
          </mc:Fallback>
        </mc:AlternateContent>
        <mc:AlternateContent xmlns:mc="http://schemas.openxmlformats.org/markup-compatibility/2006">
          <mc:Choice xmlns:p14="http://schemas.microsoft.com/office/powerpoint/2010/main" Requires="p14">
            <p:contentPart p14:bwMode="auto" r:id="rId128">
              <p14:nvContentPartPr>
                <p14:cNvPr id="68" name="Ink 67">
                  <a:extLst>
                    <a:ext uri="{FF2B5EF4-FFF2-40B4-BE49-F238E27FC236}">
                      <a16:creationId xmlns:a16="http://schemas.microsoft.com/office/drawing/2014/main" id="{FCC31FF1-04E3-F8CF-BC9A-F30E3C911552}"/>
                    </a:ext>
                  </a:extLst>
                </p14:cNvPr>
                <p14:cNvContentPartPr/>
                <p14:nvPr/>
              </p14:nvContentPartPr>
              <p14:xfrm>
                <a:off x="6459534" y="6203996"/>
                <a:ext cx="336960" cy="21600"/>
              </p14:xfrm>
            </p:contentPart>
          </mc:Choice>
          <mc:Fallback>
            <p:pic>
              <p:nvPicPr>
                <p:cNvPr id="68" name="Ink 67">
                  <a:extLst>
                    <a:ext uri="{FF2B5EF4-FFF2-40B4-BE49-F238E27FC236}">
                      <a16:creationId xmlns:a16="http://schemas.microsoft.com/office/drawing/2014/main" id="{FCC31FF1-04E3-F8CF-BC9A-F30E3C911552}"/>
                    </a:ext>
                  </a:extLst>
                </p:cNvPr>
                <p:cNvPicPr/>
                <p:nvPr/>
              </p:nvPicPr>
              <p:blipFill>
                <a:blip r:embed="rId129"/>
                <a:stretch>
                  <a:fillRect/>
                </a:stretch>
              </p:blipFill>
              <p:spPr>
                <a:xfrm>
                  <a:off x="6450894" y="6194996"/>
                  <a:ext cx="354600" cy="39240"/>
                </a:xfrm>
                <a:prstGeom prst="rect">
                  <a:avLst/>
                </a:prstGeom>
              </p:spPr>
            </p:pic>
          </mc:Fallback>
        </mc:AlternateContent>
        <mc:AlternateContent xmlns:mc="http://schemas.openxmlformats.org/markup-compatibility/2006">
          <mc:Choice xmlns:p14="http://schemas.microsoft.com/office/powerpoint/2010/main" Requires="p14">
            <p:contentPart p14:bwMode="auto" r:id="rId130">
              <p14:nvContentPartPr>
                <p14:cNvPr id="69" name="Ink 68">
                  <a:extLst>
                    <a:ext uri="{FF2B5EF4-FFF2-40B4-BE49-F238E27FC236}">
                      <a16:creationId xmlns:a16="http://schemas.microsoft.com/office/drawing/2014/main" id="{05EF906F-98D1-E486-1983-C948B1438A12}"/>
                    </a:ext>
                  </a:extLst>
                </p14:cNvPr>
                <p14:cNvContentPartPr/>
                <p14:nvPr/>
              </p14:nvContentPartPr>
              <p14:xfrm>
                <a:off x="6883254" y="6312716"/>
                <a:ext cx="156240" cy="139320"/>
              </p14:xfrm>
            </p:contentPart>
          </mc:Choice>
          <mc:Fallback>
            <p:pic>
              <p:nvPicPr>
                <p:cNvPr id="69" name="Ink 68">
                  <a:extLst>
                    <a:ext uri="{FF2B5EF4-FFF2-40B4-BE49-F238E27FC236}">
                      <a16:creationId xmlns:a16="http://schemas.microsoft.com/office/drawing/2014/main" id="{05EF906F-98D1-E486-1983-C948B1438A12}"/>
                    </a:ext>
                  </a:extLst>
                </p:cNvPr>
                <p:cNvPicPr/>
                <p:nvPr/>
              </p:nvPicPr>
              <p:blipFill>
                <a:blip r:embed="rId131"/>
                <a:stretch>
                  <a:fillRect/>
                </a:stretch>
              </p:blipFill>
              <p:spPr>
                <a:xfrm>
                  <a:off x="6874254" y="6304076"/>
                  <a:ext cx="173880" cy="156960"/>
                </a:xfrm>
                <a:prstGeom prst="rect">
                  <a:avLst/>
                </a:prstGeom>
              </p:spPr>
            </p:pic>
          </mc:Fallback>
        </mc:AlternateContent>
        <mc:AlternateContent xmlns:mc="http://schemas.openxmlformats.org/markup-compatibility/2006">
          <mc:Choice xmlns:p14="http://schemas.microsoft.com/office/powerpoint/2010/main" Requires="p14">
            <p:contentPart p14:bwMode="auto" r:id="rId132">
              <p14:nvContentPartPr>
                <p14:cNvPr id="70" name="Ink 69">
                  <a:extLst>
                    <a:ext uri="{FF2B5EF4-FFF2-40B4-BE49-F238E27FC236}">
                      <a16:creationId xmlns:a16="http://schemas.microsoft.com/office/drawing/2014/main" id="{2DAA8766-7D75-41F4-6EE3-EAAE17F8C779}"/>
                    </a:ext>
                  </a:extLst>
                </p14:cNvPr>
                <p14:cNvContentPartPr/>
                <p14:nvPr/>
              </p14:nvContentPartPr>
              <p14:xfrm>
                <a:off x="7132014" y="6364196"/>
                <a:ext cx="106560" cy="111960"/>
              </p14:xfrm>
            </p:contentPart>
          </mc:Choice>
          <mc:Fallback>
            <p:pic>
              <p:nvPicPr>
                <p:cNvPr id="70" name="Ink 69">
                  <a:extLst>
                    <a:ext uri="{FF2B5EF4-FFF2-40B4-BE49-F238E27FC236}">
                      <a16:creationId xmlns:a16="http://schemas.microsoft.com/office/drawing/2014/main" id="{2DAA8766-7D75-41F4-6EE3-EAAE17F8C779}"/>
                    </a:ext>
                  </a:extLst>
                </p:cNvPr>
                <p:cNvPicPr/>
                <p:nvPr/>
              </p:nvPicPr>
              <p:blipFill>
                <a:blip r:embed="rId133"/>
                <a:stretch>
                  <a:fillRect/>
                </a:stretch>
              </p:blipFill>
              <p:spPr>
                <a:xfrm>
                  <a:off x="7123014" y="6355556"/>
                  <a:ext cx="124200" cy="129600"/>
                </a:xfrm>
                <a:prstGeom prst="rect">
                  <a:avLst/>
                </a:prstGeom>
              </p:spPr>
            </p:pic>
          </mc:Fallback>
        </mc:AlternateContent>
        <mc:AlternateContent xmlns:mc="http://schemas.openxmlformats.org/markup-compatibility/2006">
          <mc:Choice xmlns:p14="http://schemas.microsoft.com/office/powerpoint/2010/main" Requires="p14">
            <p:contentPart p14:bwMode="auto" r:id="rId134">
              <p14:nvContentPartPr>
                <p14:cNvPr id="71" name="Ink 70">
                  <a:extLst>
                    <a:ext uri="{FF2B5EF4-FFF2-40B4-BE49-F238E27FC236}">
                      <a16:creationId xmlns:a16="http://schemas.microsoft.com/office/drawing/2014/main" id="{DCEC5ADC-705A-434F-FABA-601B053DC463}"/>
                    </a:ext>
                  </a:extLst>
                </p14:cNvPr>
                <p14:cNvContentPartPr/>
                <p14:nvPr/>
              </p14:nvContentPartPr>
              <p14:xfrm>
                <a:off x="7325334" y="6290756"/>
                <a:ext cx="199800" cy="218520"/>
              </p14:xfrm>
            </p:contentPart>
          </mc:Choice>
          <mc:Fallback>
            <p:pic>
              <p:nvPicPr>
                <p:cNvPr id="71" name="Ink 70">
                  <a:extLst>
                    <a:ext uri="{FF2B5EF4-FFF2-40B4-BE49-F238E27FC236}">
                      <a16:creationId xmlns:a16="http://schemas.microsoft.com/office/drawing/2014/main" id="{DCEC5ADC-705A-434F-FABA-601B053DC463}"/>
                    </a:ext>
                  </a:extLst>
                </p:cNvPr>
                <p:cNvPicPr/>
                <p:nvPr/>
              </p:nvPicPr>
              <p:blipFill>
                <a:blip r:embed="rId135"/>
                <a:stretch>
                  <a:fillRect/>
                </a:stretch>
              </p:blipFill>
              <p:spPr>
                <a:xfrm>
                  <a:off x="7316334" y="6282116"/>
                  <a:ext cx="217440" cy="236160"/>
                </a:xfrm>
                <a:prstGeom prst="rect">
                  <a:avLst/>
                </a:prstGeom>
              </p:spPr>
            </p:pic>
          </mc:Fallback>
        </mc:AlternateContent>
        <mc:AlternateContent xmlns:mc="http://schemas.openxmlformats.org/markup-compatibility/2006">
          <mc:Choice xmlns:p14="http://schemas.microsoft.com/office/powerpoint/2010/main" Requires="p14">
            <p:contentPart p14:bwMode="auto" r:id="rId136">
              <p14:nvContentPartPr>
                <p14:cNvPr id="73" name="Ink 72">
                  <a:extLst>
                    <a:ext uri="{FF2B5EF4-FFF2-40B4-BE49-F238E27FC236}">
                      <a16:creationId xmlns:a16="http://schemas.microsoft.com/office/drawing/2014/main" id="{71A0A78B-1C56-8983-0FC9-49A4D2684803}"/>
                    </a:ext>
                  </a:extLst>
                </p14:cNvPr>
                <p14:cNvContentPartPr/>
                <p14:nvPr/>
              </p14:nvContentPartPr>
              <p14:xfrm>
                <a:off x="6184494" y="4868396"/>
                <a:ext cx="1496880" cy="1100520"/>
              </p14:xfrm>
            </p:contentPart>
          </mc:Choice>
          <mc:Fallback>
            <p:pic>
              <p:nvPicPr>
                <p:cNvPr id="73" name="Ink 72">
                  <a:extLst>
                    <a:ext uri="{FF2B5EF4-FFF2-40B4-BE49-F238E27FC236}">
                      <a16:creationId xmlns:a16="http://schemas.microsoft.com/office/drawing/2014/main" id="{71A0A78B-1C56-8983-0FC9-49A4D2684803}"/>
                    </a:ext>
                  </a:extLst>
                </p:cNvPr>
                <p:cNvPicPr/>
                <p:nvPr/>
              </p:nvPicPr>
              <p:blipFill>
                <a:blip r:embed="rId137"/>
                <a:stretch>
                  <a:fillRect/>
                </a:stretch>
              </p:blipFill>
              <p:spPr>
                <a:xfrm>
                  <a:off x="6175854" y="4859756"/>
                  <a:ext cx="1514520" cy="1118160"/>
                </a:xfrm>
                <a:prstGeom prst="rect">
                  <a:avLst/>
                </a:prstGeom>
              </p:spPr>
            </p:pic>
          </mc:Fallback>
        </mc:AlternateContent>
        <mc:AlternateContent xmlns:mc="http://schemas.openxmlformats.org/markup-compatibility/2006">
          <mc:Choice xmlns:p14="http://schemas.microsoft.com/office/powerpoint/2010/main" Requires="p14">
            <p:contentPart p14:bwMode="auto" r:id="rId138">
              <p14:nvContentPartPr>
                <p14:cNvPr id="74" name="Ink 73">
                  <a:extLst>
                    <a:ext uri="{FF2B5EF4-FFF2-40B4-BE49-F238E27FC236}">
                      <a16:creationId xmlns:a16="http://schemas.microsoft.com/office/drawing/2014/main" id="{1FF99991-C2A8-E89E-4583-006B2A4AC6AA}"/>
                    </a:ext>
                  </a:extLst>
                </p14:cNvPr>
                <p14:cNvContentPartPr/>
                <p14:nvPr/>
              </p14:nvContentPartPr>
              <p14:xfrm>
                <a:off x="6219774" y="4860836"/>
                <a:ext cx="1469160" cy="1103760"/>
              </p14:xfrm>
            </p:contentPart>
          </mc:Choice>
          <mc:Fallback>
            <p:pic>
              <p:nvPicPr>
                <p:cNvPr id="74" name="Ink 73">
                  <a:extLst>
                    <a:ext uri="{FF2B5EF4-FFF2-40B4-BE49-F238E27FC236}">
                      <a16:creationId xmlns:a16="http://schemas.microsoft.com/office/drawing/2014/main" id="{1FF99991-C2A8-E89E-4583-006B2A4AC6AA}"/>
                    </a:ext>
                  </a:extLst>
                </p:cNvPr>
                <p:cNvPicPr/>
                <p:nvPr/>
              </p:nvPicPr>
              <p:blipFill>
                <a:blip r:embed="rId139"/>
                <a:stretch>
                  <a:fillRect/>
                </a:stretch>
              </p:blipFill>
              <p:spPr>
                <a:xfrm>
                  <a:off x="6211134" y="4852196"/>
                  <a:ext cx="1486800" cy="1121400"/>
                </a:xfrm>
                <a:prstGeom prst="rect">
                  <a:avLst/>
                </a:prstGeom>
              </p:spPr>
            </p:pic>
          </mc:Fallback>
        </mc:AlternateContent>
        <mc:AlternateContent xmlns:mc="http://schemas.openxmlformats.org/markup-compatibility/2006">
          <mc:Choice xmlns:p14="http://schemas.microsoft.com/office/powerpoint/2010/main" Requires="p14">
            <p:contentPart p14:bwMode="auto" r:id="rId140">
              <p14:nvContentPartPr>
                <p14:cNvPr id="76" name="Ink 75">
                  <a:extLst>
                    <a:ext uri="{FF2B5EF4-FFF2-40B4-BE49-F238E27FC236}">
                      <a16:creationId xmlns:a16="http://schemas.microsoft.com/office/drawing/2014/main" id="{CF39AA57-9C72-C049-3155-2BFC94541324}"/>
                    </a:ext>
                  </a:extLst>
                </p14:cNvPr>
                <p14:cNvContentPartPr/>
                <p14:nvPr/>
              </p14:nvContentPartPr>
              <p14:xfrm>
                <a:off x="5975694" y="5723756"/>
                <a:ext cx="515160" cy="9000"/>
              </p14:xfrm>
            </p:contentPart>
          </mc:Choice>
          <mc:Fallback>
            <p:pic>
              <p:nvPicPr>
                <p:cNvPr id="76" name="Ink 75">
                  <a:extLst>
                    <a:ext uri="{FF2B5EF4-FFF2-40B4-BE49-F238E27FC236}">
                      <a16:creationId xmlns:a16="http://schemas.microsoft.com/office/drawing/2014/main" id="{CF39AA57-9C72-C049-3155-2BFC94541324}"/>
                    </a:ext>
                  </a:extLst>
                </p:cNvPr>
                <p:cNvPicPr/>
                <p:nvPr/>
              </p:nvPicPr>
              <p:blipFill>
                <a:blip r:embed="rId141"/>
                <a:stretch>
                  <a:fillRect/>
                </a:stretch>
              </p:blipFill>
              <p:spPr>
                <a:xfrm>
                  <a:off x="5966694" y="5714756"/>
                  <a:ext cx="532800" cy="26640"/>
                </a:xfrm>
                <a:prstGeom prst="rect">
                  <a:avLst/>
                </a:prstGeom>
              </p:spPr>
            </p:pic>
          </mc:Fallback>
        </mc:AlternateContent>
        <mc:AlternateContent xmlns:mc="http://schemas.openxmlformats.org/markup-compatibility/2006">
          <mc:Choice xmlns:p14="http://schemas.microsoft.com/office/powerpoint/2010/main" Requires="p14">
            <p:contentPart p14:bwMode="auto" r:id="rId142">
              <p14:nvContentPartPr>
                <p14:cNvPr id="77" name="Ink 76">
                  <a:extLst>
                    <a:ext uri="{FF2B5EF4-FFF2-40B4-BE49-F238E27FC236}">
                      <a16:creationId xmlns:a16="http://schemas.microsoft.com/office/drawing/2014/main" id="{DB04B2A8-F44F-5A9D-9B3A-A997D21A165B}"/>
                    </a:ext>
                  </a:extLst>
                </p14:cNvPr>
                <p14:cNvContentPartPr/>
                <p14:nvPr/>
              </p14:nvContentPartPr>
              <p14:xfrm>
                <a:off x="5968134" y="5957036"/>
                <a:ext cx="487800" cy="11520"/>
              </p14:xfrm>
            </p:contentPart>
          </mc:Choice>
          <mc:Fallback>
            <p:pic>
              <p:nvPicPr>
                <p:cNvPr id="77" name="Ink 76">
                  <a:extLst>
                    <a:ext uri="{FF2B5EF4-FFF2-40B4-BE49-F238E27FC236}">
                      <a16:creationId xmlns:a16="http://schemas.microsoft.com/office/drawing/2014/main" id="{DB04B2A8-F44F-5A9D-9B3A-A997D21A165B}"/>
                    </a:ext>
                  </a:extLst>
                </p:cNvPr>
                <p:cNvPicPr/>
                <p:nvPr/>
              </p:nvPicPr>
              <p:blipFill>
                <a:blip r:embed="rId143"/>
                <a:stretch>
                  <a:fillRect/>
                </a:stretch>
              </p:blipFill>
              <p:spPr>
                <a:xfrm>
                  <a:off x="5959134" y="5948396"/>
                  <a:ext cx="505440" cy="29160"/>
                </a:xfrm>
                <a:prstGeom prst="rect">
                  <a:avLst/>
                </a:prstGeom>
              </p:spPr>
            </p:pic>
          </mc:Fallback>
        </mc:AlternateContent>
        <mc:AlternateContent xmlns:mc="http://schemas.openxmlformats.org/markup-compatibility/2006">
          <mc:Choice xmlns:p14="http://schemas.microsoft.com/office/powerpoint/2010/main" Requires="p14">
            <p:contentPart p14:bwMode="auto" r:id="rId144">
              <p14:nvContentPartPr>
                <p14:cNvPr id="78" name="Ink 77">
                  <a:extLst>
                    <a:ext uri="{FF2B5EF4-FFF2-40B4-BE49-F238E27FC236}">
                      <a16:creationId xmlns:a16="http://schemas.microsoft.com/office/drawing/2014/main" id="{A062D4F3-1732-D612-EB21-91E7D2D2B481}"/>
                    </a:ext>
                  </a:extLst>
                </p14:cNvPr>
                <p14:cNvContentPartPr/>
                <p14:nvPr/>
              </p14:nvContentPartPr>
              <p14:xfrm>
                <a:off x="6823134" y="5643116"/>
                <a:ext cx="228600" cy="10440"/>
              </p14:xfrm>
            </p:contentPart>
          </mc:Choice>
          <mc:Fallback>
            <p:pic>
              <p:nvPicPr>
                <p:cNvPr id="78" name="Ink 77">
                  <a:extLst>
                    <a:ext uri="{FF2B5EF4-FFF2-40B4-BE49-F238E27FC236}">
                      <a16:creationId xmlns:a16="http://schemas.microsoft.com/office/drawing/2014/main" id="{A062D4F3-1732-D612-EB21-91E7D2D2B481}"/>
                    </a:ext>
                  </a:extLst>
                </p:cNvPr>
                <p:cNvPicPr/>
                <p:nvPr/>
              </p:nvPicPr>
              <p:blipFill>
                <a:blip r:embed="rId145"/>
                <a:stretch>
                  <a:fillRect/>
                </a:stretch>
              </p:blipFill>
              <p:spPr>
                <a:xfrm>
                  <a:off x="6814494" y="5634116"/>
                  <a:ext cx="246240" cy="28080"/>
                </a:xfrm>
                <a:prstGeom prst="rect">
                  <a:avLst/>
                </a:prstGeom>
              </p:spPr>
            </p:pic>
          </mc:Fallback>
        </mc:AlternateContent>
        <mc:AlternateContent xmlns:mc="http://schemas.openxmlformats.org/markup-compatibility/2006">
          <mc:Choice xmlns:p14="http://schemas.microsoft.com/office/powerpoint/2010/main" Requires="p14">
            <p:contentPart p14:bwMode="auto" r:id="rId146">
              <p14:nvContentPartPr>
                <p14:cNvPr id="79" name="Ink 78">
                  <a:extLst>
                    <a:ext uri="{FF2B5EF4-FFF2-40B4-BE49-F238E27FC236}">
                      <a16:creationId xmlns:a16="http://schemas.microsoft.com/office/drawing/2014/main" id="{32CF806E-5954-28F7-F2CE-517EB00F5B33}"/>
                    </a:ext>
                  </a:extLst>
                </p14:cNvPr>
                <p14:cNvContentPartPr/>
                <p14:nvPr/>
              </p14:nvContentPartPr>
              <p14:xfrm>
                <a:off x="6813414" y="5830316"/>
                <a:ext cx="192960" cy="10440"/>
              </p14:xfrm>
            </p:contentPart>
          </mc:Choice>
          <mc:Fallback>
            <p:pic>
              <p:nvPicPr>
                <p:cNvPr id="79" name="Ink 78">
                  <a:extLst>
                    <a:ext uri="{FF2B5EF4-FFF2-40B4-BE49-F238E27FC236}">
                      <a16:creationId xmlns:a16="http://schemas.microsoft.com/office/drawing/2014/main" id="{32CF806E-5954-28F7-F2CE-517EB00F5B33}"/>
                    </a:ext>
                  </a:extLst>
                </p:cNvPr>
                <p:cNvPicPr/>
                <p:nvPr/>
              </p:nvPicPr>
              <p:blipFill>
                <a:blip r:embed="rId147"/>
                <a:stretch>
                  <a:fillRect/>
                </a:stretch>
              </p:blipFill>
              <p:spPr>
                <a:xfrm>
                  <a:off x="6804774" y="5821316"/>
                  <a:ext cx="210600" cy="28080"/>
                </a:xfrm>
                <a:prstGeom prst="rect">
                  <a:avLst/>
                </a:prstGeom>
              </p:spPr>
            </p:pic>
          </mc:Fallback>
        </mc:AlternateContent>
        <mc:AlternateContent xmlns:mc="http://schemas.openxmlformats.org/markup-compatibility/2006">
          <mc:Choice xmlns:p14="http://schemas.microsoft.com/office/powerpoint/2010/main" Requires="p14">
            <p:contentPart p14:bwMode="auto" r:id="rId148">
              <p14:nvContentPartPr>
                <p14:cNvPr id="80" name="Ink 79">
                  <a:extLst>
                    <a:ext uri="{FF2B5EF4-FFF2-40B4-BE49-F238E27FC236}">
                      <a16:creationId xmlns:a16="http://schemas.microsoft.com/office/drawing/2014/main" id="{4291A0E4-A4EE-29F6-BE61-F845CEF13362}"/>
                    </a:ext>
                  </a:extLst>
                </p14:cNvPr>
                <p14:cNvContentPartPr/>
                <p14:nvPr/>
              </p14:nvContentPartPr>
              <p14:xfrm>
                <a:off x="7423254" y="5692436"/>
                <a:ext cx="251640" cy="10440"/>
              </p14:xfrm>
            </p:contentPart>
          </mc:Choice>
          <mc:Fallback>
            <p:pic>
              <p:nvPicPr>
                <p:cNvPr id="80" name="Ink 79">
                  <a:extLst>
                    <a:ext uri="{FF2B5EF4-FFF2-40B4-BE49-F238E27FC236}">
                      <a16:creationId xmlns:a16="http://schemas.microsoft.com/office/drawing/2014/main" id="{4291A0E4-A4EE-29F6-BE61-F845CEF13362}"/>
                    </a:ext>
                  </a:extLst>
                </p:cNvPr>
                <p:cNvPicPr/>
                <p:nvPr/>
              </p:nvPicPr>
              <p:blipFill>
                <a:blip r:embed="rId149"/>
                <a:stretch>
                  <a:fillRect/>
                </a:stretch>
              </p:blipFill>
              <p:spPr>
                <a:xfrm>
                  <a:off x="7414614" y="5683436"/>
                  <a:ext cx="269280" cy="28080"/>
                </a:xfrm>
                <a:prstGeom prst="rect">
                  <a:avLst/>
                </a:prstGeom>
              </p:spPr>
            </p:pic>
          </mc:Fallback>
        </mc:AlternateContent>
        <mc:AlternateContent xmlns:mc="http://schemas.openxmlformats.org/markup-compatibility/2006">
          <mc:Choice xmlns:p14="http://schemas.microsoft.com/office/powerpoint/2010/main" Requires="p14">
            <p:contentPart p14:bwMode="auto" r:id="rId150">
              <p14:nvContentPartPr>
                <p14:cNvPr id="81" name="Ink 80">
                  <a:extLst>
                    <a:ext uri="{FF2B5EF4-FFF2-40B4-BE49-F238E27FC236}">
                      <a16:creationId xmlns:a16="http://schemas.microsoft.com/office/drawing/2014/main" id="{28573696-8604-EB2B-357B-C1AD45AA943F}"/>
                    </a:ext>
                  </a:extLst>
                </p14:cNvPr>
                <p14:cNvContentPartPr/>
                <p14:nvPr/>
              </p14:nvContentPartPr>
              <p14:xfrm>
                <a:off x="7423254" y="5859836"/>
                <a:ext cx="263520" cy="17640"/>
              </p14:xfrm>
            </p:contentPart>
          </mc:Choice>
          <mc:Fallback>
            <p:pic>
              <p:nvPicPr>
                <p:cNvPr id="81" name="Ink 80">
                  <a:extLst>
                    <a:ext uri="{FF2B5EF4-FFF2-40B4-BE49-F238E27FC236}">
                      <a16:creationId xmlns:a16="http://schemas.microsoft.com/office/drawing/2014/main" id="{28573696-8604-EB2B-357B-C1AD45AA943F}"/>
                    </a:ext>
                  </a:extLst>
                </p:cNvPr>
                <p:cNvPicPr/>
                <p:nvPr/>
              </p:nvPicPr>
              <p:blipFill>
                <a:blip r:embed="rId151"/>
                <a:stretch>
                  <a:fillRect/>
                </a:stretch>
              </p:blipFill>
              <p:spPr>
                <a:xfrm>
                  <a:off x="7414614" y="5851196"/>
                  <a:ext cx="281160" cy="35280"/>
                </a:xfrm>
                <a:prstGeom prst="rect">
                  <a:avLst/>
                </a:prstGeom>
              </p:spPr>
            </p:pic>
          </mc:Fallback>
        </mc:AlternateContent>
        <mc:AlternateContent xmlns:mc="http://schemas.openxmlformats.org/markup-compatibility/2006">
          <mc:Choice xmlns:p14="http://schemas.microsoft.com/office/powerpoint/2010/main" Requires="p14">
            <p:contentPart p14:bwMode="auto" r:id="rId152">
              <p14:nvContentPartPr>
                <p14:cNvPr id="83" name="Ink 82">
                  <a:extLst>
                    <a:ext uri="{FF2B5EF4-FFF2-40B4-BE49-F238E27FC236}">
                      <a16:creationId xmlns:a16="http://schemas.microsoft.com/office/drawing/2014/main" id="{20A34AF7-EC7A-9C95-623B-894D6DCF19B5}"/>
                    </a:ext>
                  </a:extLst>
                </p14:cNvPr>
                <p14:cNvContentPartPr/>
                <p14:nvPr/>
              </p14:nvContentPartPr>
              <p14:xfrm>
                <a:off x="6156774" y="2644676"/>
                <a:ext cx="48240" cy="1477080"/>
              </p14:xfrm>
            </p:contentPart>
          </mc:Choice>
          <mc:Fallback>
            <p:pic>
              <p:nvPicPr>
                <p:cNvPr id="83" name="Ink 82">
                  <a:extLst>
                    <a:ext uri="{FF2B5EF4-FFF2-40B4-BE49-F238E27FC236}">
                      <a16:creationId xmlns:a16="http://schemas.microsoft.com/office/drawing/2014/main" id="{20A34AF7-EC7A-9C95-623B-894D6DCF19B5}"/>
                    </a:ext>
                  </a:extLst>
                </p:cNvPr>
                <p:cNvPicPr/>
                <p:nvPr/>
              </p:nvPicPr>
              <p:blipFill>
                <a:blip r:embed="rId153"/>
                <a:stretch>
                  <a:fillRect/>
                </a:stretch>
              </p:blipFill>
              <p:spPr>
                <a:xfrm>
                  <a:off x="6148134" y="2635676"/>
                  <a:ext cx="65880" cy="1494720"/>
                </a:xfrm>
                <a:prstGeom prst="rect">
                  <a:avLst/>
                </a:prstGeom>
              </p:spPr>
            </p:pic>
          </mc:Fallback>
        </mc:AlternateContent>
        <mc:AlternateContent xmlns:mc="http://schemas.openxmlformats.org/markup-compatibility/2006">
          <mc:Choice xmlns:p14="http://schemas.microsoft.com/office/powerpoint/2010/main" Requires="p14">
            <p:contentPart p14:bwMode="auto" r:id="rId154">
              <p14:nvContentPartPr>
                <p14:cNvPr id="84" name="Ink 83">
                  <a:extLst>
                    <a:ext uri="{FF2B5EF4-FFF2-40B4-BE49-F238E27FC236}">
                      <a16:creationId xmlns:a16="http://schemas.microsoft.com/office/drawing/2014/main" id="{1EA28D69-56B1-BABA-7DBC-7E15358AF8DA}"/>
                    </a:ext>
                  </a:extLst>
                </p14:cNvPr>
                <p14:cNvContentPartPr/>
                <p14:nvPr/>
              </p14:nvContentPartPr>
              <p14:xfrm>
                <a:off x="6193494" y="4040756"/>
                <a:ext cx="1896840" cy="50400"/>
              </p14:xfrm>
            </p:contentPart>
          </mc:Choice>
          <mc:Fallback>
            <p:pic>
              <p:nvPicPr>
                <p:cNvPr id="84" name="Ink 83">
                  <a:extLst>
                    <a:ext uri="{FF2B5EF4-FFF2-40B4-BE49-F238E27FC236}">
                      <a16:creationId xmlns:a16="http://schemas.microsoft.com/office/drawing/2014/main" id="{1EA28D69-56B1-BABA-7DBC-7E15358AF8DA}"/>
                    </a:ext>
                  </a:extLst>
                </p:cNvPr>
                <p:cNvPicPr/>
                <p:nvPr/>
              </p:nvPicPr>
              <p:blipFill>
                <a:blip r:embed="rId155"/>
                <a:stretch>
                  <a:fillRect/>
                </a:stretch>
              </p:blipFill>
              <p:spPr>
                <a:xfrm>
                  <a:off x="6184854" y="4031756"/>
                  <a:ext cx="1914480" cy="68040"/>
                </a:xfrm>
                <a:prstGeom prst="rect">
                  <a:avLst/>
                </a:prstGeom>
              </p:spPr>
            </p:pic>
          </mc:Fallback>
        </mc:AlternateContent>
        <mc:AlternateContent xmlns:mc="http://schemas.openxmlformats.org/markup-compatibility/2006">
          <mc:Choice xmlns:p14="http://schemas.microsoft.com/office/powerpoint/2010/main" Requires="p14">
            <p:contentPart p14:bwMode="auto" r:id="rId156">
              <p14:nvContentPartPr>
                <p14:cNvPr id="85" name="Ink 84">
                  <a:extLst>
                    <a:ext uri="{FF2B5EF4-FFF2-40B4-BE49-F238E27FC236}">
                      <a16:creationId xmlns:a16="http://schemas.microsoft.com/office/drawing/2014/main" id="{506BF7A6-468D-3258-D639-0DB4422DF08C}"/>
                    </a:ext>
                  </a:extLst>
                </p14:cNvPr>
                <p14:cNvContentPartPr/>
                <p14:nvPr/>
              </p14:nvContentPartPr>
              <p14:xfrm>
                <a:off x="6314814" y="2624156"/>
                <a:ext cx="1727280" cy="1430640"/>
              </p14:xfrm>
            </p:contentPart>
          </mc:Choice>
          <mc:Fallback>
            <p:pic>
              <p:nvPicPr>
                <p:cNvPr id="85" name="Ink 84">
                  <a:extLst>
                    <a:ext uri="{FF2B5EF4-FFF2-40B4-BE49-F238E27FC236}">
                      <a16:creationId xmlns:a16="http://schemas.microsoft.com/office/drawing/2014/main" id="{506BF7A6-468D-3258-D639-0DB4422DF08C}"/>
                    </a:ext>
                  </a:extLst>
                </p:cNvPr>
                <p:cNvPicPr/>
                <p:nvPr/>
              </p:nvPicPr>
              <p:blipFill>
                <a:blip r:embed="rId157"/>
                <a:stretch>
                  <a:fillRect/>
                </a:stretch>
              </p:blipFill>
              <p:spPr>
                <a:xfrm>
                  <a:off x="6306174" y="2615516"/>
                  <a:ext cx="1744920" cy="1448280"/>
                </a:xfrm>
                <a:prstGeom prst="rect">
                  <a:avLst/>
                </a:prstGeom>
              </p:spPr>
            </p:pic>
          </mc:Fallback>
        </mc:AlternateContent>
        <mc:AlternateContent xmlns:mc="http://schemas.openxmlformats.org/markup-compatibility/2006">
          <mc:Choice xmlns:p14="http://schemas.microsoft.com/office/powerpoint/2010/main" Requires="p14">
            <p:contentPart p14:bwMode="auto" r:id="rId158">
              <p14:nvContentPartPr>
                <p14:cNvPr id="86" name="Ink 85">
                  <a:extLst>
                    <a:ext uri="{FF2B5EF4-FFF2-40B4-BE49-F238E27FC236}">
                      <a16:creationId xmlns:a16="http://schemas.microsoft.com/office/drawing/2014/main" id="{8F581B9C-6FBF-F823-4ACC-62EB4DE23F2D}"/>
                    </a:ext>
                  </a:extLst>
                </p14:cNvPr>
                <p14:cNvContentPartPr/>
                <p14:nvPr/>
              </p14:nvContentPartPr>
              <p14:xfrm>
                <a:off x="6739614" y="3537836"/>
                <a:ext cx="206640" cy="309960"/>
              </p14:xfrm>
            </p:contentPart>
          </mc:Choice>
          <mc:Fallback>
            <p:pic>
              <p:nvPicPr>
                <p:cNvPr id="86" name="Ink 85">
                  <a:extLst>
                    <a:ext uri="{FF2B5EF4-FFF2-40B4-BE49-F238E27FC236}">
                      <a16:creationId xmlns:a16="http://schemas.microsoft.com/office/drawing/2014/main" id="{8F581B9C-6FBF-F823-4ACC-62EB4DE23F2D}"/>
                    </a:ext>
                  </a:extLst>
                </p:cNvPr>
                <p:cNvPicPr/>
                <p:nvPr/>
              </p:nvPicPr>
              <p:blipFill>
                <a:blip r:embed="rId159"/>
                <a:stretch>
                  <a:fillRect/>
                </a:stretch>
              </p:blipFill>
              <p:spPr>
                <a:xfrm>
                  <a:off x="6730614" y="3529196"/>
                  <a:ext cx="224280" cy="327600"/>
                </a:xfrm>
                <a:prstGeom prst="rect">
                  <a:avLst/>
                </a:prstGeom>
              </p:spPr>
            </p:pic>
          </mc:Fallback>
        </mc:AlternateContent>
        <mc:AlternateContent xmlns:mc="http://schemas.openxmlformats.org/markup-compatibility/2006">
          <mc:Choice xmlns:p14="http://schemas.microsoft.com/office/powerpoint/2010/main" Requires="p14">
            <p:contentPart p14:bwMode="auto" r:id="rId160">
              <p14:nvContentPartPr>
                <p14:cNvPr id="87" name="Ink 86">
                  <a:extLst>
                    <a:ext uri="{FF2B5EF4-FFF2-40B4-BE49-F238E27FC236}">
                      <a16:creationId xmlns:a16="http://schemas.microsoft.com/office/drawing/2014/main" id="{F73D80F2-AC7F-E52D-84B6-C52572F8EECA}"/>
                    </a:ext>
                  </a:extLst>
                </p14:cNvPr>
                <p14:cNvContentPartPr/>
                <p14:nvPr/>
              </p14:nvContentPartPr>
              <p14:xfrm>
                <a:off x="7010694" y="3579236"/>
                <a:ext cx="248400" cy="257760"/>
              </p14:xfrm>
            </p:contentPart>
          </mc:Choice>
          <mc:Fallback>
            <p:pic>
              <p:nvPicPr>
                <p:cNvPr id="87" name="Ink 86">
                  <a:extLst>
                    <a:ext uri="{FF2B5EF4-FFF2-40B4-BE49-F238E27FC236}">
                      <a16:creationId xmlns:a16="http://schemas.microsoft.com/office/drawing/2014/main" id="{F73D80F2-AC7F-E52D-84B6-C52572F8EECA}"/>
                    </a:ext>
                  </a:extLst>
                </p:cNvPr>
                <p:cNvPicPr/>
                <p:nvPr/>
              </p:nvPicPr>
              <p:blipFill>
                <a:blip r:embed="rId161"/>
                <a:stretch>
                  <a:fillRect/>
                </a:stretch>
              </p:blipFill>
              <p:spPr>
                <a:xfrm>
                  <a:off x="7001694" y="3570596"/>
                  <a:ext cx="266040" cy="275400"/>
                </a:xfrm>
                <a:prstGeom prst="rect">
                  <a:avLst/>
                </a:prstGeom>
              </p:spPr>
            </p:pic>
          </mc:Fallback>
        </mc:AlternateContent>
        <mc:AlternateContent xmlns:mc="http://schemas.openxmlformats.org/markup-compatibility/2006">
          <mc:Choice xmlns:p14="http://schemas.microsoft.com/office/powerpoint/2010/main" Requires="p14">
            <p:contentPart p14:bwMode="auto" r:id="rId162">
              <p14:nvContentPartPr>
                <p14:cNvPr id="88" name="Ink 87">
                  <a:extLst>
                    <a:ext uri="{FF2B5EF4-FFF2-40B4-BE49-F238E27FC236}">
                      <a16:creationId xmlns:a16="http://schemas.microsoft.com/office/drawing/2014/main" id="{2053150B-2F32-267C-6785-D32AA8D09EA0}"/>
                    </a:ext>
                  </a:extLst>
                </p14:cNvPr>
                <p14:cNvContentPartPr/>
                <p14:nvPr/>
              </p14:nvContentPartPr>
              <p14:xfrm>
                <a:off x="7334334" y="3526316"/>
                <a:ext cx="197640" cy="292680"/>
              </p14:xfrm>
            </p:contentPart>
          </mc:Choice>
          <mc:Fallback>
            <p:pic>
              <p:nvPicPr>
                <p:cNvPr id="88" name="Ink 87">
                  <a:extLst>
                    <a:ext uri="{FF2B5EF4-FFF2-40B4-BE49-F238E27FC236}">
                      <a16:creationId xmlns:a16="http://schemas.microsoft.com/office/drawing/2014/main" id="{2053150B-2F32-267C-6785-D32AA8D09EA0}"/>
                    </a:ext>
                  </a:extLst>
                </p:cNvPr>
                <p:cNvPicPr/>
                <p:nvPr/>
              </p:nvPicPr>
              <p:blipFill>
                <a:blip r:embed="rId163"/>
                <a:stretch>
                  <a:fillRect/>
                </a:stretch>
              </p:blipFill>
              <p:spPr>
                <a:xfrm>
                  <a:off x="7325334" y="3517676"/>
                  <a:ext cx="215280" cy="310320"/>
                </a:xfrm>
                <a:prstGeom prst="rect">
                  <a:avLst/>
                </a:prstGeom>
              </p:spPr>
            </p:pic>
          </mc:Fallback>
        </mc:AlternateContent>
        <mc:AlternateContent xmlns:mc="http://schemas.openxmlformats.org/markup-compatibility/2006">
          <mc:Choice xmlns:p14="http://schemas.microsoft.com/office/powerpoint/2010/main" Requires="p14">
            <p:contentPart p14:bwMode="auto" r:id="rId164">
              <p14:nvContentPartPr>
                <p14:cNvPr id="89" name="Ink 88">
                  <a:extLst>
                    <a:ext uri="{FF2B5EF4-FFF2-40B4-BE49-F238E27FC236}">
                      <a16:creationId xmlns:a16="http://schemas.microsoft.com/office/drawing/2014/main" id="{60BAD1AB-4685-CA78-D176-AEAD9D09080F}"/>
                    </a:ext>
                  </a:extLst>
                </p14:cNvPr>
                <p14:cNvContentPartPr/>
                <p14:nvPr/>
              </p14:nvContentPartPr>
              <p14:xfrm>
                <a:off x="7068654" y="4110596"/>
                <a:ext cx="36360" cy="633960"/>
              </p14:xfrm>
            </p:contentPart>
          </mc:Choice>
          <mc:Fallback>
            <p:pic>
              <p:nvPicPr>
                <p:cNvPr id="89" name="Ink 88">
                  <a:extLst>
                    <a:ext uri="{FF2B5EF4-FFF2-40B4-BE49-F238E27FC236}">
                      <a16:creationId xmlns:a16="http://schemas.microsoft.com/office/drawing/2014/main" id="{60BAD1AB-4685-CA78-D176-AEAD9D09080F}"/>
                    </a:ext>
                  </a:extLst>
                </p:cNvPr>
                <p:cNvPicPr/>
                <p:nvPr/>
              </p:nvPicPr>
              <p:blipFill>
                <a:blip r:embed="rId165"/>
                <a:stretch>
                  <a:fillRect/>
                </a:stretch>
              </p:blipFill>
              <p:spPr>
                <a:xfrm>
                  <a:off x="7059654" y="4101956"/>
                  <a:ext cx="54000" cy="651600"/>
                </a:xfrm>
                <a:prstGeom prst="rect">
                  <a:avLst/>
                </a:prstGeom>
              </p:spPr>
            </p:pic>
          </mc:Fallback>
        </mc:AlternateContent>
        <mc:AlternateContent xmlns:mc="http://schemas.openxmlformats.org/markup-compatibility/2006">
          <mc:Choice xmlns:p14="http://schemas.microsoft.com/office/powerpoint/2010/main" Requires="p14">
            <p:contentPart p14:bwMode="auto" r:id="rId166">
              <p14:nvContentPartPr>
                <p14:cNvPr id="90" name="Ink 89">
                  <a:extLst>
                    <a:ext uri="{FF2B5EF4-FFF2-40B4-BE49-F238E27FC236}">
                      <a16:creationId xmlns:a16="http://schemas.microsoft.com/office/drawing/2014/main" id="{80C45251-B7CC-4BD5-A179-FDFBC55D817E}"/>
                    </a:ext>
                  </a:extLst>
                </p14:cNvPr>
                <p14:cNvContentPartPr/>
                <p14:nvPr/>
              </p14:nvContentPartPr>
              <p14:xfrm>
                <a:off x="6920694" y="4659956"/>
                <a:ext cx="158760" cy="109440"/>
              </p14:xfrm>
            </p:contentPart>
          </mc:Choice>
          <mc:Fallback>
            <p:pic>
              <p:nvPicPr>
                <p:cNvPr id="90" name="Ink 89">
                  <a:extLst>
                    <a:ext uri="{FF2B5EF4-FFF2-40B4-BE49-F238E27FC236}">
                      <a16:creationId xmlns:a16="http://schemas.microsoft.com/office/drawing/2014/main" id="{80C45251-B7CC-4BD5-A179-FDFBC55D817E}"/>
                    </a:ext>
                  </a:extLst>
                </p:cNvPr>
                <p:cNvPicPr/>
                <p:nvPr/>
              </p:nvPicPr>
              <p:blipFill>
                <a:blip r:embed="rId167"/>
                <a:stretch>
                  <a:fillRect/>
                </a:stretch>
              </p:blipFill>
              <p:spPr>
                <a:xfrm>
                  <a:off x="6911694" y="4651316"/>
                  <a:ext cx="176400" cy="127080"/>
                </a:xfrm>
                <a:prstGeom prst="rect">
                  <a:avLst/>
                </a:prstGeom>
              </p:spPr>
            </p:pic>
          </mc:Fallback>
        </mc:AlternateContent>
        <mc:AlternateContent xmlns:mc="http://schemas.openxmlformats.org/markup-compatibility/2006">
          <mc:Choice xmlns:p14="http://schemas.microsoft.com/office/powerpoint/2010/main" Requires="p14">
            <p:contentPart p14:bwMode="auto" r:id="rId168">
              <p14:nvContentPartPr>
                <p14:cNvPr id="91" name="Ink 90">
                  <a:extLst>
                    <a:ext uri="{FF2B5EF4-FFF2-40B4-BE49-F238E27FC236}">
                      <a16:creationId xmlns:a16="http://schemas.microsoft.com/office/drawing/2014/main" id="{C071EB70-FFF4-3CAD-5E9C-FBF703E2003F}"/>
                    </a:ext>
                  </a:extLst>
                </p14:cNvPr>
                <p14:cNvContentPartPr/>
                <p14:nvPr/>
              </p14:nvContentPartPr>
              <p14:xfrm>
                <a:off x="7072974" y="4699556"/>
                <a:ext cx="163440" cy="97560"/>
              </p14:xfrm>
            </p:contentPart>
          </mc:Choice>
          <mc:Fallback>
            <p:pic>
              <p:nvPicPr>
                <p:cNvPr id="91" name="Ink 90">
                  <a:extLst>
                    <a:ext uri="{FF2B5EF4-FFF2-40B4-BE49-F238E27FC236}">
                      <a16:creationId xmlns:a16="http://schemas.microsoft.com/office/drawing/2014/main" id="{C071EB70-FFF4-3CAD-5E9C-FBF703E2003F}"/>
                    </a:ext>
                  </a:extLst>
                </p:cNvPr>
                <p:cNvPicPr/>
                <p:nvPr/>
              </p:nvPicPr>
              <p:blipFill>
                <a:blip r:embed="rId169"/>
                <a:stretch>
                  <a:fillRect/>
                </a:stretch>
              </p:blipFill>
              <p:spPr>
                <a:xfrm>
                  <a:off x="7064334" y="4690916"/>
                  <a:ext cx="181080" cy="115200"/>
                </a:xfrm>
                <a:prstGeom prst="rect">
                  <a:avLst/>
                </a:prstGeom>
              </p:spPr>
            </p:pic>
          </mc:Fallback>
        </mc:AlternateContent>
        <mc:AlternateContent xmlns:mc="http://schemas.openxmlformats.org/markup-compatibility/2006">
          <mc:Choice xmlns:p14="http://schemas.microsoft.com/office/powerpoint/2010/main" Requires="p14">
            <p:contentPart p14:bwMode="auto" r:id="rId170">
              <p14:nvContentPartPr>
                <p14:cNvPr id="92" name="Ink 91">
                  <a:extLst>
                    <a:ext uri="{FF2B5EF4-FFF2-40B4-BE49-F238E27FC236}">
                      <a16:creationId xmlns:a16="http://schemas.microsoft.com/office/drawing/2014/main" id="{10474540-FC05-7032-BFB8-5993D11D4FFC}"/>
                    </a:ext>
                  </a:extLst>
                </p14:cNvPr>
                <p14:cNvContentPartPr/>
                <p14:nvPr/>
              </p14:nvContentPartPr>
              <p14:xfrm>
                <a:off x="6933654" y="4161716"/>
                <a:ext cx="324000" cy="134640"/>
              </p14:xfrm>
            </p:contentPart>
          </mc:Choice>
          <mc:Fallback>
            <p:pic>
              <p:nvPicPr>
                <p:cNvPr id="92" name="Ink 91">
                  <a:extLst>
                    <a:ext uri="{FF2B5EF4-FFF2-40B4-BE49-F238E27FC236}">
                      <a16:creationId xmlns:a16="http://schemas.microsoft.com/office/drawing/2014/main" id="{10474540-FC05-7032-BFB8-5993D11D4FFC}"/>
                    </a:ext>
                  </a:extLst>
                </p:cNvPr>
                <p:cNvPicPr/>
                <p:nvPr/>
              </p:nvPicPr>
              <p:blipFill>
                <a:blip r:embed="rId171"/>
                <a:stretch>
                  <a:fillRect/>
                </a:stretch>
              </p:blipFill>
              <p:spPr>
                <a:xfrm>
                  <a:off x="6925014" y="4153076"/>
                  <a:ext cx="341640" cy="152280"/>
                </a:xfrm>
                <a:prstGeom prst="rect">
                  <a:avLst/>
                </a:prstGeom>
              </p:spPr>
            </p:pic>
          </mc:Fallback>
        </mc:AlternateContent>
        <mc:AlternateContent xmlns:mc="http://schemas.openxmlformats.org/markup-compatibility/2006">
          <mc:Choice xmlns:p14="http://schemas.microsoft.com/office/powerpoint/2010/main" Requires="p14">
            <p:contentPart p14:bwMode="auto" r:id="rId172">
              <p14:nvContentPartPr>
                <p14:cNvPr id="100" name="Ink 99">
                  <a:extLst>
                    <a:ext uri="{FF2B5EF4-FFF2-40B4-BE49-F238E27FC236}">
                      <a16:creationId xmlns:a16="http://schemas.microsoft.com/office/drawing/2014/main" id="{B73E0938-118B-F53B-85E8-45E545AA3F0A}"/>
                    </a:ext>
                  </a:extLst>
                </p14:cNvPr>
                <p14:cNvContentPartPr/>
                <p14:nvPr/>
              </p14:nvContentPartPr>
              <p14:xfrm>
                <a:off x="6576894" y="6665876"/>
                <a:ext cx="1066320" cy="60120"/>
              </p14:xfrm>
            </p:contentPart>
          </mc:Choice>
          <mc:Fallback>
            <p:pic>
              <p:nvPicPr>
                <p:cNvPr id="100" name="Ink 99">
                  <a:extLst>
                    <a:ext uri="{FF2B5EF4-FFF2-40B4-BE49-F238E27FC236}">
                      <a16:creationId xmlns:a16="http://schemas.microsoft.com/office/drawing/2014/main" id="{B73E0938-118B-F53B-85E8-45E545AA3F0A}"/>
                    </a:ext>
                  </a:extLst>
                </p:cNvPr>
                <p:cNvPicPr/>
                <p:nvPr/>
              </p:nvPicPr>
              <p:blipFill>
                <a:blip r:embed="rId173"/>
                <a:stretch>
                  <a:fillRect/>
                </a:stretch>
              </p:blipFill>
              <p:spPr>
                <a:xfrm>
                  <a:off x="6567894" y="6657236"/>
                  <a:ext cx="1083960" cy="77760"/>
                </a:xfrm>
                <a:prstGeom prst="rect">
                  <a:avLst/>
                </a:prstGeom>
              </p:spPr>
            </p:pic>
          </mc:Fallback>
        </mc:AlternateContent>
        <mc:AlternateContent xmlns:mc="http://schemas.openxmlformats.org/markup-compatibility/2006">
          <mc:Choice xmlns:p14="http://schemas.microsoft.com/office/powerpoint/2010/main" Requires="p14">
            <p:contentPart p14:bwMode="auto" r:id="rId174">
              <p14:nvContentPartPr>
                <p14:cNvPr id="101" name="Ink 100">
                  <a:extLst>
                    <a:ext uri="{FF2B5EF4-FFF2-40B4-BE49-F238E27FC236}">
                      <a16:creationId xmlns:a16="http://schemas.microsoft.com/office/drawing/2014/main" id="{22F14F75-58A3-EFE2-6008-F61819E462A9}"/>
                    </a:ext>
                  </a:extLst>
                </p14:cNvPr>
                <p14:cNvContentPartPr/>
                <p14:nvPr/>
              </p14:nvContentPartPr>
              <p14:xfrm>
                <a:off x="6715494" y="6754796"/>
                <a:ext cx="819360" cy="40320"/>
              </p14:xfrm>
            </p:contentPart>
          </mc:Choice>
          <mc:Fallback>
            <p:pic>
              <p:nvPicPr>
                <p:cNvPr id="101" name="Ink 100">
                  <a:extLst>
                    <a:ext uri="{FF2B5EF4-FFF2-40B4-BE49-F238E27FC236}">
                      <a16:creationId xmlns:a16="http://schemas.microsoft.com/office/drawing/2014/main" id="{22F14F75-58A3-EFE2-6008-F61819E462A9}"/>
                    </a:ext>
                  </a:extLst>
                </p:cNvPr>
                <p:cNvPicPr/>
                <p:nvPr/>
              </p:nvPicPr>
              <p:blipFill>
                <a:blip r:embed="rId175"/>
                <a:stretch>
                  <a:fillRect/>
                </a:stretch>
              </p:blipFill>
              <p:spPr>
                <a:xfrm>
                  <a:off x="6706494" y="6745796"/>
                  <a:ext cx="837000" cy="57960"/>
                </a:xfrm>
                <a:prstGeom prst="rect">
                  <a:avLst/>
                </a:prstGeom>
              </p:spPr>
            </p:pic>
          </mc:Fallback>
        </mc:AlternateContent>
        <mc:AlternateContent xmlns:mc="http://schemas.openxmlformats.org/markup-compatibility/2006">
          <mc:Choice xmlns:p14="http://schemas.microsoft.com/office/powerpoint/2010/main" Requires="p14">
            <p:contentPart p14:bwMode="auto" r:id="rId176">
              <p14:nvContentPartPr>
                <p14:cNvPr id="102" name="Ink 101">
                  <a:extLst>
                    <a:ext uri="{FF2B5EF4-FFF2-40B4-BE49-F238E27FC236}">
                      <a16:creationId xmlns:a16="http://schemas.microsoft.com/office/drawing/2014/main" id="{180491CD-1283-BD6D-44F9-5BA8936940C7}"/>
                    </a:ext>
                  </a:extLst>
                </p14:cNvPr>
                <p14:cNvContentPartPr/>
                <p14:nvPr/>
              </p14:nvContentPartPr>
              <p14:xfrm>
                <a:off x="7688574" y="6459596"/>
                <a:ext cx="195840" cy="11160"/>
              </p14:xfrm>
            </p:contentPart>
          </mc:Choice>
          <mc:Fallback>
            <p:pic>
              <p:nvPicPr>
                <p:cNvPr id="102" name="Ink 101">
                  <a:extLst>
                    <a:ext uri="{FF2B5EF4-FFF2-40B4-BE49-F238E27FC236}">
                      <a16:creationId xmlns:a16="http://schemas.microsoft.com/office/drawing/2014/main" id="{180491CD-1283-BD6D-44F9-5BA8936940C7}"/>
                    </a:ext>
                  </a:extLst>
                </p:cNvPr>
                <p:cNvPicPr/>
                <p:nvPr/>
              </p:nvPicPr>
              <p:blipFill>
                <a:blip r:embed="rId177"/>
                <a:stretch>
                  <a:fillRect/>
                </a:stretch>
              </p:blipFill>
              <p:spPr>
                <a:xfrm>
                  <a:off x="7679934" y="6450956"/>
                  <a:ext cx="213480" cy="28800"/>
                </a:xfrm>
                <a:prstGeom prst="rect">
                  <a:avLst/>
                </a:prstGeom>
              </p:spPr>
            </p:pic>
          </mc:Fallback>
        </mc:AlternateContent>
        <mc:AlternateContent xmlns:mc="http://schemas.openxmlformats.org/markup-compatibility/2006">
          <mc:Choice xmlns:p14="http://schemas.microsoft.com/office/powerpoint/2010/main" Requires="p14">
            <p:contentPart p14:bwMode="auto" r:id="rId178">
              <p14:nvContentPartPr>
                <p14:cNvPr id="103" name="Ink 102">
                  <a:extLst>
                    <a:ext uri="{FF2B5EF4-FFF2-40B4-BE49-F238E27FC236}">
                      <a16:creationId xmlns:a16="http://schemas.microsoft.com/office/drawing/2014/main" id="{71CB9EB6-75AA-DE43-B5CB-652DD481EDBE}"/>
                    </a:ext>
                  </a:extLst>
                </p14:cNvPr>
                <p14:cNvContentPartPr/>
                <p14:nvPr/>
              </p14:nvContentPartPr>
              <p14:xfrm>
                <a:off x="8034174" y="6360596"/>
                <a:ext cx="174600" cy="276840"/>
              </p14:xfrm>
            </p:contentPart>
          </mc:Choice>
          <mc:Fallback>
            <p:pic>
              <p:nvPicPr>
                <p:cNvPr id="103" name="Ink 102">
                  <a:extLst>
                    <a:ext uri="{FF2B5EF4-FFF2-40B4-BE49-F238E27FC236}">
                      <a16:creationId xmlns:a16="http://schemas.microsoft.com/office/drawing/2014/main" id="{71CB9EB6-75AA-DE43-B5CB-652DD481EDBE}"/>
                    </a:ext>
                  </a:extLst>
                </p:cNvPr>
                <p:cNvPicPr/>
                <p:nvPr/>
              </p:nvPicPr>
              <p:blipFill>
                <a:blip r:embed="rId179"/>
                <a:stretch>
                  <a:fillRect/>
                </a:stretch>
              </p:blipFill>
              <p:spPr>
                <a:xfrm>
                  <a:off x="8025534" y="6351956"/>
                  <a:ext cx="192240" cy="294480"/>
                </a:xfrm>
                <a:prstGeom prst="rect">
                  <a:avLst/>
                </a:prstGeom>
              </p:spPr>
            </p:pic>
          </mc:Fallback>
        </mc:AlternateContent>
        <mc:AlternateContent xmlns:mc="http://schemas.openxmlformats.org/markup-compatibility/2006">
          <mc:Choice xmlns:p14="http://schemas.microsoft.com/office/powerpoint/2010/main" Requires="p14">
            <p:contentPart p14:bwMode="auto" r:id="rId180">
              <p14:nvContentPartPr>
                <p14:cNvPr id="104" name="Ink 103">
                  <a:extLst>
                    <a:ext uri="{FF2B5EF4-FFF2-40B4-BE49-F238E27FC236}">
                      <a16:creationId xmlns:a16="http://schemas.microsoft.com/office/drawing/2014/main" id="{C516CF1F-B4DC-1543-5D5B-5696941E25CD}"/>
                    </a:ext>
                  </a:extLst>
                </p14:cNvPr>
                <p14:cNvContentPartPr/>
                <p14:nvPr/>
              </p14:nvContentPartPr>
              <p14:xfrm>
                <a:off x="8278254" y="6407396"/>
                <a:ext cx="118080" cy="255600"/>
              </p14:xfrm>
            </p:contentPart>
          </mc:Choice>
          <mc:Fallback>
            <p:pic>
              <p:nvPicPr>
                <p:cNvPr id="104" name="Ink 103">
                  <a:extLst>
                    <a:ext uri="{FF2B5EF4-FFF2-40B4-BE49-F238E27FC236}">
                      <a16:creationId xmlns:a16="http://schemas.microsoft.com/office/drawing/2014/main" id="{C516CF1F-B4DC-1543-5D5B-5696941E25CD}"/>
                    </a:ext>
                  </a:extLst>
                </p:cNvPr>
                <p:cNvPicPr/>
                <p:nvPr/>
              </p:nvPicPr>
              <p:blipFill>
                <a:blip r:embed="rId181"/>
                <a:stretch>
                  <a:fillRect/>
                </a:stretch>
              </p:blipFill>
              <p:spPr>
                <a:xfrm>
                  <a:off x="8269614" y="6398756"/>
                  <a:ext cx="135720" cy="273240"/>
                </a:xfrm>
                <a:prstGeom prst="rect">
                  <a:avLst/>
                </a:prstGeom>
              </p:spPr>
            </p:pic>
          </mc:Fallback>
        </mc:AlternateContent>
        <mc:AlternateContent xmlns:mc="http://schemas.openxmlformats.org/markup-compatibility/2006">
          <mc:Choice xmlns:p14="http://schemas.microsoft.com/office/powerpoint/2010/main" Requires="p14">
            <p:contentPart p14:bwMode="auto" r:id="rId182">
              <p14:nvContentPartPr>
                <p14:cNvPr id="105" name="Ink 104">
                  <a:extLst>
                    <a:ext uri="{FF2B5EF4-FFF2-40B4-BE49-F238E27FC236}">
                      <a16:creationId xmlns:a16="http://schemas.microsoft.com/office/drawing/2014/main" id="{1342F7DF-74B1-A638-916D-0E4308FEF9A6}"/>
                    </a:ext>
                  </a:extLst>
                </p14:cNvPr>
                <p14:cNvContentPartPr/>
                <p14:nvPr/>
              </p14:nvContentPartPr>
              <p14:xfrm>
                <a:off x="8249454" y="6558236"/>
                <a:ext cx="129960" cy="19800"/>
              </p14:xfrm>
            </p:contentPart>
          </mc:Choice>
          <mc:Fallback>
            <p:pic>
              <p:nvPicPr>
                <p:cNvPr id="105" name="Ink 104">
                  <a:extLst>
                    <a:ext uri="{FF2B5EF4-FFF2-40B4-BE49-F238E27FC236}">
                      <a16:creationId xmlns:a16="http://schemas.microsoft.com/office/drawing/2014/main" id="{1342F7DF-74B1-A638-916D-0E4308FEF9A6}"/>
                    </a:ext>
                  </a:extLst>
                </p:cNvPr>
                <p:cNvPicPr/>
                <p:nvPr/>
              </p:nvPicPr>
              <p:blipFill>
                <a:blip r:embed="rId183"/>
                <a:stretch>
                  <a:fillRect/>
                </a:stretch>
              </p:blipFill>
              <p:spPr>
                <a:xfrm>
                  <a:off x="8240454" y="6549236"/>
                  <a:ext cx="147600" cy="37440"/>
                </a:xfrm>
                <a:prstGeom prst="rect">
                  <a:avLst/>
                </a:prstGeom>
              </p:spPr>
            </p:pic>
          </mc:Fallback>
        </mc:AlternateContent>
        <mc:AlternateContent xmlns:mc="http://schemas.openxmlformats.org/markup-compatibility/2006">
          <mc:Choice xmlns:p14="http://schemas.microsoft.com/office/powerpoint/2010/main" Requires="p14">
            <p:contentPart p14:bwMode="auto" r:id="rId184">
              <p14:nvContentPartPr>
                <p14:cNvPr id="106" name="Ink 105">
                  <a:extLst>
                    <a:ext uri="{FF2B5EF4-FFF2-40B4-BE49-F238E27FC236}">
                      <a16:creationId xmlns:a16="http://schemas.microsoft.com/office/drawing/2014/main" id="{957284ED-9F24-85F7-B736-79C2869A5911}"/>
                    </a:ext>
                  </a:extLst>
                </p14:cNvPr>
                <p14:cNvContentPartPr/>
                <p14:nvPr/>
              </p14:nvContentPartPr>
              <p14:xfrm>
                <a:off x="8438454" y="6395156"/>
                <a:ext cx="145800" cy="251640"/>
              </p14:xfrm>
            </p:contentPart>
          </mc:Choice>
          <mc:Fallback>
            <p:pic>
              <p:nvPicPr>
                <p:cNvPr id="106" name="Ink 105">
                  <a:extLst>
                    <a:ext uri="{FF2B5EF4-FFF2-40B4-BE49-F238E27FC236}">
                      <a16:creationId xmlns:a16="http://schemas.microsoft.com/office/drawing/2014/main" id="{957284ED-9F24-85F7-B736-79C2869A5911}"/>
                    </a:ext>
                  </a:extLst>
                </p:cNvPr>
                <p:cNvPicPr/>
                <p:nvPr/>
              </p:nvPicPr>
              <p:blipFill>
                <a:blip r:embed="rId185"/>
                <a:stretch>
                  <a:fillRect/>
                </a:stretch>
              </p:blipFill>
              <p:spPr>
                <a:xfrm>
                  <a:off x="8429454" y="6386516"/>
                  <a:ext cx="163440" cy="269280"/>
                </a:xfrm>
                <a:prstGeom prst="rect">
                  <a:avLst/>
                </a:prstGeom>
              </p:spPr>
            </p:pic>
          </mc:Fallback>
        </mc:AlternateContent>
        <mc:AlternateContent xmlns:mc="http://schemas.openxmlformats.org/markup-compatibility/2006">
          <mc:Choice xmlns:p14="http://schemas.microsoft.com/office/powerpoint/2010/main" Requires="p14">
            <p:contentPart p14:bwMode="auto" r:id="rId186">
              <p14:nvContentPartPr>
                <p14:cNvPr id="107" name="Ink 106">
                  <a:extLst>
                    <a:ext uri="{FF2B5EF4-FFF2-40B4-BE49-F238E27FC236}">
                      <a16:creationId xmlns:a16="http://schemas.microsoft.com/office/drawing/2014/main" id="{9C8C05C2-509E-7906-99A4-5F0743D8A16D}"/>
                    </a:ext>
                  </a:extLst>
                </p14:cNvPr>
                <p14:cNvContentPartPr/>
                <p14:nvPr/>
              </p14:nvContentPartPr>
              <p14:xfrm>
                <a:off x="7891254" y="6125876"/>
                <a:ext cx="967680" cy="668520"/>
              </p14:xfrm>
            </p:contentPart>
          </mc:Choice>
          <mc:Fallback>
            <p:pic>
              <p:nvPicPr>
                <p:cNvPr id="107" name="Ink 106">
                  <a:extLst>
                    <a:ext uri="{FF2B5EF4-FFF2-40B4-BE49-F238E27FC236}">
                      <a16:creationId xmlns:a16="http://schemas.microsoft.com/office/drawing/2014/main" id="{9C8C05C2-509E-7906-99A4-5F0743D8A16D}"/>
                    </a:ext>
                  </a:extLst>
                </p:cNvPr>
                <p:cNvPicPr/>
                <p:nvPr/>
              </p:nvPicPr>
              <p:blipFill>
                <a:blip r:embed="rId187"/>
                <a:stretch>
                  <a:fillRect/>
                </a:stretch>
              </p:blipFill>
              <p:spPr>
                <a:xfrm>
                  <a:off x="7882254" y="6117236"/>
                  <a:ext cx="985320" cy="686160"/>
                </a:xfrm>
                <a:prstGeom prst="rect">
                  <a:avLst/>
                </a:prstGeom>
              </p:spPr>
            </p:pic>
          </mc:Fallback>
        </mc:AlternateContent>
        <mc:AlternateContent xmlns:mc="http://schemas.openxmlformats.org/markup-compatibility/2006">
          <mc:Choice xmlns:p14="http://schemas.microsoft.com/office/powerpoint/2010/main" Requires="p14">
            <p:contentPart p14:bwMode="auto" r:id="rId188">
              <p14:nvContentPartPr>
                <p14:cNvPr id="109" name="Ink 108">
                  <a:extLst>
                    <a:ext uri="{FF2B5EF4-FFF2-40B4-BE49-F238E27FC236}">
                      <a16:creationId xmlns:a16="http://schemas.microsoft.com/office/drawing/2014/main" id="{213A22BC-E439-8023-F7F6-9EC6FF693265}"/>
                    </a:ext>
                  </a:extLst>
                </p14:cNvPr>
                <p14:cNvContentPartPr/>
                <p14:nvPr/>
              </p14:nvContentPartPr>
              <p14:xfrm>
                <a:off x="8190414" y="5338556"/>
                <a:ext cx="349560" cy="20160"/>
              </p14:xfrm>
            </p:contentPart>
          </mc:Choice>
          <mc:Fallback>
            <p:pic>
              <p:nvPicPr>
                <p:cNvPr id="109" name="Ink 108">
                  <a:extLst>
                    <a:ext uri="{FF2B5EF4-FFF2-40B4-BE49-F238E27FC236}">
                      <a16:creationId xmlns:a16="http://schemas.microsoft.com/office/drawing/2014/main" id="{213A22BC-E439-8023-F7F6-9EC6FF693265}"/>
                    </a:ext>
                  </a:extLst>
                </p:cNvPr>
                <p:cNvPicPr/>
                <p:nvPr/>
              </p:nvPicPr>
              <p:blipFill>
                <a:blip r:embed="rId189"/>
                <a:stretch>
                  <a:fillRect/>
                </a:stretch>
              </p:blipFill>
              <p:spPr>
                <a:xfrm>
                  <a:off x="8181414" y="5329916"/>
                  <a:ext cx="367200" cy="37800"/>
                </a:xfrm>
                <a:prstGeom prst="rect">
                  <a:avLst/>
                </a:prstGeom>
              </p:spPr>
            </p:pic>
          </mc:Fallback>
        </mc:AlternateContent>
        <mc:AlternateContent xmlns:mc="http://schemas.openxmlformats.org/markup-compatibility/2006">
          <mc:Choice xmlns:p14="http://schemas.microsoft.com/office/powerpoint/2010/main" Requires="p14">
            <p:contentPart p14:bwMode="auto" r:id="rId190">
              <p14:nvContentPartPr>
                <p14:cNvPr id="110" name="Ink 109">
                  <a:extLst>
                    <a:ext uri="{FF2B5EF4-FFF2-40B4-BE49-F238E27FC236}">
                      <a16:creationId xmlns:a16="http://schemas.microsoft.com/office/drawing/2014/main" id="{F30BA138-DA1B-E5E1-4748-67CC3BA19A07}"/>
                    </a:ext>
                  </a:extLst>
                </p14:cNvPr>
                <p14:cNvContentPartPr/>
                <p14:nvPr/>
              </p14:nvContentPartPr>
              <p14:xfrm>
                <a:off x="8267094" y="5427116"/>
                <a:ext cx="298800" cy="59760"/>
              </p14:xfrm>
            </p:contentPart>
          </mc:Choice>
          <mc:Fallback>
            <p:pic>
              <p:nvPicPr>
                <p:cNvPr id="110" name="Ink 109">
                  <a:extLst>
                    <a:ext uri="{FF2B5EF4-FFF2-40B4-BE49-F238E27FC236}">
                      <a16:creationId xmlns:a16="http://schemas.microsoft.com/office/drawing/2014/main" id="{F30BA138-DA1B-E5E1-4748-67CC3BA19A07}"/>
                    </a:ext>
                  </a:extLst>
                </p:cNvPr>
                <p:cNvPicPr/>
                <p:nvPr/>
              </p:nvPicPr>
              <p:blipFill>
                <a:blip r:embed="rId191"/>
                <a:stretch>
                  <a:fillRect/>
                </a:stretch>
              </p:blipFill>
              <p:spPr>
                <a:xfrm>
                  <a:off x="8258454" y="5418116"/>
                  <a:ext cx="316440" cy="77400"/>
                </a:xfrm>
                <a:prstGeom prst="rect">
                  <a:avLst/>
                </a:prstGeom>
              </p:spPr>
            </p:pic>
          </mc:Fallback>
        </mc:AlternateContent>
        <mc:AlternateContent xmlns:mc="http://schemas.openxmlformats.org/markup-compatibility/2006">
          <mc:Choice xmlns:p14="http://schemas.microsoft.com/office/powerpoint/2010/main" Requires="p14">
            <p:contentPart p14:bwMode="auto" r:id="rId192">
              <p14:nvContentPartPr>
                <p14:cNvPr id="111" name="Ink 110">
                  <a:extLst>
                    <a:ext uri="{FF2B5EF4-FFF2-40B4-BE49-F238E27FC236}">
                      <a16:creationId xmlns:a16="http://schemas.microsoft.com/office/drawing/2014/main" id="{9AA83D0C-FADC-D6F2-2A9F-AE4DC53F96DE}"/>
                    </a:ext>
                  </a:extLst>
                </p14:cNvPr>
                <p14:cNvContentPartPr/>
                <p14:nvPr/>
              </p14:nvContentPartPr>
              <p14:xfrm>
                <a:off x="8381934" y="5173316"/>
                <a:ext cx="100080" cy="389160"/>
              </p14:xfrm>
            </p:contentPart>
          </mc:Choice>
          <mc:Fallback>
            <p:pic>
              <p:nvPicPr>
                <p:cNvPr id="111" name="Ink 110">
                  <a:extLst>
                    <a:ext uri="{FF2B5EF4-FFF2-40B4-BE49-F238E27FC236}">
                      <a16:creationId xmlns:a16="http://schemas.microsoft.com/office/drawing/2014/main" id="{9AA83D0C-FADC-D6F2-2A9F-AE4DC53F96DE}"/>
                    </a:ext>
                  </a:extLst>
                </p:cNvPr>
                <p:cNvPicPr/>
                <p:nvPr/>
              </p:nvPicPr>
              <p:blipFill>
                <a:blip r:embed="rId193"/>
                <a:stretch>
                  <a:fillRect/>
                </a:stretch>
              </p:blipFill>
              <p:spPr>
                <a:xfrm>
                  <a:off x="8373294" y="5164316"/>
                  <a:ext cx="117720" cy="406800"/>
                </a:xfrm>
                <a:prstGeom prst="rect">
                  <a:avLst/>
                </a:prstGeom>
              </p:spPr>
            </p:pic>
          </mc:Fallback>
        </mc:AlternateContent>
        <mc:AlternateContent xmlns:mc="http://schemas.openxmlformats.org/markup-compatibility/2006">
          <mc:Choice xmlns:p14="http://schemas.microsoft.com/office/powerpoint/2010/main" Requires="p14">
            <p:contentPart p14:bwMode="auto" r:id="rId194">
              <p14:nvContentPartPr>
                <p14:cNvPr id="112" name="Ink 111">
                  <a:extLst>
                    <a:ext uri="{FF2B5EF4-FFF2-40B4-BE49-F238E27FC236}">
                      <a16:creationId xmlns:a16="http://schemas.microsoft.com/office/drawing/2014/main" id="{48389F94-FFD2-14F1-E5E7-7426BFD6EBA9}"/>
                    </a:ext>
                  </a:extLst>
                </p14:cNvPr>
                <p14:cNvContentPartPr/>
                <p14:nvPr/>
              </p14:nvContentPartPr>
              <p14:xfrm>
                <a:off x="8419014" y="5152796"/>
                <a:ext cx="420480" cy="461880"/>
              </p14:xfrm>
            </p:contentPart>
          </mc:Choice>
          <mc:Fallback>
            <p:pic>
              <p:nvPicPr>
                <p:cNvPr id="112" name="Ink 111">
                  <a:extLst>
                    <a:ext uri="{FF2B5EF4-FFF2-40B4-BE49-F238E27FC236}">
                      <a16:creationId xmlns:a16="http://schemas.microsoft.com/office/drawing/2014/main" id="{48389F94-FFD2-14F1-E5E7-7426BFD6EBA9}"/>
                    </a:ext>
                  </a:extLst>
                </p:cNvPr>
                <p:cNvPicPr/>
                <p:nvPr/>
              </p:nvPicPr>
              <p:blipFill>
                <a:blip r:embed="rId195"/>
                <a:stretch>
                  <a:fillRect/>
                </a:stretch>
              </p:blipFill>
              <p:spPr>
                <a:xfrm>
                  <a:off x="8410374" y="5143796"/>
                  <a:ext cx="438120" cy="479520"/>
                </a:xfrm>
                <a:prstGeom prst="rect">
                  <a:avLst/>
                </a:prstGeom>
              </p:spPr>
            </p:pic>
          </mc:Fallback>
        </mc:AlternateContent>
        <mc:AlternateContent xmlns:mc="http://schemas.openxmlformats.org/markup-compatibility/2006">
          <mc:Choice xmlns:p14="http://schemas.microsoft.com/office/powerpoint/2010/main" Requires="p14">
            <p:contentPart p14:bwMode="auto" r:id="rId196">
              <p14:nvContentPartPr>
                <p14:cNvPr id="113" name="Ink 112">
                  <a:extLst>
                    <a:ext uri="{FF2B5EF4-FFF2-40B4-BE49-F238E27FC236}">
                      <a16:creationId xmlns:a16="http://schemas.microsoft.com/office/drawing/2014/main" id="{4F125369-2181-3DA6-34B8-DE9011F0AB25}"/>
                    </a:ext>
                  </a:extLst>
                </p14:cNvPr>
                <p14:cNvContentPartPr/>
                <p14:nvPr/>
              </p14:nvContentPartPr>
              <p14:xfrm>
                <a:off x="8231454" y="5344316"/>
                <a:ext cx="39960" cy="155880"/>
              </p14:xfrm>
            </p:contentPart>
          </mc:Choice>
          <mc:Fallback>
            <p:pic>
              <p:nvPicPr>
                <p:cNvPr id="113" name="Ink 112">
                  <a:extLst>
                    <a:ext uri="{FF2B5EF4-FFF2-40B4-BE49-F238E27FC236}">
                      <a16:creationId xmlns:a16="http://schemas.microsoft.com/office/drawing/2014/main" id="{4F125369-2181-3DA6-34B8-DE9011F0AB25}"/>
                    </a:ext>
                  </a:extLst>
                </p:cNvPr>
                <p:cNvPicPr/>
                <p:nvPr/>
              </p:nvPicPr>
              <p:blipFill>
                <a:blip r:embed="rId197"/>
                <a:stretch>
                  <a:fillRect/>
                </a:stretch>
              </p:blipFill>
              <p:spPr>
                <a:xfrm>
                  <a:off x="8222454" y="5335316"/>
                  <a:ext cx="57600" cy="173520"/>
                </a:xfrm>
                <a:prstGeom prst="rect">
                  <a:avLst/>
                </a:prstGeom>
              </p:spPr>
            </p:pic>
          </mc:Fallback>
        </mc:AlternateContent>
        <mc:AlternateContent xmlns:mc="http://schemas.openxmlformats.org/markup-compatibility/2006">
          <mc:Choice xmlns:p14="http://schemas.microsoft.com/office/powerpoint/2010/main" Requires="p14">
            <p:contentPart p14:bwMode="auto" r:id="rId198">
              <p14:nvContentPartPr>
                <p14:cNvPr id="195" name="Ink 194">
                  <a:extLst>
                    <a:ext uri="{FF2B5EF4-FFF2-40B4-BE49-F238E27FC236}">
                      <a16:creationId xmlns:a16="http://schemas.microsoft.com/office/drawing/2014/main" id="{56EFEA28-21A4-62E1-8E14-C866CBB84E58}"/>
                    </a:ext>
                  </a:extLst>
                </p14:cNvPr>
                <p14:cNvContentPartPr/>
                <p14:nvPr/>
              </p14:nvContentPartPr>
              <p14:xfrm>
                <a:off x="10031094" y="2083076"/>
                <a:ext cx="277200" cy="265680"/>
              </p14:xfrm>
            </p:contentPart>
          </mc:Choice>
          <mc:Fallback>
            <p:pic>
              <p:nvPicPr>
                <p:cNvPr id="195" name="Ink 194">
                  <a:extLst>
                    <a:ext uri="{FF2B5EF4-FFF2-40B4-BE49-F238E27FC236}">
                      <a16:creationId xmlns:a16="http://schemas.microsoft.com/office/drawing/2014/main" id="{56EFEA28-21A4-62E1-8E14-C866CBB84E58}"/>
                    </a:ext>
                  </a:extLst>
                </p:cNvPr>
                <p:cNvPicPr/>
                <p:nvPr/>
              </p:nvPicPr>
              <p:blipFill>
                <a:blip r:embed="rId199"/>
                <a:stretch>
                  <a:fillRect/>
                </a:stretch>
              </p:blipFill>
              <p:spPr>
                <a:xfrm>
                  <a:off x="10022094" y="2074436"/>
                  <a:ext cx="294840" cy="283320"/>
                </a:xfrm>
                <a:prstGeom prst="rect">
                  <a:avLst/>
                </a:prstGeom>
              </p:spPr>
            </p:pic>
          </mc:Fallback>
        </mc:AlternateContent>
        <mc:AlternateContent xmlns:mc="http://schemas.openxmlformats.org/markup-compatibility/2006">
          <mc:Choice xmlns:p14="http://schemas.microsoft.com/office/powerpoint/2010/main" Requires="p14">
            <p:contentPart p14:bwMode="auto" r:id="rId200">
              <p14:nvContentPartPr>
                <p14:cNvPr id="196" name="Ink 195">
                  <a:extLst>
                    <a:ext uri="{FF2B5EF4-FFF2-40B4-BE49-F238E27FC236}">
                      <a16:creationId xmlns:a16="http://schemas.microsoft.com/office/drawing/2014/main" id="{FA043175-16DD-22ED-5F27-301155406FBC}"/>
                    </a:ext>
                  </a:extLst>
                </p14:cNvPr>
                <p14:cNvContentPartPr/>
                <p14:nvPr/>
              </p14:nvContentPartPr>
              <p14:xfrm>
                <a:off x="10399374" y="1806596"/>
                <a:ext cx="189360" cy="574920"/>
              </p14:xfrm>
            </p:contentPart>
          </mc:Choice>
          <mc:Fallback>
            <p:pic>
              <p:nvPicPr>
                <p:cNvPr id="196" name="Ink 195">
                  <a:extLst>
                    <a:ext uri="{FF2B5EF4-FFF2-40B4-BE49-F238E27FC236}">
                      <a16:creationId xmlns:a16="http://schemas.microsoft.com/office/drawing/2014/main" id="{FA043175-16DD-22ED-5F27-301155406FBC}"/>
                    </a:ext>
                  </a:extLst>
                </p:cNvPr>
                <p:cNvPicPr/>
                <p:nvPr/>
              </p:nvPicPr>
              <p:blipFill>
                <a:blip r:embed="rId201"/>
                <a:stretch>
                  <a:fillRect/>
                </a:stretch>
              </p:blipFill>
              <p:spPr>
                <a:xfrm>
                  <a:off x="10390374" y="1797956"/>
                  <a:ext cx="207000" cy="592560"/>
                </a:xfrm>
                <a:prstGeom prst="rect">
                  <a:avLst/>
                </a:prstGeom>
              </p:spPr>
            </p:pic>
          </mc:Fallback>
        </mc:AlternateContent>
        <mc:AlternateContent xmlns:mc="http://schemas.openxmlformats.org/markup-compatibility/2006">
          <mc:Choice xmlns:p14="http://schemas.microsoft.com/office/powerpoint/2010/main" Requires="p14">
            <p:contentPart p14:bwMode="auto" r:id="rId202">
              <p14:nvContentPartPr>
                <p14:cNvPr id="197" name="Ink 196">
                  <a:extLst>
                    <a:ext uri="{FF2B5EF4-FFF2-40B4-BE49-F238E27FC236}">
                      <a16:creationId xmlns:a16="http://schemas.microsoft.com/office/drawing/2014/main" id="{D96A5137-2F3C-3382-1B3E-C9FABAE6B164}"/>
                    </a:ext>
                  </a:extLst>
                </p14:cNvPr>
                <p14:cNvContentPartPr/>
                <p14:nvPr/>
              </p14:nvContentPartPr>
              <p14:xfrm>
                <a:off x="10343214" y="2202236"/>
                <a:ext cx="183960" cy="32760"/>
              </p14:xfrm>
            </p:contentPart>
          </mc:Choice>
          <mc:Fallback>
            <p:pic>
              <p:nvPicPr>
                <p:cNvPr id="197" name="Ink 196">
                  <a:extLst>
                    <a:ext uri="{FF2B5EF4-FFF2-40B4-BE49-F238E27FC236}">
                      <a16:creationId xmlns:a16="http://schemas.microsoft.com/office/drawing/2014/main" id="{D96A5137-2F3C-3382-1B3E-C9FABAE6B164}"/>
                    </a:ext>
                  </a:extLst>
                </p:cNvPr>
                <p:cNvPicPr/>
                <p:nvPr/>
              </p:nvPicPr>
              <p:blipFill>
                <a:blip r:embed="rId203"/>
                <a:stretch>
                  <a:fillRect/>
                </a:stretch>
              </p:blipFill>
              <p:spPr>
                <a:xfrm>
                  <a:off x="10334574" y="2193596"/>
                  <a:ext cx="201600" cy="50400"/>
                </a:xfrm>
                <a:prstGeom prst="rect">
                  <a:avLst/>
                </a:prstGeom>
              </p:spPr>
            </p:pic>
          </mc:Fallback>
        </mc:AlternateContent>
        <mc:AlternateContent xmlns:mc="http://schemas.openxmlformats.org/markup-compatibility/2006">
          <mc:Choice xmlns:p14="http://schemas.microsoft.com/office/powerpoint/2010/main" Requires="p14">
            <p:contentPart p14:bwMode="auto" r:id="rId204">
              <p14:nvContentPartPr>
                <p14:cNvPr id="115" name="Ink 114">
                  <a:extLst>
                    <a:ext uri="{FF2B5EF4-FFF2-40B4-BE49-F238E27FC236}">
                      <a16:creationId xmlns:a16="http://schemas.microsoft.com/office/drawing/2014/main" id="{6827FD50-9CB8-FC5C-B41A-05FBD4E6E894}"/>
                    </a:ext>
                  </a:extLst>
                </p14:cNvPr>
                <p14:cNvContentPartPr/>
                <p14:nvPr/>
              </p14:nvContentPartPr>
              <p14:xfrm>
                <a:off x="9215334" y="4955156"/>
                <a:ext cx="223920" cy="978120"/>
              </p14:xfrm>
            </p:contentPart>
          </mc:Choice>
          <mc:Fallback>
            <p:pic>
              <p:nvPicPr>
                <p:cNvPr id="115" name="Ink 114">
                  <a:extLst>
                    <a:ext uri="{FF2B5EF4-FFF2-40B4-BE49-F238E27FC236}">
                      <a16:creationId xmlns:a16="http://schemas.microsoft.com/office/drawing/2014/main" id="{6827FD50-9CB8-FC5C-B41A-05FBD4E6E894}"/>
                    </a:ext>
                  </a:extLst>
                </p:cNvPr>
                <p:cNvPicPr/>
                <p:nvPr/>
              </p:nvPicPr>
              <p:blipFill>
                <a:blip r:embed="rId205"/>
                <a:stretch>
                  <a:fillRect/>
                </a:stretch>
              </p:blipFill>
              <p:spPr>
                <a:xfrm>
                  <a:off x="9206694" y="4946156"/>
                  <a:ext cx="241560" cy="995760"/>
                </a:xfrm>
                <a:prstGeom prst="rect">
                  <a:avLst/>
                </a:prstGeom>
              </p:spPr>
            </p:pic>
          </mc:Fallback>
        </mc:AlternateContent>
        <mc:AlternateContent xmlns:mc="http://schemas.openxmlformats.org/markup-compatibility/2006">
          <mc:Choice xmlns:p14="http://schemas.microsoft.com/office/powerpoint/2010/main" Requires="p14">
            <p:contentPart p14:bwMode="auto" r:id="rId206">
              <p14:nvContentPartPr>
                <p14:cNvPr id="116" name="Ink 115">
                  <a:extLst>
                    <a:ext uri="{FF2B5EF4-FFF2-40B4-BE49-F238E27FC236}">
                      <a16:creationId xmlns:a16="http://schemas.microsoft.com/office/drawing/2014/main" id="{FD376764-F418-F8E8-48CB-7C175EEC2E61}"/>
                    </a:ext>
                  </a:extLst>
                </p14:cNvPr>
                <p14:cNvContentPartPr/>
                <p14:nvPr/>
              </p14:nvContentPartPr>
              <p14:xfrm>
                <a:off x="9229014" y="5944076"/>
                <a:ext cx="3471480" cy="90000"/>
              </p14:xfrm>
            </p:contentPart>
          </mc:Choice>
          <mc:Fallback>
            <p:pic>
              <p:nvPicPr>
                <p:cNvPr id="116" name="Ink 115">
                  <a:extLst>
                    <a:ext uri="{FF2B5EF4-FFF2-40B4-BE49-F238E27FC236}">
                      <a16:creationId xmlns:a16="http://schemas.microsoft.com/office/drawing/2014/main" id="{FD376764-F418-F8E8-48CB-7C175EEC2E61}"/>
                    </a:ext>
                  </a:extLst>
                </p:cNvPr>
                <p:cNvPicPr/>
                <p:nvPr/>
              </p:nvPicPr>
              <p:blipFill>
                <a:blip r:embed="rId207"/>
                <a:stretch>
                  <a:fillRect/>
                </a:stretch>
              </p:blipFill>
              <p:spPr>
                <a:xfrm>
                  <a:off x="9220014" y="5935436"/>
                  <a:ext cx="3489120" cy="107640"/>
                </a:xfrm>
                <a:prstGeom prst="rect">
                  <a:avLst/>
                </a:prstGeom>
              </p:spPr>
            </p:pic>
          </mc:Fallback>
        </mc:AlternateContent>
        <mc:AlternateContent xmlns:mc="http://schemas.openxmlformats.org/markup-compatibility/2006">
          <mc:Choice xmlns:p14="http://schemas.microsoft.com/office/powerpoint/2010/main" Requires="p14">
            <p:contentPart p14:bwMode="auto" r:id="rId208">
              <p14:nvContentPartPr>
                <p14:cNvPr id="117" name="Ink 116">
                  <a:extLst>
                    <a:ext uri="{FF2B5EF4-FFF2-40B4-BE49-F238E27FC236}">
                      <a16:creationId xmlns:a16="http://schemas.microsoft.com/office/drawing/2014/main" id="{576B533B-9036-3E14-8275-2A89DE3BDCB1}"/>
                    </a:ext>
                  </a:extLst>
                </p14:cNvPr>
                <p14:cNvContentPartPr/>
                <p14:nvPr/>
              </p14:nvContentPartPr>
              <p14:xfrm>
                <a:off x="9290214" y="4886396"/>
                <a:ext cx="2933640" cy="90720"/>
              </p14:xfrm>
            </p:contentPart>
          </mc:Choice>
          <mc:Fallback>
            <p:pic>
              <p:nvPicPr>
                <p:cNvPr id="117" name="Ink 116">
                  <a:extLst>
                    <a:ext uri="{FF2B5EF4-FFF2-40B4-BE49-F238E27FC236}">
                      <a16:creationId xmlns:a16="http://schemas.microsoft.com/office/drawing/2014/main" id="{576B533B-9036-3E14-8275-2A89DE3BDCB1}"/>
                    </a:ext>
                  </a:extLst>
                </p:cNvPr>
                <p:cNvPicPr/>
                <p:nvPr/>
              </p:nvPicPr>
              <p:blipFill>
                <a:blip r:embed="rId209"/>
                <a:stretch>
                  <a:fillRect/>
                </a:stretch>
              </p:blipFill>
              <p:spPr>
                <a:xfrm>
                  <a:off x="9281574" y="4877396"/>
                  <a:ext cx="2951280" cy="108360"/>
                </a:xfrm>
                <a:prstGeom prst="rect">
                  <a:avLst/>
                </a:prstGeom>
              </p:spPr>
            </p:pic>
          </mc:Fallback>
        </mc:AlternateContent>
        <mc:AlternateContent xmlns:mc="http://schemas.openxmlformats.org/markup-compatibility/2006">
          <mc:Choice xmlns:p14="http://schemas.microsoft.com/office/powerpoint/2010/main" Requires="p14">
            <p:contentPart p14:bwMode="auto" r:id="rId210">
              <p14:nvContentPartPr>
                <p14:cNvPr id="118" name="Ink 117">
                  <a:extLst>
                    <a:ext uri="{FF2B5EF4-FFF2-40B4-BE49-F238E27FC236}">
                      <a16:creationId xmlns:a16="http://schemas.microsoft.com/office/drawing/2014/main" id="{15BB0433-0689-FE92-0A42-3A1CF25DCA30}"/>
                    </a:ext>
                  </a:extLst>
                </p14:cNvPr>
                <p14:cNvContentPartPr/>
                <p14:nvPr/>
              </p14:nvContentPartPr>
              <p14:xfrm>
                <a:off x="11786454" y="4945436"/>
                <a:ext cx="159840" cy="1121400"/>
              </p14:xfrm>
            </p:contentPart>
          </mc:Choice>
          <mc:Fallback>
            <p:pic>
              <p:nvPicPr>
                <p:cNvPr id="118" name="Ink 117">
                  <a:extLst>
                    <a:ext uri="{FF2B5EF4-FFF2-40B4-BE49-F238E27FC236}">
                      <a16:creationId xmlns:a16="http://schemas.microsoft.com/office/drawing/2014/main" id="{15BB0433-0689-FE92-0A42-3A1CF25DCA30}"/>
                    </a:ext>
                  </a:extLst>
                </p:cNvPr>
                <p:cNvPicPr/>
                <p:nvPr/>
              </p:nvPicPr>
              <p:blipFill>
                <a:blip r:embed="rId211"/>
                <a:stretch>
                  <a:fillRect/>
                </a:stretch>
              </p:blipFill>
              <p:spPr>
                <a:xfrm>
                  <a:off x="11777454" y="4936436"/>
                  <a:ext cx="177480" cy="1139040"/>
                </a:xfrm>
                <a:prstGeom prst="rect">
                  <a:avLst/>
                </a:prstGeom>
              </p:spPr>
            </p:pic>
          </mc:Fallback>
        </mc:AlternateContent>
        <mc:AlternateContent xmlns:mc="http://schemas.openxmlformats.org/markup-compatibility/2006">
          <mc:Choice xmlns:p14="http://schemas.microsoft.com/office/powerpoint/2010/main" Requires="p14">
            <p:contentPart p14:bwMode="auto" r:id="rId212">
              <p14:nvContentPartPr>
                <p14:cNvPr id="120" name="Ink 119">
                  <a:extLst>
                    <a:ext uri="{FF2B5EF4-FFF2-40B4-BE49-F238E27FC236}">
                      <a16:creationId xmlns:a16="http://schemas.microsoft.com/office/drawing/2014/main" id="{CE286A23-2A09-3181-ED99-67DD93F337A2}"/>
                    </a:ext>
                  </a:extLst>
                </p14:cNvPr>
                <p14:cNvContentPartPr/>
                <p14:nvPr/>
              </p14:nvContentPartPr>
              <p14:xfrm>
                <a:off x="9684774" y="5233076"/>
                <a:ext cx="16200" cy="164520"/>
              </p14:xfrm>
            </p:contentPart>
          </mc:Choice>
          <mc:Fallback>
            <p:pic>
              <p:nvPicPr>
                <p:cNvPr id="120" name="Ink 119">
                  <a:extLst>
                    <a:ext uri="{FF2B5EF4-FFF2-40B4-BE49-F238E27FC236}">
                      <a16:creationId xmlns:a16="http://schemas.microsoft.com/office/drawing/2014/main" id="{CE286A23-2A09-3181-ED99-67DD93F337A2}"/>
                    </a:ext>
                  </a:extLst>
                </p:cNvPr>
                <p:cNvPicPr/>
                <p:nvPr/>
              </p:nvPicPr>
              <p:blipFill>
                <a:blip r:embed="rId213"/>
                <a:stretch>
                  <a:fillRect/>
                </a:stretch>
              </p:blipFill>
              <p:spPr>
                <a:xfrm>
                  <a:off x="9675774" y="5224436"/>
                  <a:ext cx="33840" cy="182160"/>
                </a:xfrm>
                <a:prstGeom prst="rect">
                  <a:avLst/>
                </a:prstGeom>
              </p:spPr>
            </p:pic>
          </mc:Fallback>
        </mc:AlternateContent>
        <mc:AlternateContent xmlns:mc="http://schemas.openxmlformats.org/markup-compatibility/2006">
          <mc:Choice xmlns:p14="http://schemas.microsoft.com/office/powerpoint/2010/main" Requires="p14">
            <p:contentPart p14:bwMode="auto" r:id="rId214">
              <p14:nvContentPartPr>
                <p14:cNvPr id="121" name="Ink 120">
                  <a:extLst>
                    <a:ext uri="{FF2B5EF4-FFF2-40B4-BE49-F238E27FC236}">
                      <a16:creationId xmlns:a16="http://schemas.microsoft.com/office/drawing/2014/main" id="{AF2AA2DD-D6AD-B136-182B-01AEA48DB4E2}"/>
                    </a:ext>
                  </a:extLst>
                </p14:cNvPr>
                <p14:cNvContentPartPr/>
                <p14:nvPr/>
              </p14:nvContentPartPr>
              <p14:xfrm>
                <a:off x="9542574" y="5149556"/>
                <a:ext cx="240840" cy="317520"/>
              </p14:xfrm>
            </p:contentPart>
          </mc:Choice>
          <mc:Fallback>
            <p:pic>
              <p:nvPicPr>
                <p:cNvPr id="121" name="Ink 120">
                  <a:extLst>
                    <a:ext uri="{FF2B5EF4-FFF2-40B4-BE49-F238E27FC236}">
                      <a16:creationId xmlns:a16="http://schemas.microsoft.com/office/drawing/2014/main" id="{AF2AA2DD-D6AD-B136-182B-01AEA48DB4E2}"/>
                    </a:ext>
                  </a:extLst>
                </p:cNvPr>
                <p:cNvPicPr/>
                <p:nvPr/>
              </p:nvPicPr>
              <p:blipFill>
                <a:blip r:embed="rId215"/>
                <a:stretch>
                  <a:fillRect/>
                </a:stretch>
              </p:blipFill>
              <p:spPr>
                <a:xfrm>
                  <a:off x="9533934" y="5140556"/>
                  <a:ext cx="258480" cy="335160"/>
                </a:xfrm>
                <a:prstGeom prst="rect">
                  <a:avLst/>
                </a:prstGeom>
              </p:spPr>
            </p:pic>
          </mc:Fallback>
        </mc:AlternateContent>
        <mc:AlternateContent xmlns:mc="http://schemas.openxmlformats.org/markup-compatibility/2006">
          <mc:Choice xmlns:p14="http://schemas.microsoft.com/office/powerpoint/2010/main" Requires="p14">
            <p:contentPart p14:bwMode="auto" r:id="rId216">
              <p14:nvContentPartPr>
                <p14:cNvPr id="122" name="Ink 121">
                  <a:extLst>
                    <a:ext uri="{FF2B5EF4-FFF2-40B4-BE49-F238E27FC236}">
                      <a16:creationId xmlns:a16="http://schemas.microsoft.com/office/drawing/2014/main" id="{D02001DD-AEEB-41AE-F8C1-9C7C9B83C621}"/>
                    </a:ext>
                  </a:extLst>
                </p14:cNvPr>
                <p14:cNvContentPartPr/>
                <p14:nvPr/>
              </p14:nvContentPartPr>
              <p14:xfrm>
                <a:off x="9814734" y="5235956"/>
                <a:ext cx="124920" cy="133560"/>
              </p14:xfrm>
            </p:contentPart>
          </mc:Choice>
          <mc:Fallback>
            <p:pic>
              <p:nvPicPr>
                <p:cNvPr id="122" name="Ink 121">
                  <a:extLst>
                    <a:ext uri="{FF2B5EF4-FFF2-40B4-BE49-F238E27FC236}">
                      <a16:creationId xmlns:a16="http://schemas.microsoft.com/office/drawing/2014/main" id="{D02001DD-AEEB-41AE-F8C1-9C7C9B83C621}"/>
                    </a:ext>
                  </a:extLst>
                </p:cNvPr>
                <p:cNvPicPr/>
                <p:nvPr/>
              </p:nvPicPr>
              <p:blipFill>
                <a:blip r:embed="rId217"/>
                <a:stretch>
                  <a:fillRect/>
                </a:stretch>
              </p:blipFill>
              <p:spPr>
                <a:xfrm>
                  <a:off x="9806094" y="5227316"/>
                  <a:ext cx="142560" cy="151200"/>
                </a:xfrm>
                <a:prstGeom prst="rect">
                  <a:avLst/>
                </a:prstGeom>
              </p:spPr>
            </p:pic>
          </mc:Fallback>
        </mc:AlternateContent>
        <mc:AlternateContent xmlns:mc="http://schemas.openxmlformats.org/markup-compatibility/2006">
          <mc:Choice xmlns:p14="http://schemas.microsoft.com/office/powerpoint/2010/main" Requires="p14">
            <p:contentPart p14:bwMode="auto" r:id="rId218">
              <p14:nvContentPartPr>
                <p14:cNvPr id="123" name="Ink 122">
                  <a:extLst>
                    <a:ext uri="{FF2B5EF4-FFF2-40B4-BE49-F238E27FC236}">
                      <a16:creationId xmlns:a16="http://schemas.microsoft.com/office/drawing/2014/main" id="{DFAB77FA-ADE7-C8A4-72AC-34FFA0B60C0A}"/>
                    </a:ext>
                  </a:extLst>
                </p14:cNvPr>
                <p14:cNvContentPartPr/>
                <p14:nvPr/>
              </p14:nvContentPartPr>
              <p14:xfrm>
                <a:off x="9992214" y="5202116"/>
                <a:ext cx="121680" cy="155520"/>
              </p14:xfrm>
            </p:contentPart>
          </mc:Choice>
          <mc:Fallback>
            <p:pic>
              <p:nvPicPr>
                <p:cNvPr id="123" name="Ink 122">
                  <a:extLst>
                    <a:ext uri="{FF2B5EF4-FFF2-40B4-BE49-F238E27FC236}">
                      <a16:creationId xmlns:a16="http://schemas.microsoft.com/office/drawing/2014/main" id="{DFAB77FA-ADE7-C8A4-72AC-34FFA0B60C0A}"/>
                    </a:ext>
                  </a:extLst>
                </p:cNvPr>
                <p:cNvPicPr/>
                <p:nvPr/>
              </p:nvPicPr>
              <p:blipFill>
                <a:blip r:embed="rId219"/>
                <a:stretch>
                  <a:fillRect/>
                </a:stretch>
              </p:blipFill>
              <p:spPr>
                <a:xfrm>
                  <a:off x="9983574" y="5193116"/>
                  <a:ext cx="139320" cy="173160"/>
                </a:xfrm>
                <a:prstGeom prst="rect">
                  <a:avLst/>
                </a:prstGeom>
              </p:spPr>
            </p:pic>
          </mc:Fallback>
        </mc:AlternateContent>
        <mc:AlternateContent xmlns:mc="http://schemas.openxmlformats.org/markup-compatibility/2006">
          <mc:Choice xmlns:p14="http://schemas.microsoft.com/office/powerpoint/2010/main" Requires="p14">
            <p:contentPart p14:bwMode="auto" r:id="rId220">
              <p14:nvContentPartPr>
                <p14:cNvPr id="125" name="Ink 124">
                  <a:extLst>
                    <a:ext uri="{FF2B5EF4-FFF2-40B4-BE49-F238E27FC236}">
                      <a16:creationId xmlns:a16="http://schemas.microsoft.com/office/drawing/2014/main" id="{C0B65253-5465-100F-23AD-525E67B77A6D}"/>
                    </a:ext>
                  </a:extLst>
                </p14:cNvPr>
                <p14:cNvContentPartPr/>
                <p14:nvPr/>
              </p14:nvContentPartPr>
              <p14:xfrm>
                <a:off x="10219014" y="5072516"/>
                <a:ext cx="153360" cy="257760"/>
              </p14:xfrm>
            </p:contentPart>
          </mc:Choice>
          <mc:Fallback>
            <p:pic>
              <p:nvPicPr>
                <p:cNvPr id="125" name="Ink 124">
                  <a:extLst>
                    <a:ext uri="{FF2B5EF4-FFF2-40B4-BE49-F238E27FC236}">
                      <a16:creationId xmlns:a16="http://schemas.microsoft.com/office/drawing/2014/main" id="{C0B65253-5465-100F-23AD-525E67B77A6D}"/>
                    </a:ext>
                  </a:extLst>
                </p:cNvPr>
                <p:cNvPicPr/>
                <p:nvPr/>
              </p:nvPicPr>
              <p:blipFill>
                <a:blip r:embed="rId221"/>
                <a:stretch>
                  <a:fillRect/>
                </a:stretch>
              </p:blipFill>
              <p:spPr>
                <a:xfrm>
                  <a:off x="10210014" y="5063876"/>
                  <a:ext cx="171000" cy="275400"/>
                </a:xfrm>
                <a:prstGeom prst="rect">
                  <a:avLst/>
                </a:prstGeom>
              </p:spPr>
            </p:pic>
          </mc:Fallback>
        </mc:AlternateContent>
        <mc:AlternateContent xmlns:mc="http://schemas.openxmlformats.org/markup-compatibility/2006">
          <mc:Choice xmlns:p14="http://schemas.microsoft.com/office/powerpoint/2010/main" Requires="p14">
            <p:contentPart p14:bwMode="auto" r:id="rId222">
              <p14:nvContentPartPr>
                <p14:cNvPr id="126" name="Ink 125">
                  <a:extLst>
                    <a:ext uri="{FF2B5EF4-FFF2-40B4-BE49-F238E27FC236}">
                      <a16:creationId xmlns:a16="http://schemas.microsoft.com/office/drawing/2014/main" id="{DCF28FA5-11F8-1353-351D-83C9AF4DE3AF}"/>
                    </a:ext>
                  </a:extLst>
                </p14:cNvPr>
                <p14:cNvContentPartPr/>
                <p14:nvPr/>
              </p14:nvContentPartPr>
              <p14:xfrm>
                <a:off x="9463014" y="5623316"/>
                <a:ext cx="64800" cy="202320"/>
              </p14:xfrm>
            </p:contentPart>
          </mc:Choice>
          <mc:Fallback>
            <p:pic>
              <p:nvPicPr>
                <p:cNvPr id="126" name="Ink 125">
                  <a:extLst>
                    <a:ext uri="{FF2B5EF4-FFF2-40B4-BE49-F238E27FC236}">
                      <a16:creationId xmlns:a16="http://schemas.microsoft.com/office/drawing/2014/main" id="{DCF28FA5-11F8-1353-351D-83C9AF4DE3AF}"/>
                    </a:ext>
                  </a:extLst>
                </p:cNvPr>
                <p:cNvPicPr/>
                <p:nvPr/>
              </p:nvPicPr>
              <p:blipFill>
                <a:blip r:embed="rId223"/>
                <a:stretch>
                  <a:fillRect/>
                </a:stretch>
              </p:blipFill>
              <p:spPr>
                <a:xfrm>
                  <a:off x="9454014" y="5614316"/>
                  <a:ext cx="82440" cy="219960"/>
                </a:xfrm>
                <a:prstGeom prst="rect">
                  <a:avLst/>
                </a:prstGeom>
              </p:spPr>
            </p:pic>
          </mc:Fallback>
        </mc:AlternateContent>
        <mc:AlternateContent xmlns:mc="http://schemas.openxmlformats.org/markup-compatibility/2006">
          <mc:Choice xmlns:p14="http://schemas.microsoft.com/office/powerpoint/2010/main" Requires="p14">
            <p:contentPart p14:bwMode="auto" r:id="rId224">
              <p14:nvContentPartPr>
                <p14:cNvPr id="127" name="Ink 126">
                  <a:extLst>
                    <a:ext uri="{FF2B5EF4-FFF2-40B4-BE49-F238E27FC236}">
                      <a16:creationId xmlns:a16="http://schemas.microsoft.com/office/drawing/2014/main" id="{C5C0E0E9-3F12-08D7-0CEF-34DB30E039BB}"/>
                    </a:ext>
                  </a:extLst>
                </p14:cNvPr>
                <p14:cNvContentPartPr/>
                <p14:nvPr/>
              </p14:nvContentPartPr>
              <p14:xfrm>
                <a:off x="9491814" y="5549156"/>
                <a:ext cx="182520" cy="217800"/>
              </p14:xfrm>
            </p:contentPart>
          </mc:Choice>
          <mc:Fallback>
            <p:pic>
              <p:nvPicPr>
                <p:cNvPr id="127" name="Ink 126">
                  <a:extLst>
                    <a:ext uri="{FF2B5EF4-FFF2-40B4-BE49-F238E27FC236}">
                      <a16:creationId xmlns:a16="http://schemas.microsoft.com/office/drawing/2014/main" id="{C5C0E0E9-3F12-08D7-0CEF-34DB30E039BB}"/>
                    </a:ext>
                  </a:extLst>
                </p:cNvPr>
                <p:cNvPicPr/>
                <p:nvPr/>
              </p:nvPicPr>
              <p:blipFill>
                <a:blip r:embed="rId225"/>
                <a:stretch>
                  <a:fillRect/>
                </a:stretch>
              </p:blipFill>
              <p:spPr>
                <a:xfrm>
                  <a:off x="9483174" y="5540156"/>
                  <a:ext cx="200160" cy="235440"/>
                </a:xfrm>
                <a:prstGeom prst="rect">
                  <a:avLst/>
                </a:prstGeom>
              </p:spPr>
            </p:pic>
          </mc:Fallback>
        </mc:AlternateContent>
        <mc:AlternateContent xmlns:mc="http://schemas.openxmlformats.org/markup-compatibility/2006">
          <mc:Choice xmlns:p14="http://schemas.microsoft.com/office/powerpoint/2010/main" Requires="p14">
            <p:contentPart p14:bwMode="auto" r:id="rId226">
              <p14:nvContentPartPr>
                <p14:cNvPr id="128" name="Ink 127">
                  <a:extLst>
                    <a:ext uri="{FF2B5EF4-FFF2-40B4-BE49-F238E27FC236}">
                      <a16:creationId xmlns:a16="http://schemas.microsoft.com/office/drawing/2014/main" id="{793342F1-6174-0A80-3EE4-245F1405C3C2}"/>
                    </a:ext>
                  </a:extLst>
                </p14:cNvPr>
                <p14:cNvContentPartPr/>
                <p14:nvPr/>
              </p14:nvContentPartPr>
              <p14:xfrm>
                <a:off x="9782334" y="5585876"/>
                <a:ext cx="177480" cy="200160"/>
              </p14:xfrm>
            </p:contentPart>
          </mc:Choice>
          <mc:Fallback>
            <p:pic>
              <p:nvPicPr>
                <p:cNvPr id="128" name="Ink 127">
                  <a:extLst>
                    <a:ext uri="{FF2B5EF4-FFF2-40B4-BE49-F238E27FC236}">
                      <a16:creationId xmlns:a16="http://schemas.microsoft.com/office/drawing/2014/main" id="{793342F1-6174-0A80-3EE4-245F1405C3C2}"/>
                    </a:ext>
                  </a:extLst>
                </p:cNvPr>
                <p:cNvPicPr/>
                <p:nvPr/>
              </p:nvPicPr>
              <p:blipFill>
                <a:blip r:embed="rId227"/>
                <a:stretch>
                  <a:fillRect/>
                </a:stretch>
              </p:blipFill>
              <p:spPr>
                <a:xfrm>
                  <a:off x="9773334" y="5577236"/>
                  <a:ext cx="195120" cy="217800"/>
                </a:xfrm>
                <a:prstGeom prst="rect">
                  <a:avLst/>
                </a:prstGeom>
              </p:spPr>
            </p:pic>
          </mc:Fallback>
        </mc:AlternateContent>
        <mc:AlternateContent xmlns:mc="http://schemas.openxmlformats.org/markup-compatibility/2006">
          <mc:Choice xmlns:p14="http://schemas.microsoft.com/office/powerpoint/2010/main" Requires="p14">
            <p:contentPart p14:bwMode="auto" r:id="rId228">
              <p14:nvContentPartPr>
                <p14:cNvPr id="129" name="Ink 128">
                  <a:extLst>
                    <a:ext uri="{FF2B5EF4-FFF2-40B4-BE49-F238E27FC236}">
                      <a16:creationId xmlns:a16="http://schemas.microsoft.com/office/drawing/2014/main" id="{0754DCE9-228D-3B51-E784-15EAE5CD239B}"/>
                    </a:ext>
                  </a:extLst>
                </p14:cNvPr>
                <p14:cNvContentPartPr/>
                <p14:nvPr/>
              </p14:nvContentPartPr>
              <p14:xfrm>
                <a:off x="10006614" y="5556356"/>
                <a:ext cx="134640" cy="273960"/>
              </p14:xfrm>
            </p:contentPart>
          </mc:Choice>
          <mc:Fallback>
            <p:pic>
              <p:nvPicPr>
                <p:cNvPr id="129" name="Ink 128">
                  <a:extLst>
                    <a:ext uri="{FF2B5EF4-FFF2-40B4-BE49-F238E27FC236}">
                      <a16:creationId xmlns:a16="http://schemas.microsoft.com/office/drawing/2014/main" id="{0754DCE9-228D-3B51-E784-15EAE5CD239B}"/>
                    </a:ext>
                  </a:extLst>
                </p:cNvPr>
                <p:cNvPicPr/>
                <p:nvPr/>
              </p:nvPicPr>
              <p:blipFill>
                <a:blip r:embed="rId229"/>
                <a:stretch>
                  <a:fillRect/>
                </a:stretch>
              </p:blipFill>
              <p:spPr>
                <a:xfrm>
                  <a:off x="9997614" y="5547356"/>
                  <a:ext cx="152280" cy="291600"/>
                </a:xfrm>
                <a:prstGeom prst="rect">
                  <a:avLst/>
                </a:prstGeom>
              </p:spPr>
            </p:pic>
          </mc:Fallback>
        </mc:AlternateContent>
        <mc:AlternateContent xmlns:mc="http://schemas.openxmlformats.org/markup-compatibility/2006">
          <mc:Choice xmlns:p14="http://schemas.microsoft.com/office/powerpoint/2010/main" Requires="p14">
            <p:contentPart p14:bwMode="auto" r:id="rId230">
              <p14:nvContentPartPr>
                <p14:cNvPr id="130" name="Ink 129">
                  <a:extLst>
                    <a:ext uri="{FF2B5EF4-FFF2-40B4-BE49-F238E27FC236}">
                      <a16:creationId xmlns:a16="http://schemas.microsoft.com/office/drawing/2014/main" id="{DC61E6CF-1FB7-E9FA-8CD2-29CC6FFEE7AA}"/>
                    </a:ext>
                  </a:extLst>
                </p14:cNvPr>
                <p14:cNvContentPartPr/>
                <p14:nvPr/>
              </p14:nvContentPartPr>
              <p14:xfrm>
                <a:off x="10268694" y="5819156"/>
                <a:ext cx="32040" cy="74160"/>
              </p14:xfrm>
            </p:contentPart>
          </mc:Choice>
          <mc:Fallback>
            <p:pic>
              <p:nvPicPr>
                <p:cNvPr id="130" name="Ink 129">
                  <a:extLst>
                    <a:ext uri="{FF2B5EF4-FFF2-40B4-BE49-F238E27FC236}">
                      <a16:creationId xmlns:a16="http://schemas.microsoft.com/office/drawing/2014/main" id="{DC61E6CF-1FB7-E9FA-8CD2-29CC6FFEE7AA}"/>
                    </a:ext>
                  </a:extLst>
                </p:cNvPr>
                <p:cNvPicPr/>
                <p:nvPr/>
              </p:nvPicPr>
              <p:blipFill>
                <a:blip r:embed="rId231"/>
                <a:stretch>
                  <a:fillRect/>
                </a:stretch>
              </p:blipFill>
              <p:spPr>
                <a:xfrm>
                  <a:off x="10260054" y="5810156"/>
                  <a:ext cx="49680" cy="91800"/>
                </a:xfrm>
                <a:prstGeom prst="rect">
                  <a:avLst/>
                </a:prstGeom>
              </p:spPr>
            </p:pic>
          </mc:Fallback>
        </mc:AlternateContent>
        <mc:AlternateContent xmlns:mc="http://schemas.openxmlformats.org/markup-compatibility/2006">
          <mc:Choice xmlns:p14="http://schemas.microsoft.com/office/powerpoint/2010/main" Requires="p14">
            <p:contentPart p14:bwMode="auto" r:id="rId232">
              <p14:nvContentPartPr>
                <p14:cNvPr id="131" name="Ink 130">
                  <a:extLst>
                    <a:ext uri="{FF2B5EF4-FFF2-40B4-BE49-F238E27FC236}">
                      <a16:creationId xmlns:a16="http://schemas.microsoft.com/office/drawing/2014/main" id="{6150459C-C43E-0355-7F0E-FA3DB320571E}"/>
                    </a:ext>
                  </a:extLst>
                </p14:cNvPr>
                <p14:cNvContentPartPr/>
                <p14:nvPr/>
              </p14:nvContentPartPr>
              <p14:xfrm>
                <a:off x="10426014" y="5559596"/>
                <a:ext cx="271440" cy="278280"/>
              </p14:xfrm>
            </p:contentPart>
          </mc:Choice>
          <mc:Fallback>
            <p:pic>
              <p:nvPicPr>
                <p:cNvPr id="131" name="Ink 130">
                  <a:extLst>
                    <a:ext uri="{FF2B5EF4-FFF2-40B4-BE49-F238E27FC236}">
                      <a16:creationId xmlns:a16="http://schemas.microsoft.com/office/drawing/2014/main" id="{6150459C-C43E-0355-7F0E-FA3DB320571E}"/>
                    </a:ext>
                  </a:extLst>
                </p:cNvPr>
                <p:cNvPicPr/>
                <p:nvPr/>
              </p:nvPicPr>
              <p:blipFill>
                <a:blip r:embed="rId233"/>
                <a:stretch>
                  <a:fillRect/>
                </a:stretch>
              </p:blipFill>
              <p:spPr>
                <a:xfrm>
                  <a:off x="10417014" y="5550956"/>
                  <a:ext cx="289080" cy="295920"/>
                </a:xfrm>
                <a:prstGeom prst="rect">
                  <a:avLst/>
                </a:prstGeom>
              </p:spPr>
            </p:pic>
          </mc:Fallback>
        </mc:AlternateContent>
        <mc:AlternateContent xmlns:mc="http://schemas.openxmlformats.org/markup-compatibility/2006">
          <mc:Choice xmlns:p14="http://schemas.microsoft.com/office/powerpoint/2010/main" Requires="p14">
            <p:contentPart p14:bwMode="auto" r:id="rId234">
              <p14:nvContentPartPr>
                <p14:cNvPr id="132" name="Ink 131">
                  <a:extLst>
                    <a:ext uri="{FF2B5EF4-FFF2-40B4-BE49-F238E27FC236}">
                      <a16:creationId xmlns:a16="http://schemas.microsoft.com/office/drawing/2014/main" id="{574F02C9-7682-C726-7584-28976524855E}"/>
                    </a:ext>
                  </a:extLst>
                </p14:cNvPr>
                <p14:cNvContentPartPr/>
                <p14:nvPr/>
              </p14:nvContentPartPr>
              <p14:xfrm>
                <a:off x="10853334" y="5812316"/>
                <a:ext cx="11520" cy="122040"/>
              </p14:xfrm>
            </p:contentPart>
          </mc:Choice>
          <mc:Fallback>
            <p:pic>
              <p:nvPicPr>
                <p:cNvPr id="132" name="Ink 131">
                  <a:extLst>
                    <a:ext uri="{FF2B5EF4-FFF2-40B4-BE49-F238E27FC236}">
                      <a16:creationId xmlns:a16="http://schemas.microsoft.com/office/drawing/2014/main" id="{574F02C9-7682-C726-7584-28976524855E}"/>
                    </a:ext>
                  </a:extLst>
                </p:cNvPr>
                <p:cNvPicPr/>
                <p:nvPr/>
              </p:nvPicPr>
              <p:blipFill>
                <a:blip r:embed="rId235"/>
                <a:stretch>
                  <a:fillRect/>
                </a:stretch>
              </p:blipFill>
              <p:spPr>
                <a:xfrm>
                  <a:off x="10844694" y="5803676"/>
                  <a:ext cx="29160" cy="139680"/>
                </a:xfrm>
                <a:prstGeom prst="rect">
                  <a:avLst/>
                </a:prstGeom>
              </p:spPr>
            </p:pic>
          </mc:Fallback>
        </mc:AlternateContent>
        <mc:AlternateContent xmlns:mc="http://schemas.openxmlformats.org/markup-compatibility/2006">
          <mc:Choice xmlns:p14="http://schemas.microsoft.com/office/powerpoint/2010/main" Requires="p14">
            <p:contentPart p14:bwMode="auto" r:id="rId236">
              <p14:nvContentPartPr>
                <p14:cNvPr id="133" name="Ink 132">
                  <a:extLst>
                    <a:ext uri="{FF2B5EF4-FFF2-40B4-BE49-F238E27FC236}">
                      <a16:creationId xmlns:a16="http://schemas.microsoft.com/office/drawing/2014/main" id="{AB139D6C-C31C-FCD7-866C-B99EE6C6A1D2}"/>
                    </a:ext>
                  </a:extLst>
                </p14:cNvPr>
                <p14:cNvContentPartPr/>
                <p14:nvPr/>
              </p14:nvContentPartPr>
              <p14:xfrm>
                <a:off x="11011374" y="5466716"/>
                <a:ext cx="281160" cy="378000"/>
              </p14:xfrm>
            </p:contentPart>
          </mc:Choice>
          <mc:Fallback>
            <p:pic>
              <p:nvPicPr>
                <p:cNvPr id="133" name="Ink 132">
                  <a:extLst>
                    <a:ext uri="{FF2B5EF4-FFF2-40B4-BE49-F238E27FC236}">
                      <a16:creationId xmlns:a16="http://schemas.microsoft.com/office/drawing/2014/main" id="{AB139D6C-C31C-FCD7-866C-B99EE6C6A1D2}"/>
                    </a:ext>
                  </a:extLst>
                </p:cNvPr>
                <p:cNvPicPr/>
                <p:nvPr/>
              </p:nvPicPr>
              <p:blipFill>
                <a:blip r:embed="rId237"/>
                <a:stretch>
                  <a:fillRect/>
                </a:stretch>
              </p:blipFill>
              <p:spPr>
                <a:xfrm>
                  <a:off x="11002734" y="5457716"/>
                  <a:ext cx="298800" cy="395640"/>
                </a:xfrm>
                <a:prstGeom prst="rect">
                  <a:avLst/>
                </a:prstGeom>
              </p:spPr>
            </p:pic>
          </mc:Fallback>
        </mc:AlternateContent>
        <mc:AlternateContent xmlns:mc="http://schemas.openxmlformats.org/markup-compatibility/2006">
          <mc:Choice xmlns:p14="http://schemas.microsoft.com/office/powerpoint/2010/main" Requires="p14">
            <p:contentPart p14:bwMode="auto" r:id="rId238">
              <p14:nvContentPartPr>
                <p14:cNvPr id="134" name="Ink 133">
                  <a:extLst>
                    <a:ext uri="{FF2B5EF4-FFF2-40B4-BE49-F238E27FC236}">
                      <a16:creationId xmlns:a16="http://schemas.microsoft.com/office/drawing/2014/main" id="{180DD5B8-84F2-A24E-0438-5A94E78A664E}"/>
                    </a:ext>
                  </a:extLst>
                </p14:cNvPr>
                <p14:cNvContentPartPr/>
                <p14:nvPr/>
              </p14:nvContentPartPr>
              <p14:xfrm>
                <a:off x="11337894" y="5534036"/>
                <a:ext cx="170280" cy="258840"/>
              </p14:xfrm>
            </p:contentPart>
          </mc:Choice>
          <mc:Fallback>
            <p:pic>
              <p:nvPicPr>
                <p:cNvPr id="134" name="Ink 133">
                  <a:extLst>
                    <a:ext uri="{FF2B5EF4-FFF2-40B4-BE49-F238E27FC236}">
                      <a16:creationId xmlns:a16="http://schemas.microsoft.com/office/drawing/2014/main" id="{180DD5B8-84F2-A24E-0438-5A94E78A664E}"/>
                    </a:ext>
                  </a:extLst>
                </p:cNvPr>
                <p:cNvPicPr/>
                <p:nvPr/>
              </p:nvPicPr>
              <p:blipFill>
                <a:blip r:embed="rId239"/>
                <a:stretch>
                  <a:fillRect/>
                </a:stretch>
              </p:blipFill>
              <p:spPr>
                <a:xfrm>
                  <a:off x="11329254" y="5525036"/>
                  <a:ext cx="187920" cy="276480"/>
                </a:xfrm>
                <a:prstGeom prst="rect">
                  <a:avLst/>
                </a:prstGeom>
              </p:spPr>
            </p:pic>
          </mc:Fallback>
        </mc:AlternateContent>
        <mc:AlternateContent xmlns:mc="http://schemas.openxmlformats.org/markup-compatibility/2006">
          <mc:Choice xmlns:p14="http://schemas.microsoft.com/office/powerpoint/2010/main" Requires="p14">
            <p:contentPart p14:bwMode="auto" r:id="rId240">
              <p14:nvContentPartPr>
                <p14:cNvPr id="135" name="Ink 134">
                  <a:extLst>
                    <a:ext uri="{FF2B5EF4-FFF2-40B4-BE49-F238E27FC236}">
                      <a16:creationId xmlns:a16="http://schemas.microsoft.com/office/drawing/2014/main" id="{485E3B12-B1D9-228E-4AD0-346FC48972AC}"/>
                    </a:ext>
                  </a:extLst>
                </p14:cNvPr>
                <p14:cNvContentPartPr/>
                <p14:nvPr/>
              </p14:nvContentPartPr>
              <p14:xfrm>
                <a:off x="11579814" y="5523596"/>
                <a:ext cx="168480" cy="344520"/>
              </p14:xfrm>
            </p:contentPart>
          </mc:Choice>
          <mc:Fallback>
            <p:pic>
              <p:nvPicPr>
                <p:cNvPr id="135" name="Ink 134">
                  <a:extLst>
                    <a:ext uri="{FF2B5EF4-FFF2-40B4-BE49-F238E27FC236}">
                      <a16:creationId xmlns:a16="http://schemas.microsoft.com/office/drawing/2014/main" id="{485E3B12-B1D9-228E-4AD0-346FC48972AC}"/>
                    </a:ext>
                  </a:extLst>
                </p:cNvPr>
                <p:cNvPicPr/>
                <p:nvPr/>
              </p:nvPicPr>
              <p:blipFill>
                <a:blip r:embed="rId241"/>
                <a:stretch>
                  <a:fillRect/>
                </a:stretch>
              </p:blipFill>
              <p:spPr>
                <a:xfrm>
                  <a:off x="11571174" y="5514956"/>
                  <a:ext cx="186120" cy="362160"/>
                </a:xfrm>
                <a:prstGeom prst="rect">
                  <a:avLst/>
                </a:prstGeom>
              </p:spPr>
            </p:pic>
          </mc:Fallback>
        </mc:AlternateContent>
        <mc:AlternateContent xmlns:mc="http://schemas.openxmlformats.org/markup-compatibility/2006">
          <mc:Choice xmlns:p14="http://schemas.microsoft.com/office/powerpoint/2010/main" Requires="p14">
            <p:contentPart p14:bwMode="auto" r:id="rId242">
              <p14:nvContentPartPr>
                <p14:cNvPr id="136" name="Ink 135">
                  <a:extLst>
                    <a:ext uri="{FF2B5EF4-FFF2-40B4-BE49-F238E27FC236}">
                      <a16:creationId xmlns:a16="http://schemas.microsoft.com/office/drawing/2014/main" id="{7EFB10A3-BE72-C04B-D1E2-25F0C3C48595}"/>
                    </a:ext>
                  </a:extLst>
                </p14:cNvPr>
                <p14:cNvContentPartPr/>
                <p14:nvPr/>
              </p14:nvContentPartPr>
              <p14:xfrm>
                <a:off x="11637774" y="5658956"/>
                <a:ext cx="135000" cy="43920"/>
              </p14:xfrm>
            </p:contentPart>
          </mc:Choice>
          <mc:Fallback>
            <p:pic>
              <p:nvPicPr>
                <p:cNvPr id="136" name="Ink 135">
                  <a:extLst>
                    <a:ext uri="{FF2B5EF4-FFF2-40B4-BE49-F238E27FC236}">
                      <a16:creationId xmlns:a16="http://schemas.microsoft.com/office/drawing/2014/main" id="{7EFB10A3-BE72-C04B-D1E2-25F0C3C48595}"/>
                    </a:ext>
                  </a:extLst>
                </p:cNvPr>
                <p:cNvPicPr/>
                <p:nvPr/>
              </p:nvPicPr>
              <p:blipFill>
                <a:blip r:embed="rId243"/>
                <a:stretch>
                  <a:fillRect/>
                </a:stretch>
              </p:blipFill>
              <p:spPr>
                <a:xfrm>
                  <a:off x="11629134" y="5649956"/>
                  <a:ext cx="152640" cy="61560"/>
                </a:xfrm>
                <a:prstGeom prst="rect">
                  <a:avLst/>
                </a:prstGeom>
              </p:spPr>
            </p:pic>
          </mc:Fallback>
        </mc:AlternateContent>
        <mc:AlternateContent xmlns:mc="http://schemas.openxmlformats.org/markup-compatibility/2006">
          <mc:Choice xmlns:p14="http://schemas.microsoft.com/office/powerpoint/2010/main" Requires="p14">
            <p:contentPart p14:bwMode="auto" r:id="rId244">
              <p14:nvContentPartPr>
                <p14:cNvPr id="138" name="Ink 137">
                  <a:extLst>
                    <a:ext uri="{FF2B5EF4-FFF2-40B4-BE49-F238E27FC236}">
                      <a16:creationId xmlns:a16="http://schemas.microsoft.com/office/drawing/2014/main" id="{E939D2EF-DB91-B1CB-CB10-F0BFEF38448E}"/>
                    </a:ext>
                  </a:extLst>
                </p14:cNvPr>
                <p14:cNvContentPartPr/>
                <p14:nvPr/>
              </p14:nvContentPartPr>
              <p14:xfrm>
                <a:off x="9829854" y="6021116"/>
                <a:ext cx="282240" cy="378000"/>
              </p14:xfrm>
            </p:contentPart>
          </mc:Choice>
          <mc:Fallback>
            <p:pic>
              <p:nvPicPr>
                <p:cNvPr id="138" name="Ink 137">
                  <a:extLst>
                    <a:ext uri="{FF2B5EF4-FFF2-40B4-BE49-F238E27FC236}">
                      <a16:creationId xmlns:a16="http://schemas.microsoft.com/office/drawing/2014/main" id="{E939D2EF-DB91-B1CB-CB10-F0BFEF38448E}"/>
                    </a:ext>
                  </a:extLst>
                </p:cNvPr>
                <p:cNvPicPr/>
                <p:nvPr/>
              </p:nvPicPr>
              <p:blipFill>
                <a:blip r:embed="rId245"/>
                <a:stretch>
                  <a:fillRect/>
                </a:stretch>
              </p:blipFill>
              <p:spPr>
                <a:xfrm>
                  <a:off x="9821214" y="6012476"/>
                  <a:ext cx="299880" cy="395640"/>
                </a:xfrm>
                <a:prstGeom prst="rect">
                  <a:avLst/>
                </a:prstGeom>
              </p:spPr>
            </p:pic>
          </mc:Fallback>
        </mc:AlternateContent>
        <mc:AlternateContent xmlns:mc="http://schemas.openxmlformats.org/markup-compatibility/2006">
          <mc:Choice xmlns:p14="http://schemas.microsoft.com/office/powerpoint/2010/main" Requires="p14">
            <p:contentPart p14:bwMode="auto" r:id="rId246">
              <p14:nvContentPartPr>
                <p14:cNvPr id="139" name="Ink 138">
                  <a:extLst>
                    <a:ext uri="{FF2B5EF4-FFF2-40B4-BE49-F238E27FC236}">
                      <a16:creationId xmlns:a16="http://schemas.microsoft.com/office/drawing/2014/main" id="{AF57770F-7ACF-F4D6-97E5-169CFB3CC1C2}"/>
                    </a:ext>
                  </a:extLst>
                </p14:cNvPr>
                <p14:cNvContentPartPr/>
                <p14:nvPr/>
              </p14:nvContentPartPr>
              <p14:xfrm>
                <a:off x="10131894" y="6187076"/>
                <a:ext cx="205200" cy="184680"/>
              </p14:xfrm>
            </p:contentPart>
          </mc:Choice>
          <mc:Fallback>
            <p:pic>
              <p:nvPicPr>
                <p:cNvPr id="139" name="Ink 138">
                  <a:extLst>
                    <a:ext uri="{FF2B5EF4-FFF2-40B4-BE49-F238E27FC236}">
                      <a16:creationId xmlns:a16="http://schemas.microsoft.com/office/drawing/2014/main" id="{AF57770F-7ACF-F4D6-97E5-169CFB3CC1C2}"/>
                    </a:ext>
                  </a:extLst>
                </p:cNvPr>
                <p:cNvPicPr/>
                <p:nvPr/>
              </p:nvPicPr>
              <p:blipFill>
                <a:blip r:embed="rId247"/>
                <a:stretch>
                  <a:fillRect/>
                </a:stretch>
              </p:blipFill>
              <p:spPr>
                <a:xfrm>
                  <a:off x="10122894" y="6178076"/>
                  <a:ext cx="222840" cy="202320"/>
                </a:xfrm>
                <a:prstGeom prst="rect">
                  <a:avLst/>
                </a:prstGeom>
              </p:spPr>
            </p:pic>
          </mc:Fallback>
        </mc:AlternateContent>
        <mc:AlternateContent xmlns:mc="http://schemas.openxmlformats.org/markup-compatibility/2006">
          <mc:Choice xmlns:p14="http://schemas.microsoft.com/office/powerpoint/2010/main" Requires="p14">
            <p:contentPart p14:bwMode="auto" r:id="rId248">
              <p14:nvContentPartPr>
                <p14:cNvPr id="140" name="Ink 139">
                  <a:extLst>
                    <a:ext uri="{FF2B5EF4-FFF2-40B4-BE49-F238E27FC236}">
                      <a16:creationId xmlns:a16="http://schemas.microsoft.com/office/drawing/2014/main" id="{3984C291-3A96-7D97-2C84-17454D0DE155}"/>
                    </a:ext>
                  </a:extLst>
                </p14:cNvPr>
                <p14:cNvContentPartPr/>
                <p14:nvPr/>
              </p14:nvContentPartPr>
              <p14:xfrm>
                <a:off x="10381374" y="6183836"/>
                <a:ext cx="470520" cy="218520"/>
              </p14:xfrm>
            </p:contentPart>
          </mc:Choice>
          <mc:Fallback>
            <p:pic>
              <p:nvPicPr>
                <p:cNvPr id="140" name="Ink 139">
                  <a:extLst>
                    <a:ext uri="{FF2B5EF4-FFF2-40B4-BE49-F238E27FC236}">
                      <a16:creationId xmlns:a16="http://schemas.microsoft.com/office/drawing/2014/main" id="{3984C291-3A96-7D97-2C84-17454D0DE155}"/>
                    </a:ext>
                  </a:extLst>
                </p:cNvPr>
                <p:cNvPicPr/>
                <p:nvPr/>
              </p:nvPicPr>
              <p:blipFill>
                <a:blip r:embed="rId249"/>
                <a:stretch>
                  <a:fillRect/>
                </a:stretch>
              </p:blipFill>
              <p:spPr>
                <a:xfrm>
                  <a:off x="10372734" y="6175196"/>
                  <a:ext cx="488160" cy="236160"/>
                </a:xfrm>
                <a:prstGeom prst="rect">
                  <a:avLst/>
                </a:prstGeom>
              </p:spPr>
            </p:pic>
          </mc:Fallback>
        </mc:AlternateContent>
        <mc:AlternateContent xmlns:mc="http://schemas.openxmlformats.org/markup-compatibility/2006">
          <mc:Choice xmlns:p14="http://schemas.microsoft.com/office/powerpoint/2010/main" Requires="p14">
            <p:contentPart p14:bwMode="auto" r:id="rId250">
              <p14:nvContentPartPr>
                <p14:cNvPr id="141" name="Ink 140">
                  <a:extLst>
                    <a:ext uri="{FF2B5EF4-FFF2-40B4-BE49-F238E27FC236}">
                      <a16:creationId xmlns:a16="http://schemas.microsoft.com/office/drawing/2014/main" id="{84A5728C-6120-28FB-6136-6753A3AFFF35}"/>
                    </a:ext>
                  </a:extLst>
                </p14:cNvPr>
                <p14:cNvContentPartPr/>
                <p14:nvPr/>
              </p14:nvContentPartPr>
              <p14:xfrm>
                <a:off x="10924974" y="6187076"/>
                <a:ext cx="201960" cy="205200"/>
              </p14:xfrm>
            </p:contentPart>
          </mc:Choice>
          <mc:Fallback>
            <p:pic>
              <p:nvPicPr>
                <p:cNvPr id="141" name="Ink 140">
                  <a:extLst>
                    <a:ext uri="{FF2B5EF4-FFF2-40B4-BE49-F238E27FC236}">
                      <a16:creationId xmlns:a16="http://schemas.microsoft.com/office/drawing/2014/main" id="{84A5728C-6120-28FB-6136-6753A3AFFF35}"/>
                    </a:ext>
                  </a:extLst>
                </p:cNvPr>
                <p:cNvPicPr/>
                <p:nvPr/>
              </p:nvPicPr>
              <p:blipFill>
                <a:blip r:embed="rId251"/>
                <a:stretch>
                  <a:fillRect/>
                </a:stretch>
              </p:blipFill>
              <p:spPr>
                <a:xfrm>
                  <a:off x="10916334" y="6178076"/>
                  <a:ext cx="219600" cy="222840"/>
                </a:xfrm>
                <a:prstGeom prst="rect">
                  <a:avLst/>
                </a:prstGeom>
              </p:spPr>
            </p:pic>
          </mc:Fallback>
        </mc:AlternateContent>
        <mc:AlternateContent xmlns:mc="http://schemas.openxmlformats.org/markup-compatibility/2006">
          <mc:Choice xmlns:p14="http://schemas.microsoft.com/office/powerpoint/2010/main" Requires="p14">
            <p:contentPart p14:bwMode="auto" r:id="rId252">
              <p14:nvContentPartPr>
                <p14:cNvPr id="143" name="Ink 142">
                  <a:extLst>
                    <a:ext uri="{FF2B5EF4-FFF2-40B4-BE49-F238E27FC236}">
                      <a16:creationId xmlns:a16="http://schemas.microsoft.com/office/drawing/2014/main" id="{2F3E6971-13B8-EBE0-C68D-5828D1C9551F}"/>
                    </a:ext>
                  </a:extLst>
                </p14:cNvPr>
                <p14:cNvContentPartPr/>
                <p14:nvPr/>
              </p14:nvContentPartPr>
              <p14:xfrm>
                <a:off x="9320094" y="2625236"/>
                <a:ext cx="119160" cy="1300680"/>
              </p14:xfrm>
            </p:contentPart>
          </mc:Choice>
          <mc:Fallback>
            <p:pic>
              <p:nvPicPr>
                <p:cNvPr id="143" name="Ink 142">
                  <a:extLst>
                    <a:ext uri="{FF2B5EF4-FFF2-40B4-BE49-F238E27FC236}">
                      <a16:creationId xmlns:a16="http://schemas.microsoft.com/office/drawing/2014/main" id="{2F3E6971-13B8-EBE0-C68D-5828D1C9551F}"/>
                    </a:ext>
                  </a:extLst>
                </p:cNvPr>
                <p:cNvPicPr/>
                <p:nvPr/>
              </p:nvPicPr>
              <p:blipFill>
                <a:blip r:embed="rId253"/>
                <a:stretch>
                  <a:fillRect/>
                </a:stretch>
              </p:blipFill>
              <p:spPr>
                <a:xfrm>
                  <a:off x="9311454" y="2616236"/>
                  <a:ext cx="136800" cy="1318320"/>
                </a:xfrm>
                <a:prstGeom prst="rect">
                  <a:avLst/>
                </a:prstGeom>
              </p:spPr>
            </p:pic>
          </mc:Fallback>
        </mc:AlternateContent>
        <mc:AlternateContent xmlns:mc="http://schemas.openxmlformats.org/markup-compatibility/2006">
          <mc:Choice xmlns:p14="http://schemas.microsoft.com/office/powerpoint/2010/main" Requires="p14">
            <p:contentPart p14:bwMode="auto" r:id="rId254">
              <p14:nvContentPartPr>
                <p14:cNvPr id="144" name="Ink 143">
                  <a:extLst>
                    <a:ext uri="{FF2B5EF4-FFF2-40B4-BE49-F238E27FC236}">
                      <a16:creationId xmlns:a16="http://schemas.microsoft.com/office/drawing/2014/main" id="{83CBA6A9-4FD3-0695-B80F-88995BC3A1F9}"/>
                    </a:ext>
                  </a:extLst>
                </p14:cNvPr>
                <p14:cNvContentPartPr/>
                <p14:nvPr/>
              </p14:nvContentPartPr>
              <p14:xfrm>
                <a:off x="9261414" y="3923036"/>
                <a:ext cx="2721960" cy="78480"/>
              </p14:xfrm>
            </p:contentPart>
          </mc:Choice>
          <mc:Fallback>
            <p:pic>
              <p:nvPicPr>
                <p:cNvPr id="144" name="Ink 143">
                  <a:extLst>
                    <a:ext uri="{FF2B5EF4-FFF2-40B4-BE49-F238E27FC236}">
                      <a16:creationId xmlns:a16="http://schemas.microsoft.com/office/drawing/2014/main" id="{83CBA6A9-4FD3-0695-B80F-88995BC3A1F9}"/>
                    </a:ext>
                  </a:extLst>
                </p:cNvPr>
                <p:cNvPicPr/>
                <p:nvPr/>
              </p:nvPicPr>
              <p:blipFill>
                <a:blip r:embed="rId255"/>
                <a:stretch>
                  <a:fillRect/>
                </a:stretch>
              </p:blipFill>
              <p:spPr>
                <a:xfrm>
                  <a:off x="9252774" y="3914036"/>
                  <a:ext cx="2739600" cy="96120"/>
                </a:xfrm>
                <a:prstGeom prst="rect">
                  <a:avLst/>
                </a:prstGeom>
              </p:spPr>
            </p:pic>
          </mc:Fallback>
        </mc:AlternateContent>
        <mc:AlternateContent xmlns:mc="http://schemas.openxmlformats.org/markup-compatibility/2006">
          <mc:Choice xmlns:p14="http://schemas.microsoft.com/office/powerpoint/2010/main" Requires="p14">
            <p:contentPart p14:bwMode="auto" r:id="rId256">
              <p14:nvContentPartPr>
                <p14:cNvPr id="146" name="Ink 145">
                  <a:extLst>
                    <a:ext uri="{FF2B5EF4-FFF2-40B4-BE49-F238E27FC236}">
                      <a16:creationId xmlns:a16="http://schemas.microsoft.com/office/drawing/2014/main" id="{17A61744-13C7-471B-6A76-F566F8A67774}"/>
                    </a:ext>
                  </a:extLst>
                </p14:cNvPr>
                <p14:cNvContentPartPr/>
                <p14:nvPr/>
              </p14:nvContentPartPr>
              <p14:xfrm>
                <a:off x="9550134" y="2587436"/>
                <a:ext cx="2679120" cy="1393200"/>
              </p14:xfrm>
            </p:contentPart>
          </mc:Choice>
          <mc:Fallback>
            <p:pic>
              <p:nvPicPr>
                <p:cNvPr id="146" name="Ink 145">
                  <a:extLst>
                    <a:ext uri="{FF2B5EF4-FFF2-40B4-BE49-F238E27FC236}">
                      <a16:creationId xmlns:a16="http://schemas.microsoft.com/office/drawing/2014/main" id="{17A61744-13C7-471B-6A76-F566F8A67774}"/>
                    </a:ext>
                  </a:extLst>
                </p:cNvPr>
                <p:cNvPicPr/>
                <p:nvPr/>
              </p:nvPicPr>
              <p:blipFill>
                <a:blip r:embed="rId257"/>
                <a:stretch>
                  <a:fillRect/>
                </a:stretch>
              </p:blipFill>
              <p:spPr>
                <a:xfrm>
                  <a:off x="9541494" y="2578436"/>
                  <a:ext cx="2696760" cy="1410840"/>
                </a:xfrm>
                <a:prstGeom prst="rect">
                  <a:avLst/>
                </a:prstGeom>
              </p:spPr>
            </p:pic>
          </mc:Fallback>
        </mc:AlternateContent>
        <mc:AlternateContent xmlns:mc="http://schemas.openxmlformats.org/markup-compatibility/2006">
          <mc:Choice xmlns:p14="http://schemas.microsoft.com/office/powerpoint/2010/main" Requires="p14">
            <p:contentPart p14:bwMode="auto" r:id="rId258">
              <p14:nvContentPartPr>
                <p14:cNvPr id="147" name="Ink 146">
                  <a:extLst>
                    <a:ext uri="{FF2B5EF4-FFF2-40B4-BE49-F238E27FC236}">
                      <a16:creationId xmlns:a16="http://schemas.microsoft.com/office/drawing/2014/main" id="{61D1EA36-C8C0-43C3-75CD-1AC57D74934B}"/>
                    </a:ext>
                  </a:extLst>
                </p14:cNvPr>
                <p14:cNvContentPartPr/>
                <p14:nvPr/>
              </p14:nvContentPartPr>
              <p14:xfrm>
                <a:off x="9220734" y="3509756"/>
                <a:ext cx="2829600" cy="28080"/>
              </p14:xfrm>
            </p:contentPart>
          </mc:Choice>
          <mc:Fallback>
            <p:pic>
              <p:nvPicPr>
                <p:cNvPr id="147" name="Ink 146">
                  <a:extLst>
                    <a:ext uri="{FF2B5EF4-FFF2-40B4-BE49-F238E27FC236}">
                      <a16:creationId xmlns:a16="http://schemas.microsoft.com/office/drawing/2014/main" id="{61D1EA36-C8C0-43C3-75CD-1AC57D74934B}"/>
                    </a:ext>
                  </a:extLst>
                </p:cNvPr>
                <p:cNvPicPr/>
                <p:nvPr/>
              </p:nvPicPr>
              <p:blipFill>
                <a:blip r:embed="rId259"/>
                <a:stretch>
                  <a:fillRect/>
                </a:stretch>
              </p:blipFill>
              <p:spPr>
                <a:xfrm>
                  <a:off x="9211734" y="3501116"/>
                  <a:ext cx="2847240" cy="45720"/>
                </a:xfrm>
                <a:prstGeom prst="rect">
                  <a:avLst/>
                </a:prstGeom>
              </p:spPr>
            </p:pic>
          </mc:Fallback>
        </mc:AlternateContent>
        <mc:AlternateContent xmlns:mc="http://schemas.openxmlformats.org/markup-compatibility/2006">
          <mc:Choice xmlns:p14="http://schemas.microsoft.com/office/powerpoint/2010/main" Requires="p14">
            <p:contentPart p14:bwMode="auto" r:id="rId260">
              <p14:nvContentPartPr>
                <p14:cNvPr id="149" name="Ink 148">
                  <a:extLst>
                    <a:ext uri="{FF2B5EF4-FFF2-40B4-BE49-F238E27FC236}">
                      <a16:creationId xmlns:a16="http://schemas.microsoft.com/office/drawing/2014/main" id="{C2A9A3DC-0421-F13D-80E0-A14442086414}"/>
                    </a:ext>
                  </a:extLst>
                </p14:cNvPr>
                <p14:cNvContentPartPr/>
                <p14:nvPr/>
              </p14:nvContentPartPr>
              <p14:xfrm>
                <a:off x="10107414" y="3621716"/>
                <a:ext cx="270000" cy="183600"/>
              </p14:xfrm>
            </p:contentPart>
          </mc:Choice>
          <mc:Fallback>
            <p:pic>
              <p:nvPicPr>
                <p:cNvPr id="149" name="Ink 148">
                  <a:extLst>
                    <a:ext uri="{FF2B5EF4-FFF2-40B4-BE49-F238E27FC236}">
                      <a16:creationId xmlns:a16="http://schemas.microsoft.com/office/drawing/2014/main" id="{C2A9A3DC-0421-F13D-80E0-A14442086414}"/>
                    </a:ext>
                  </a:extLst>
                </p:cNvPr>
                <p:cNvPicPr/>
                <p:nvPr/>
              </p:nvPicPr>
              <p:blipFill>
                <a:blip r:embed="rId261"/>
                <a:stretch>
                  <a:fillRect/>
                </a:stretch>
              </p:blipFill>
              <p:spPr>
                <a:xfrm>
                  <a:off x="10098414" y="3612716"/>
                  <a:ext cx="287640" cy="201240"/>
                </a:xfrm>
                <a:prstGeom prst="rect">
                  <a:avLst/>
                </a:prstGeom>
              </p:spPr>
            </p:pic>
          </mc:Fallback>
        </mc:AlternateContent>
        <mc:AlternateContent xmlns:mc="http://schemas.openxmlformats.org/markup-compatibility/2006">
          <mc:Choice xmlns:p14="http://schemas.microsoft.com/office/powerpoint/2010/main" Requires="p14">
            <p:contentPart p14:bwMode="auto" r:id="rId262">
              <p14:nvContentPartPr>
                <p14:cNvPr id="150" name="Ink 149">
                  <a:extLst>
                    <a:ext uri="{FF2B5EF4-FFF2-40B4-BE49-F238E27FC236}">
                      <a16:creationId xmlns:a16="http://schemas.microsoft.com/office/drawing/2014/main" id="{FE768255-ED6D-A539-26F4-A43D16B0540C}"/>
                    </a:ext>
                  </a:extLst>
                </p14:cNvPr>
                <p14:cNvContentPartPr/>
                <p14:nvPr/>
              </p14:nvContentPartPr>
              <p14:xfrm>
                <a:off x="10453374" y="3517676"/>
                <a:ext cx="153720" cy="297000"/>
              </p14:xfrm>
            </p:contentPart>
          </mc:Choice>
          <mc:Fallback>
            <p:pic>
              <p:nvPicPr>
                <p:cNvPr id="150" name="Ink 149">
                  <a:extLst>
                    <a:ext uri="{FF2B5EF4-FFF2-40B4-BE49-F238E27FC236}">
                      <a16:creationId xmlns:a16="http://schemas.microsoft.com/office/drawing/2014/main" id="{FE768255-ED6D-A539-26F4-A43D16B0540C}"/>
                    </a:ext>
                  </a:extLst>
                </p:cNvPr>
                <p:cNvPicPr/>
                <p:nvPr/>
              </p:nvPicPr>
              <p:blipFill>
                <a:blip r:embed="rId263"/>
                <a:stretch>
                  <a:fillRect/>
                </a:stretch>
              </p:blipFill>
              <p:spPr>
                <a:xfrm>
                  <a:off x="10444734" y="3508676"/>
                  <a:ext cx="171360" cy="314640"/>
                </a:xfrm>
                <a:prstGeom prst="rect">
                  <a:avLst/>
                </a:prstGeom>
              </p:spPr>
            </p:pic>
          </mc:Fallback>
        </mc:AlternateContent>
        <mc:AlternateContent xmlns:mc="http://schemas.openxmlformats.org/markup-compatibility/2006">
          <mc:Choice xmlns:p14="http://schemas.microsoft.com/office/powerpoint/2010/main" Requires="p14">
            <p:contentPart p14:bwMode="auto" r:id="rId264">
              <p14:nvContentPartPr>
                <p14:cNvPr id="151" name="Ink 150">
                  <a:extLst>
                    <a:ext uri="{FF2B5EF4-FFF2-40B4-BE49-F238E27FC236}">
                      <a16:creationId xmlns:a16="http://schemas.microsoft.com/office/drawing/2014/main" id="{EC6C7C3C-503A-12EC-6A07-E913A0363DCE}"/>
                    </a:ext>
                  </a:extLst>
                </p14:cNvPr>
                <p14:cNvContentPartPr/>
                <p14:nvPr/>
              </p14:nvContentPartPr>
              <p14:xfrm>
                <a:off x="10402254" y="3696596"/>
                <a:ext cx="121320" cy="6480"/>
              </p14:xfrm>
            </p:contentPart>
          </mc:Choice>
          <mc:Fallback>
            <p:pic>
              <p:nvPicPr>
                <p:cNvPr id="151" name="Ink 150">
                  <a:extLst>
                    <a:ext uri="{FF2B5EF4-FFF2-40B4-BE49-F238E27FC236}">
                      <a16:creationId xmlns:a16="http://schemas.microsoft.com/office/drawing/2014/main" id="{EC6C7C3C-503A-12EC-6A07-E913A0363DCE}"/>
                    </a:ext>
                  </a:extLst>
                </p:cNvPr>
                <p:cNvPicPr/>
                <p:nvPr/>
              </p:nvPicPr>
              <p:blipFill>
                <a:blip r:embed="rId265"/>
                <a:stretch>
                  <a:fillRect/>
                </a:stretch>
              </p:blipFill>
              <p:spPr>
                <a:xfrm>
                  <a:off x="10393614" y="3687956"/>
                  <a:ext cx="138960" cy="24120"/>
                </a:xfrm>
                <a:prstGeom prst="rect">
                  <a:avLst/>
                </a:prstGeom>
              </p:spPr>
            </p:pic>
          </mc:Fallback>
        </mc:AlternateContent>
        <mc:AlternateContent xmlns:mc="http://schemas.openxmlformats.org/markup-compatibility/2006">
          <mc:Choice xmlns:p14="http://schemas.microsoft.com/office/powerpoint/2010/main" Requires="p14">
            <p:contentPart p14:bwMode="auto" r:id="rId266">
              <p14:nvContentPartPr>
                <p14:cNvPr id="153" name="Ink 152">
                  <a:extLst>
                    <a:ext uri="{FF2B5EF4-FFF2-40B4-BE49-F238E27FC236}">
                      <a16:creationId xmlns:a16="http://schemas.microsoft.com/office/drawing/2014/main" id="{60756F58-EF72-87FF-E78D-826D9E97CF7D}"/>
                    </a:ext>
                  </a:extLst>
                </p14:cNvPr>
                <p14:cNvContentPartPr/>
                <p14:nvPr/>
              </p14:nvContentPartPr>
              <p14:xfrm>
                <a:off x="9989694" y="4066676"/>
                <a:ext cx="38520" cy="710280"/>
              </p14:xfrm>
            </p:contentPart>
          </mc:Choice>
          <mc:Fallback>
            <p:pic>
              <p:nvPicPr>
                <p:cNvPr id="153" name="Ink 152">
                  <a:extLst>
                    <a:ext uri="{FF2B5EF4-FFF2-40B4-BE49-F238E27FC236}">
                      <a16:creationId xmlns:a16="http://schemas.microsoft.com/office/drawing/2014/main" id="{60756F58-EF72-87FF-E78D-826D9E97CF7D}"/>
                    </a:ext>
                  </a:extLst>
                </p:cNvPr>
                <p:cNvPicPr/>
                <p:nvPr/>
              </p:nvPicPr>
              <p:blipFill>
                <a:blip r:embed="rId267"/>
                <a:stretch>
                  <a:fillRect/>
                </a:stretch>
              </p:blipFill>
              <p:spPr>
                <a:xfrm>
                  <a:off x="9980694" y="4058036"/>
                  <a:ext cx="56160" cy="727920"/>
                </a:xfrm>
                <a:prstGeom prst="rect">
                  <a:avLst/>
                </a:prstGeom>
              </p:spPr>
            </p:pic>
          </mc:Fallback>
        </mc:AlternateContent>
        <mc:AlternateContent xmlns:mc="http://schemas.openxmlformats.org/markup-compatibility/2006">
          <mc:Choice xmlns:p14="http://schemas.microsoft.com/office/powerpoint/2010/main" Requires="p14">
            <p:contentPart p14:bwMode="auto" r:id="rId268">
              <p14:nvContentPartPr>
                <p14:cNvPr id="154" name="Ink 153">
                  <a:extLst>
                    <a:ext uri="{FF2B5EF4-FFF2-40B4-BE49-F238E27FC236}">
                      <a16:creationId xmlns:a16="http://schemas.microsoft.com/office/drawing/2014/main" id="{B5CA5A4B-6CD4-0141-1BE9-C6E3320C4F1B}"/>
                    </a:ext>
                  </a:extLst>
                </p14:cNvPr>
                <p14:cNvContentPartPr/>
                <p14:nvPr/>
              </p14:nvContentPartPr>
              <p14:xfrm>
                <a:off x="9891054" y="4685516"/>
                <a:ext cx="116280" cy="60120"/>
              </p14:xfrm>
            </p:contentPart>
          </mc:Choice>
          <mc:Fallback>
            <p:pic>
              <p:nvPicPr>
                <p:cNvPr id="154" name="Ink 153">
                  <a:extLst>
                    <a:ext uri="{FF2B5EF4-FFF2-40B4-BE49-F238E27FC236}">
                      <a16:creationId xmlns:a16="http://schemas.microsoft.com/office/drawing/2014/main" id="{B5CA5A4B-6CD4-0141-1BE9-C6E3320C4F1B}"/>
                    </a:ext>
                  </a:extLst>
                </p:cNvPr>
                <p:cNvPicPr/>
                <p:nvPr/>
              </p:nvPicPr>
              <p:blipFill>
                <a:blip r:embed="rId269"/>
                <a:stretch>
                  <a:fillRect/>
                </a:stretch>
              </p:blipFill>
              <p:spPr>
                <a:xfrm>
                  <a:off x="9882054" y="4676876"/>
                  <a:ext cx="133920" cy="77760"/>
                </a:xfrm>
                <a:prstGeom prst="rect">
                  <a:avLst/>
                </a:prstGeom>
              </p:spPr>
            </p:pic>
          </mc:Fallback>
        </mc:AlternateContent>
        <mc:AlternateContent xmlns:mc="http://schemas.openxmlformats.org/markup-compatibility/2006">
          <mc:Choice xmlns:p14="http://schemas.microsoft.com/office/powerpoint/2010/main" Requires="p14">
            <p:contentPart p14:bwMode="auto" r:id="rId270">
              <p14:nvContentPartPr>
                <p14:cNvPr id="155" name="Ink 154">
                  <a:extLst>
                    <a:ext uri="{FF2B5EF4-FFF2-40B4-BE49-F238E27FC236}">
                      <a16:creationId xmlns:a16="http://schemas.microsoft.com/office/drawing/2014/main" id="{80A4CD4C-3334-AD76-0D92-F742165155E9}"/>
                    </a:ext>
                  </a:extLst>
                </p14:cNvPr>
                <p14:cNvContentPartPr/>
                <p14:nvPr/>
              </p14:nvContentPartPr>
              <p14:xfrm>
                <a:off x="10040814" y="4681556"/>
                <a:ext cx="103680" cy="55080"/>
              </p14:xfrm>
            </p:contentPart>
          </mc:Choice>
          <mc:Fallback>
            <p:pic>
              <p:nvPicPr>
                <p:cNvPr id="155" name="Ink 154">
                  <a:extLst>
                    <a:ext uri="{FF2B5EF4-FFF2-40B4-BE49-F238E27FC236}">
                      <a16:creationId xmlns:a16="http://schemas.microsoft.com/office/drawing/2014/main" id="{80A4CD4C-3334-AD76-0D92-F742165155E9}"/>
                    </a:ext>
                  </a:extLst>
                </p:cNvPr>
                <p:cNvPicPr/>
                <p:nvPr/>
              </p:nvPicPr>
              <p:blipFill>
                <a:blip r:embed="rId271"/>
                <a:stretch>
                  <a:fillRect/>
                </a:stretch>
              </p:blipFill>
              <p:spPr>
                <a:xfrm>
                  <a:off x="10032174" y="4672916"/>
                  <a:ext cx="121320" cy="72720"/>
                </a:xfrm>
                <a:prstGeom prst="rect">
                  <a:avLst/>
                </a:prstGeom>
              </p:spPr>
            </p:pic>
          </mc:Fallback>
        </mc:AlternateContent>
        <mc:AlternateContent xmlns:mc="http://schemas.openxmlformats.org/markup-compatibility/2006">
          <mc:Choice xmlns:p14="http://schemas.microsoft.com/office/powerpoint/2010/main" Requires="p14">
            <p:contentPart p14:bwMode="auto" r:id="rId272">
              <p14:nvContentPartPr>
                <p14:cNvPr id="156" name="Ink 155">
                  <a:extLst>
                    <a:ext uri="{FF2B5EF4-FFF2-40B4-BE49-F238E27FC236}">
                      <a16:creationId xmlns:a16="http://schemas.microsoft.com/office/drawing/2014/main" id="{2CFF469F-460A-989F-A532-419D52D0F43B}"/>
                    </a:ext>
                  </a:extLst>
                </p14:cNvPr>
                <p14:cNvContentPartPr/>
                <p14:nvPr/>
              </p14:nvContentPartPr>
              <p14:xfrm>
                <a:off x="10747134" y="4109876"/>
                <a:ext cx="29160" cy="740160"/>
              </p14:xfrm>
            </p:contentPart>
          </mc:Choice>
          <mc:Fallback>
            <p:pic>
              <p:nvPicPr>
                <p:cNvPr id="156" name="Ink 155">
                  <a:extLst>
                    <a:ext uri="{FF2B5EF4-FFF2-40B4-BE49-F238E27FC236}">
                      <a16:creationId xmlns:a16="http://schemas.microsoft.com/office/drawing/2014/main" id="{2CFF469F-460A-989F-A532-419D52D0F43B}"/>
                    </a:ext>
                  </a:extLst>
                </p:cNvPr>
                <p:cNvPicPr/>
                <p:nvPr/>
              </p:nvPicPr>
              <p:blipFill>
                <a:blip r:embed="rId273"/>
                <a:stretch>
                  <a:fillRect/>
                </a:stretch>
              </p:blipFill>
              <p:spPr>
                <a:xfrm>
                  <a:off x="10738494" y="4100876"/>
                  <a:ext cx="46800" cy="757800"/>
                </a:xfrm>
                <a:prstGeom prst="rect">
                  <a:avLst/>
                </a:prstGeom>
              </p:spPr>
            </p:pic>
          </mc:Fallback>
        </mc:AlternateContent>
        <mc:AlternateContent xmlns:mc="http://schemas.openxmlformats.org/markup-compatibility/2006">
          <mc:Choice xmlns:p14="http://schemas.microsoft.com/office/powerpoint/2010/main" Requires="p14">
            <p:contentPart p14:bwMode="auto" r:id="rId274">
              <p14:nvContentPartPr>
                <p14:cNvPr id="157" name="Ink 156">
                  <a:extLst>
                    <a:ext uri="{FF2B5EF4-FFF2-40B4-BE49-F238E27FC236}">
                      <a16:creationId xmlns:a16="http://schemas.microsoft.com/office/drawing/2014/main" id="{D23C176A-4154-DB00-DCE5-EDFC1D2A36D8}"/>
                    </a:ext>
                  </a:extLst>
                </p14:cNvPr>
                <p14:cNvContentPartPr/>
                <p14:nvPr/>
              </p14:nvContentPartPr>
              <p14:xfrm>
                <a:off x="10586214" y="4110596"/>
                <a:ext cx="229680" cy="138240"/>
              </p14:xfrm>
            </p:contentPart>
          </mc:Choice>
          <mc:Fallback>
            <p:pic>
              <p:nvPicPr>
                <p:cNvPr id="157" name="Ink 156">
                  <a:extLst>
                    <a:ext uri="{FF2B5EF4-FFF2-40B4-BE49-F238E27FC236}">
                      <a16:creationId xmlns:a16="http://schemas.microsoft.com/office/drawing/2014/main" id="{D23C176A-4154-DB00-DCE5-EDFC1D2A36D8}"/>
                    </a:ext>
                  </a:extLst>
                </p:cNvPr>
                <p:cNvPicPr/>
                <p:nvPr/>
              </p:nvPicPr>
              <p:blipFill>
                <a:blip r:embed="rId275"/>
                <a:stretch>
                  <a:fillRect/>
                </a:stretch>
              </p:blipFill>
              <p:spPr>
                <a:xfrm>
                  <a:off x="10577574" y="4101956"/>
                  <a:ext cx="247320" cy="155880"/>
                </a:xfrm>
                <a:prstGeom prst="rect">
                  <a:avLst/>
                </a:prstGeom>
              </p:spPr>
            </p:pic>
          </mc:Fallback>
        </mc:AlternateContent>
        <mc:AlternateContent xmlns:mc="http://schemas.openxmlformats.org/markup-compatibility/2006">
          <mc:Choice xmlns:p14="http://schemas.microsoft.com/office/powerpoint/2010/main" Requires="p14">
            <p:contentPart p14:bwMode="auto" r:id="rId276">
              <p14:nvContentPartPr>
                <p14:cNvPr id="159" name="Ink 158">
                  <a:extLst>
                    <a:ext uri="{FF2B5EF4-FFF2-40B4-BE49-F238E27FC236}">
                      <a16:creationId xmlns:a16="http://schemas.microsoft.com/office/drawing/2014/main" id="{BE8DB25B-BBE6-78C5-9937-16D2D4F69E79}"/>
                    </a:ext>
                  </a:extLst>
                </p14:cNvPr>
                <p14:cNvContentPartPr/>
                <p14:nvPr/>
              </p14:nvContentPartPr>
              <p14:xfrm>
                <a:off x="10883934" y="3680396"/>
                <a:ext cx="153720" cy="241920"/>
              </p14:xfrm>
            </p:contentPart>
          </mc:Choice>
          <mc:Fallback>
            <p:pic>
              <p:nvPicPr>
                <p:cNvPr id="159" name="Ink 158">
                  <a:extLst>
                    <a:ext uri="{FF2B5EF4-FFF2-40B4-BE49-F238E27FC236}">
                      <a16:creationId xmlns:a16="http://schemas.microsoft.com/office/drawing/2014/main" id="{BE8DB25B-BBE6-78C5-9937-16D2D4F69E79}"/>
                    </a:ext>
                  </a:extLst>
                </p:cNvPr>
                <p:cNvPicPr/>
                <p:nvPr/>
              </p:nvPicPr>
              <p:blipFill>
                <a:blip r:embed="rId277"/>
                <a:stretch>
                  <a:fillRect/>
                </a:stretch>
              </p:blipFill>
              <p:spPr>
                <a:xfrm>
                  <a:off x="10875294" y="3671396"/>
                  <a:ext cx="171360" cy="259560"/>
                </a:xfrm>
                <a:prstGeom prst="rect">
                  <a:avLst/>
                </a:prstGeom>
              </p:spPr>
            </p:pic>
          </mc:Fallback>
        </mc:AlternateContent>
        <mc:AlternateContent xmlns:mc="http://schemas.openxmlformats.org/markup-compatibility/2006">
          <mc:Choice xmlns:p14="http://schemas.microsoft.com/office/powerpoint/2010/main" Requires="p14">
            <p:contentPart p14:bwMode="auto" r:id="rId278">
              <p14:nvContentPartPr>
                <p14:cNvPr id="160" name="Ink 159">
                  <a:extLst>
                    <a:ext uri="{FF2B5EF4-FFF2-40B4-BE49-F238E27FC236}">
                      <a16:creationId xmlns:a16="http://schemas.microsoft.com/office/drawing/2014/main" id="{0AFE094C-97D6-C5C5-9296-BCBC923807C2}"/>
                    </a:ext>
                  </a:extLst>
                </p14:cNvPr>
                <p14:cNvContentPartPr/>
                <p14:nvPr/>
              </p14:nvContentPartPr>
              <p14:xfrm>
                <a:off x="11039454" y="3726476"/>
                <a:ext cx="74520" cy="195840"/>
              </p14:xfrm>
            </p:contentPart>
          </mc:Choice>
          <mc:Fallback>
            <p:pic>
              <p:nvPicPr>
                <p:cNvPr id="160" name="Ink 159">
                  <a:extLst>
                    <a:ext uri="{FF2B5EF4-FFF2-40B4-BE49-F238E27FC236}">
                      <a16:creationId xmlns:a16="http://schemas.microsoft.com/office/drawing/2014/main" id="{0AFE094C-97D6-C5C5-9296-BCBC923807C2}"/>
                    </a:ext>
                  </a:extLst>
                </p:cNvPr>
                <p:cNvPicPr/>
                <p:nvPr/>
              </p:nvPicPr>
              <p:blipFill>
                <a:blip r:embed="rId279"/>
                <a:stretch>
                  <a:fillRect/>
                </a:stretch>
              </p:blipFill>
              <p:spPr>
                <a:xfrm>
                  <a:off x="11030454" y="3717836"/>
                  <a:ext cx="92160" cy="213480"/>
                </a:xfrm>
                <a:prstGeom prst="rect">
                  <a:avLst/>
                </a:prstGeom>
              </p:spPr>
            </p:pic>
          </mc:Fallback>
        </mc:AlternateContent>
        <mc:AlternateContent xmlns:mc="http://schemas.openxmlformats.org/markup-compatibility/2006">
          <mc:Choice xmlns:p14="http://schemas.microsoft.com/office/powerpoint/2010/main" Requires="p14">
            <p:contentPart p14:bwMode="auto" r:id="rId280">
              <p14:nvContentPartPr>
                <p14:cNvPr id="161" name="Ink 160">
                  <a:extLst>
                    <a:ext uri="{FF2B5EF4-FFF2-40B4-BE49-F238E27FC236}">
                      <a16:creationId xmlns:a16="http://schemas.microsoft.com/office/drawing/2014/main" id="{CA3023DC-0545-EBF9-6066-649ECA85F916}"/>
                    </a:ext>
                  </a:extLst>
                </p14:cNvPr>
                <p14:cNvContentPartPr/>
                <p14:nvPr/>
              </p14:nvContentPartPr>
              <p14:xfrm>
                <a:off x="11145294" y="3745916"/>
                <a:ext cx="159120" cy="188280"/>
              </p14:xfrm>
            </p:contentPart>
          </mc:Choice>
          <mc:Fallback>
            <p:pic>
              <p:nvPicPr>
                <p:cNvPr id="161" name="Ink 160">
                  <a:extLst>
                    <a:ext uri="{FF2B5EF4-FFF2-40B4-BE49-F238E27FC236}">
                      <a16:creationId xmlns:a16="http://schemas.microsoft.com/office/drawing/2014/main" id="{CA3023DC-0545-EBF9-6066-649ECA85F916}"/>
                    </a:ext>
                  </a:extLst>
                </p:cNvPr>
                <p:cNvPicPr/>
                <p:nvPr/>
              </p:nvPicPr>
              <p:blipFill>
                <a:blip r:embed="rId281"/>
                <a:stretch>
                  <a:fillRect/>
                </a:stretch>
              </p:blipFill>
              <p:spPr>
                <a:xfrm>
                  <a:off x="11136654" y="3736916"/>
                  <a:ext cx="176760" cy="205920"/>
                </a:xfrm>
                <a:prstGeom prst="rect">
                  <a:avLst/>
                </a:prstGeom>
              </p:spPr>
            </p:pic>
          </mc:Fallback>
        </mc:AlternateContent>
        <mc:AlternateContent xmlns:mc="http://schemas.openxmlformats.org/markup-compatibility/2006">
          <mc:Choice xmlns:p14="http://schemas.microsoft.com/office/powerpoint/2010/main" Requires="p14">
            <p:contentPart p14:bwMode="auto" r:id="rId282">
              <p14:nvContentPartPr>
                <p14:cNvPr id="162" name="Ink 161">
                  <a:extLst>
                    <a:ext uri="{FF2B5EF4-FFF2-40B4-BE49-F238E27FC236}">
                      <a16:creationId xmlns:a16="http://schemas.microsoft.com/office/drawing/2014/main" id="{1A94426C-4B66-FBAC-D655-91C7EB82D9A3}"/>
                    </a:ext>
                  </a:extLst>
                </p14:cNvPr>
                <p14:cNvContentPartPr/>
                <p14:nvPr/>
              </p14:nvContentPartPr>
              <p14:xfrm>
                <a:off x="10732734" y="3588596"/>
                <a:ext cx="733320" cy="460440"/>
              </p14:xfrm>
            </p:contentPart>
          </mc:Choice>
          <mc:Fallback>
            <p:pic>
              <p:nvPicPr>
                <p:cNvPr id="162" name="Ink 161">
                  <a:extLst>
                    <a:ext uri="{FF2B5EF4-FFF2-40B4-BE49-F238E27FC236}">
                      <a16:creationId xmlns:a16="http://schemas.microsoft.com/office/drawing/2014/main" id="{1A94426C-4B66-FBAC-D655-91C7EB82D9A3}"/>
                    </a:ext>
                  </a:extLst>
                </p:cNvPr>
                <p:cNvPicPr/>
                <p:nvPr/>
              </p:nvPicPr>
              <p:blipFill>
                <a:blip r:embed="rId283"/>
                <a:stretch>
                  <a:fillRect/>
                </a:stretch>
              </p:blipFill>
              <p:spPr>
                <a:xfrm>
                  <a:off x="10724094" y="3579956"/>
                  <a:ext cx="750960" cy="478080"/>
                </a:xfrm>
                <a:prstGeom prst="rect">
                  <a:avLst/>
                </a:prstGeom>
              </p:spPr>
            </p:pic>
          </mc:Fallback>
        </mc:AlternateContent>
        <mc:AlternateContent xmlns:mc="http://schemas.openxmlformats.org/markup-compatibility/2006">
          <mc:Choice xmlns:p14="http://schemas.microsoft.com/office/powerpoint/2010/main" Requires="p14">
            <p:contentPart p14:bwMode="auto" r:id="rId284">
              <p14:nvContentPartPr>
                <p14:cNvPr id="164" name="Ink 163">
                  <a:extLst>
                    <a:ext uri="{FF2B5EF4-FFF2-40B4-BE49-F238E27FC236}">
                      <a16:creationId xmlns:a16="http://schemas.microsoft.com/office/drawing/2014/main" id="{F1BE1FF6-832F-1AFA-6F19-D14B99C12313}"/>
                    </a:ext>
                  </a:extLst>
                </p14:cNvPr>
                <p14:cNvContentPartPr/>
                <p14:nvPr/>
              </p14:nvContentPartPr>
              <p14:xfrm>
                <a:off x="9716454" y="5829596"/>
                <a:ext cx="286920" cy="20880"/>
              </p14:xfrm>
            </p:contentPart>
          </mc:Choice>
          <mc:Fallback>
            <p:pic>
              <p:nvPicPr>
                <p:cNvPr id="164" name="Ink 163">
                  <a:extLst>
                    <a:ext uri="{FF2B5EF4-FFF2-40B4-BE49-F238E27FC236}">
                      <a16:creationId xmlns:a16="http://schemas.microsoft.com/office/drawing/2014/main" id="{F1BE1FF6-832F-1AFA-6F19-D14B99C12313}"/>
                    </a:ext>
                  </a:extLst>
                </p:cNvPr>
                <p:cNvPicPr/>
                <p:nvPr/>
              </p:nvPicPr>
              <p:blipFill>
                <a:blip r:embed="rId285"/>
                <a:stretch>
                  <a:fillRect/>
                </a:stretch>
              </p:blipFill>
              <p:spPr>
                <a:xfrm>
                  <a:off x="9707814" y="5820956"/>
                  <a:ext cx="304560" cy="38520"/>
                </a:xfrm>
                <a:prstGeom prst="rect">
                  <a:avLst/>
                </a:prstGeom>
              </p:spPr>
            </p:pic>
          </mc:Fallback>
        </mc:AlternateContent>
        <mc:AlternateContent xmlns:mc="http://schemas.openxmlformats.org/markup-compatibility/2006">
          <mc:Choice xmlns:p14="http://schemas.microsoft.com/office/powerpoint/2010/main" Requires="p14">
            <p:contentPart p14:bwMode="auto" r:id="rId286">
              <p14:nvContentPartPr>
                <p14:cNvPr id="165" name="Ink 164">
                  <a:extLst>
                    <a:ext uri="{FF2B5EF4-FFF2-40B4-BE49-F238E27FC236}">
                      <a16:creationId xmlns:a16="http://schemas.microsoft.com/office/drawing/2014/main" id="{F3E59B36-3E32-49B2-456D-0C8BB38902B9}"/>
                    </a:ext>
                  </a:extLst>
                </p14:cNvPr>
                <p14:cNvContentPartPr/>
                <p14:nvPr/>
              </p14:nvContentPartPr>
              <p14:xfrm>
                <a:off x="10530054" y="5908796"/>
                <a:ext cx="176760" cy="10440"/>
              </p14:xfrm>
            </p:contentPart>
          </mc:Choice>
          <mc:Fallback>
            <p:pic>
              <p:nvPicPr>
                <p:cNvPr id="165" name="Ink 164">
                  <a:extLst>
                    <a:ext uri="{FF2B5EF4-FFF2-40B4-BE49-F238E27FC236}">
                      <a16:creationId xmlns:a16="http://schemas.microsoft.com/office/drawing/2014/main" id="{F3E59B36-3E32-49B2-456D-0C8BB38902B9}"/>
                    </a:ext>
                  </a:extLst>
                </p:cNvPr>
                <p:cNvPicPr/>
                <p:nvPr/>
              </p:nvPicPr>
              <p:blipFill>
                <a:blip r:embed="rId287"/>
                <a:stretch>
                  <a:fillRect/>
                </a:stretch>
              </p:blipFill>
              <p:spPr>
                <a:xfrm>
                  <a:off x="10521414" y="5900156"/>
                  <a:ext cx="194400" cy="28080"/>
                </a:xfrm>
                <a:prstGeom prst="rect">
                  <a:avLst/>
                </a:prstGeom>
              </p:spPr>
            </p:pic>
          </mc:Fallback>
        </mc:AlternateContent>
        <mc:AlternateContent xmlns:mc="http://schemas.openxmlformats.org/markup-compatibility/2006">
          <mc:Choice xmlns:p14="http://schemas.microsoft.com/office/powerpoint/2010/main" Requires="p14">
            <p:contentPart p14:bwMode="auto" r:id="rId288">
              <p14:nvContentPartPr>
                <p14:cNvPr id="166" name="Ink 165">
                  <a:extLst>
                    <a:ext uri="{FF2B5EF4-FFF2-40B4-BE49-F238E27FC236}">
                      <a16:creationId xmlns:a16="http://schemas.microsoft.com/office/drawing/2014/main" id="{46977C12-C2B6-A3A8-685D-14A994D37988}"/>
                    </a:ext>
                  </a:extLst>
                </p14:cNvPr>
                <p14:cNvContentPartPr/>
                <p14:nvPr/>
              </p14:nvContentPartPr>
              <p14:xfrm>
                <a:off x="11306934" y="5958836"/>
                <a:ext cx="136800" cy="9720"/>
              </p14:xfrm>
            </p:contentPart>
          </mc:Choice>
          <mc:Fallback>
            <p:pic>
              <p:nvPicPr>
                <p:cNvPr id="166" name="Ink 165">
                  <a:extLst>
                    <a:ext uri="{FF2B5EF4-FFF2-40B4-BE49-F238E27FC236}">
                      <a16:creationId xmlns:a16="http://schemas.microsoft.com/office/drawing/2014/main" id="{46977C12-C2B6-A3A8-685D-14A994D37988}"/>
                    </a:ext>
                  </a:extLst>
                </p:cNvPr>
                <p:cNvPicPr/>
                <p:nvPr/>
              </p:nvPicPr>
              <p:blipFill>
                <a:blip r:embed="rId289"/>
                <a:stretch>
                  <a:fillRect/>
                </a:stretch>
              </p:blipFill>
              <p:spPr>
                <a:xfrm>
                  <a:off x="11297934" y="5950196"/>
                  <a:ext cx="154440" cy="27360"/>
                </a:xfrm>
                <a:prstGeom prst="rect">
                  <a:avLst/>
                </a:prstGeom>
              </p:spPr>
            </p:pic>
          </mc:Fallback>
        </mc:AlternateContent>
        <mc:AlternateContent xmlns:mc="http://schemas.openxmlformats.org/markup-compatibility/2006">
          <mc:Choice xmlns:p14="http://schemas.microsoft.com/office/powerpoint/2010/main" Requires="p14">
            <p:contentPart p14:bwMode="auto" r:id="rId290">
              <p14:nvContentPartPr>
                <p14:cNvPr id="168" name="Ink 167">
                  <a:extLst>
                    <a:ext uri="{FF2B5EF4-FFF2-40B4-BE49-F238E27FC236}">
                      <a16:creationId xmlns:a16="http://schemas.microsoft.com/office/drawing/2014/main" id="{7BF734CD-B204-6A34-568A-9C47D16E0B09}"/>
                    </a:ext>
                  </a:extLst>
                </p14:cNvPr>
                <p14:cNvContentPartPr/>
                <p14:nvPr/>
              </p14:nvContentPartPr>
              <p14:xfrm>
                <a:off x="9960174" y="2868236"/>
                <a:ext cx="21600" cy="333000"/>
              </p14:xfrm>
            </p:contentPart>
          </mc:Choice>
          <mc:Fallback>
            <p:pic>
              <p:nvPicPr>
                <p:cNvPr id="168" name="Ink 167">
                  <a:extLst>
                    <a:ext uri="{FF2B5EF4-FFF2-40B4-BE49-F238E27FC236}">
                      <a16:creationId xmlns:a16="http://schemas.microsoft.com/office/drawing/2014/main" id="{7BF734CD-B204-6A34-568A-9C47D16E0B09}"/>
                    </a:ext>
                  </a:extLst>
                </p:cNvPr>
                <p:cNvPicPr/>
                <p:nvPr/>
              </p:nvPicPr>
              <p:blipFill>
                <a:blip r:embed="rId291"/>
                <a:stretch>
                  <a:fillRect/>
                </a:stretch>
              </p:blipFill>
              <p:spPr>
                <a:xfrm>
                  <a:off x="9951174" y="2859596"/>
                  <a:ext cx="39240" cy="350640"/>
                </a:xfrm>
                <a:prstGeom prst="rect">
                  <a:avLst/>
                </a:prstGeom>
              </p:spPr>
            </p:pic>
          </mc:Fallback>
        </mc:AlternateContent>
        <mc:AlternateContent xmlns:mc="http://schemas.openxmlformats.org/markup-compatibility/2006">
          <mc:Choice xmlns:p14="http://schemas.microsoft.com/office/powerpoint/2010/main" Requires="p14">
            <p:contentPart p14:bwMode="auto" r:id="rId292">
              <p14:nvContentPartPr>
                <p14:cNvPr id="169" name="Ink 168">
                  <a:extLst>
                    <a:ext uri="{FF2B5EF4-FFF2-40B4-BE49-F238E27FC236}">
                      <a16:creationId xmlns:a16="http://schemas.microsoft.com/office/drawing/2014/main" id="{15175663-BC92-9C37-BFAD-A8F43BC7CCA5}"/>
                    </a:ext>
                  </a:extLst>
                </p14:cNvPr>
                <p14:cNvContentPartPr/>
                <p14:nvPr/>
              </p14:nvContentPartPr>
              <p14:xfrm>
                <a:off x="9989334" y="3156236"/>
                <a:ext cx="428400" cy="49680"/>
              </p14:xfrm>
            </p:contentPart>
          </mc:Choice>
          <mc:Fallback>
            <p:pic>
              <p:nvPicPr>
                <p:cNvPr id="169" name="Ink 168">
                  <a:extLst>
                    <a:ext uri="{FF2B5EF4-FFF2-40B4-BE49-F238E27FC236}">
                      <a16:creationId xmlns:a16="http://schemas.microsoft.com/office/drawing/2014/main" id="{15175663-BC92-9C37-BFAD-A8F43BC7CCA5}"/>
                    </a:ext>
                  </a:extLst>
                </p:cNvPr>
                <p:cNvPicPr/>
                <p:nvPr/>
              </p:nvPicPr>
              <p:blipFill>
                <a:blip r:embed="rId293"/>
                <a:stretch>
                  <a:fillRect/>
                </a:stretch>
              </p:blipFill>
              <p:spPr>
                <a:xfrm>
                  <a:off x="9980694" y="3147236"/>
                  <a:ext cx="446040" cy="67320"/>
                </a:xfrm>
                <a:prstGeom prst="rect">
                  <a:avLst/>
                </a:prstGeom>
              </p:spPr>
            </p:pic>
          </mc:Fallback>
        </mc:AlternateContent>
        <mc:AlternateContent xmlns:mc="http://schemas.openxmlformats.org/markup-compatibility/2006">
          <mc:Choice xmlns:p14="http://schemas.microsoft.com/office/powerpoint/2010/main" Requires="p14">
            <p:contentPart p14:bwMode="auto" r:id="rId294">
              <p14:nvContentPartPr>
                <p14:cNvPr id="170" name="Ink 169">
                  <a:extLst>
                    <a:ext uri="{FF2B5EF4-FFF2-40B4-BE49-F238E27FC236}">
                      <a16:creationId xmlns:a16="http://schemas.microsoft.com/office/drawing/2014/main" id="{DAE2F27C-4F8E-9E53-A15A-3B80A50A8618}"/>
                    </a:ext>
                  </a:extLst>
                </p14:cNvPr>
                <p14:cNvContentPartPr/>
                <p14:nvPr/>
              </p14:nvContentPartPr>
              <p14:xfrm>
                <a:off x="10373094" y="2992436"/>
                <a:ext cx="191520" cy="144720"/>
              </p14:xfrm>
            </p:contentPart>
          </mc:Choice>
          <mc:Fallback>
            <p:pic>
              <p:nvPicPr>
                <p:cNvPr id="170" name="Ink 169">
                  <a:extLst>
                    <a:ext uri="{FF2B5EF4-FFF2-40B4-BE49-F238E27FC236}">
                      <a16:creationId xmlns:a16="http://schemas.microsoft.com/office/drawing/2014/main" id="{DAE2F27C-4F8E-9E53-A15A-3B80A50A8618}"/>
                    </a:ext>
                  </a:extLst>
                </p:cNvPr>
                <p:cNvPicPr/>
                <p:nvPr/>
              </p:nvPicPr>
              <p:blipFill>
                <a:blip r:embed="rId295"/>
                <a:stretch>
                  <a:fillRect/>
                </a:stretch>
              </p:blipFill>
              <p:spPr>
                <a:xfrm>
                  <a:off x="10364094" y="2983436"/>
                  <a:ext cx="209160" cy="162360"/>
                </a:xfrm>
                <a:prstGeom prst="rect">
                  <a:avLst/>
                </a:prstGeom>
              </p:spPr>
            </p:pic>
          </mc:Fallback>
        </mc:AlternateContent>
        <mc:AlternateContent xmlns:mc="http://schemas.openxmlformats.org/markup-compatibility/2006">
          <mc:Choice xmlns:p14="http://schemas.microsoft.com/office/powerpoint/2010/main" Requires="p14">
            <p:contentPart p14:bwMode="auto" r:id="rId296">
              <p14:nvContentPartPr>
                <p14:cNvPr id="171" name="Ink 170">
                  <a:extLst>
                    <a:ext uri="{FF2B5EF4-FFF2-40B4-BE49-F238E27FC236}">
                      <a16:creationId xmlns:a16="http://schemas.microsoft.com/office/drawing/2014/main" id="{851DC71A-1FC9-A190-9948-F05BDA1C78BB}"/>
                    </a:ext>
                  </a:extLst>
                </p14:cNvPr>
                <p14:cNvContentPartPr/>
                <p14:nvPr/>
              </p14:nvContentPartPr>
              <p14:xfrm>
                <a:off x="10028934" y="2820716"/>
                <a:ext cx="627840" cy="40680"/>
              </p14:xfrm>
            </p:contentPart>
          </mc:Choice>
          <mc:Fallback>
            <p:pic>
              <p:nvPicPr>
                <p:cNvPr id="171" name="Ink 170">
                  <a:extLst>
                    <a:ext uri="{FF2B5EF4-FFF2-40B4-BE49-F238E27FC236}">
                      <a16:creationId xmlns:a16="http://schemas.microsoft.com/office/drawing/2014/main" id="{851DC71A-1FC9-A190-9948-F05BDA1C78BB}"/>
                    </a:ext>
                  </a:extLst>
                </p:cNvPr>
                <p:cNvPicPr/>
                <p:nvPr/>
              </p:nvPicPr>
              <p:blipFill>
                <a:blip r:embed="rId297"/>
                <a:stretch>
                  <a:fillRect/>
                </a:stretch>
              </p:blipFill>
              <p:spPr>
                <a:xfrm>
                  <a:off x="10019934" y="2812076"/>
                  <a:ext cx="645480" cy="58320"/>
                </a:xfrm>
                <a:prstGeom prst="rect">
                  <a:avLst/>
                </a:prstGeom>
              </p:spPr>
            </p:pic>
          </mc:Fallback>
        </mc:AlternateContent>
        <mc:AlternateContent xmlns:mc="http://schemas.openxmlformats.org/markup-compatibility/2006">
          <mc:Choice xmlns:p14="http://schemas.microsoft.com/office/powerpoint/2010/main" Requires="p14">
            <p:contentPart p14:bwMode="auto" r:id="rId298">
              <p14:nvContentPartPr>
                <p14:cNvPr id="172" name="Ink 171">
                  <a:extLst>
                    <a:ext uri="{FF2B5EF4-FFF2-40B4-BE49-F238E27FC236}">
                      <a16:creationId xmlns:a16="http://schemas.microsoft.com/office/drawing/2014/main" id="{75379591-EBC3-46E4-2F8D-3109457CD2B0}"/>
                    </a:ext>
                  </a:extLst>
                </p14:cNvPr>
                <p14:cNvContentPartPr/>
                <p14:nvPr/>
              </p14:nvContentPartPr>
              <p14:xfrm>
                <a:off x="10053414" y="2938436"/>
                <a:ext cx="125640" cy="141120"/>
              </p14:xfrm>
            </p:contentPart>
          </mc:Choice>
          <mc:Fallback>
            <p:pic>
              <p:nvPicPr>
                <p:cNvPr id="172" name="Ink 171">
                  <a:extLst>
                    <a:ext uri="{FF2B5EF4-FFF2-40B4-BE49-F238E27FC236}">
                      <a16:creationId xmlns:a16="http://schemas.microsoft.com/office/drawing/2014/main" id="{75379591-EBC3-46E4-2F8D-3109457CD2B0}"/>
                    </a:ext>
                  </a:extLst>
                </p:cNvPr>
                <p:cNvPicPr/>
                <p:nvPr/>
              </p:nvPicPr>
              <p:blipFill>
                <a:blip r:embed="rId299"/>
                <a:stretch>
                  <a:fillRect/>
                </a:stretch>
              </p:blipFill>
              <p:spPr>
                <a:xfrm>
                  <a:off x="10044774" y="2929436"/>
                  <a:ext cx="143280" cy="158760"/>
                </a:xfrm>
                <a:prstGeom prst="rect">
                  <a:avLst/>
                </a:prstGeom>
              </p:spPr>
            </p:pic>
          </mc:Fallback>
        </mc:AlternateContent>
        <mc:AlternateContent xmlns:mc="http://schemas.openxmlformats.org/markup-compatibility/2006">
          <mc:Choice xmlns:p14="http://schemas.microsoft.com/office/powerpoint/2010/main" Requires="p14">
            <p:contentPart p14:bwMode="auto" r:id="rId300">
              <p14:nvContentPartPr>
                <p14:cNvPr id="173" name="Ink 172">
                  <a:extLst>
                    <a:ext uri="{FF2B5EF4-FFF2-40B4-BE49-F238E27FC236}">
                      <a16:creationId xmlns:a16="http://schemas.microsoft.com/office/drawing/2014/main" id="{B3D40F70-B9AD-9852-794E-1A721B398319}"/>
                    </a:ext>
                  </a:extLst>
                </p14:cNvPr>
                <p14:cNvContentPartPr/>
                <p14:nvPr/>
              </p14:nvContentPartPr>
              <p14:xfrm>
                <a:off x="10208214" y="2942036"/>
                <a:ext cx="108720" cy="128520"/>
              </p14:xfrm>
            </p:contentPart>
          </mc:Choice>
          <mc:Fallback>
            <p:pic>
              <p:nvPicPr>
                <p:cNvPr id="173" name="Ink 172">
                  <a:extLst>
                    <a:ext uri="{FF2B5EF4-FFF2-40B4-BE49-F238E27FC236}">
                      <a16:creationId xmlns:a16="http://schemas.microsoft.com/office/drawing/2014/main" id="{B3D40F70-B9AD-9852-794E-1A721B398319}"/>
                    </a:ext>
                  </a:extLst>
                </p:cNvPr>
                <p:cNvPicPr/>
                <p:nvPr/>
              </p:nvPicPr>
              <p:blipFill>
                <a:blip r:embed="rId301"/>
                <a:stretch>
                  <a:fillRect/>
                </a:stretch>
              </p:blipFill>
              <p:spPr>
                <a:xfrm>
                  <a:off x="10199574" y="2933036"/>
                  <a:ext cx="126360" cy="146160"/>
                </a:xfrm>
                <a:prstGeom prst="rect">
                  <a:avLst/>
                </a:prstGeom>
              </p:spPr>
            </p:pic>
          </mc:Fallback>
        </mc:AlternateContent>
        <mc:AlternateContent xmlns:mc="http://schemas.openxmlformats.org/markup-compatibility/2006">
          <mc:Choice xmlns:p14="http://schemas.microsoft.com/office/powerpoint/2010/main" Requires="p14">
            <p:contentPart p14:bwMode="auto" r:id="rId302">
              <p14:nvContentPartPr>
                <p14:cNvPr id="174" name="Ink 173">
                  <a:extLst>
                    <a:ext uri="{FF2B5EF4-FFF2-40B4-BE49-F238E27FC236}">
                      <a16:creationId xmlns:a16="http://schemas.microsoft.com/office/drawing/2014/main" id="{D1482A6A-6E5F-C4A8-CA3C-8D2127CB5228}"/>
                    </a:ext>
                  </a:extLst>
                </p14:cNvPr>
                <p14:cNvContentPartPr/>
                <p14:nvPr/>
              </p14:nvContentPartPr>
              <p14:xfrm>
                <a:off x="10264734" y="2992436"/>
                <a:ext cx="21600" cy="6480"/>
              </p14:xfrm>
            </p:contentPart>
          </mc:Choice>
          <mc:Fallback>
            <p:pic>
              <p:nvPicPr>
                <p:cNvPr id="174" name="Ink 173">
                  <a:extLst>
                    <a:ext uri="{FF2B5EF4-FFF2-40B4-BE49-F238E27FC236}">
                      <a16:creationId xmlns:a16="http://schemas.microsoft.com/office/drawing/2014/main" id="{D1482A6A-6E5F-C4A8-CA3C-8D2127CB5228}"/>
                    </a:ext>
                  </a:extLst>
                </p:cNvPr>
                <p:cNvPicPr/>
                <p:nvPr/>
              </p:nvPicPr>
              <p:blipFill>
                <a:blip r:embed="rId303"/>
                <a:stretch>
                  <a:fillRect/>
                </a:stretch>
              </p:blipFill>
              <p:spPr>
                <a:xfrm>
                  <a:off x="10256094" y="2983796"/>
                  <a:ext cx="39240" cy="24120"/>
                </a:xfrm>
                <a:prstGeom prst="rect">
                  <a:avLst/>
                </a:prstGeom>
              </p:spPr>
            </p:pic>
          </mc:Fallback>
        </mc:AlternateContent>
        <mc:AlternateContent xmlns:mc="http://schemas.openxmlformats.org/markup-compatibility/2006">
          <mc:Choice xmlns:p14="http://schemas.microsoft.com/office/powerpoint/2010/main" Requires="p14">
            <p:contentPart p14:bwMode="auto" r:id="rId304">
              <p14:nvContentPartPr>
                <p14:cNvPr id="175" name="Ink 174">
                  <a:extLst>
                    <a:ext uri="{FF2B5EF4-FFF2-40B4-BE49-F238E27FC236}">
                      <a16:creationId xmlns:a16="http://schemas.microsoft.com/office/drawing/2014/main" id="{1705B133-5A4E-9390-D15F-6E51A8970626}"/>
                    </a:ext>
                  </a:extLst>
                </p14:cNvPr>
                <p14:cNvContentPartPr/>
                <p14:nvPr/>
              </p14:nvContentPartPr>
              <p14:xfrm>
                <a:off x="10386774" y="2920796"/>
                <a:ext cx="93960" cy="185760"/>
              </p14:xfrm>
            </p:contentPart>
          </mc:Choice>
          <mc:Fallback>
            <p:pic>
              <p:nvPicPr>
                <p:cNvPr id="175" name="Ink 174">
                  <a:extLst>
                    <a:ext uri="{FF2B5EF4-FFF2-40B4-BE49-F238E27FC236}">
                      <a16:creationId xmlns:a16="http://schemas.microsoft.com/office/drawing/2014/main" id="{1705B133-5A4E-9390-D15F-6E51A8970626}"/>
                    </a:ext>
                  </a:extLst>
                </p:cNvPr>
                <p:cNvPicPr/>
                <p:nvPr/>
              </p:nvPicPr>
              <p:blipFill>
                <a:blip r:embed="rId305"/>
                <a:stretch>
                  <a:fillRect/>
                </a:stretch>
              </p:blipFill>
              <p:spPr>
                <a:xfrm>
                  <a:off x="10377774" y="2912156"/>
                  <a:ext cx="111600" cy="203400"/>
                </a:xfrm>
                <a:prstGeom prst="rect">
                  <a:avLst/>
                </a:prstGeom>
              </p:spPr>
            </p:pic>
          </mc:Fallback>
        </mc:AlternateContent>
        <mc:AlternateContent xmlns:mc="http://schemas.openxmlformats.org/markup-compatibility/2006">
          <mc:Choice xmlns:p14="http://schemas.microsoft.com/office/powerpoint/2010/main" Requires="p14">
            <p:contentPart p14:bwMode="auto" r:id="rId306">
              <p14:nvContentPartPr>
                <p14:cNvPr id="176" name="Ink 175">
                  <a:extLst>
                    <a:ext uri="{FF2B5EF4-FFF2-40B4-BE49-F238E27FC236}">
                      <a16:creationId xmlns:a16="http://schemas.microsoft.com/office/drawing/2014/main" id="{1A97DC4D-2244-C62C-0594-4043C7DA6472}"/>
                    </a:ext>
                  </a:extLst>
                </p14:cNvPr>
                <p14:cNvContentPartPr/>
                <p14:nvPr/>
              </p14:nvContentPartPr>
              <p14:xfrm>
                <a:off x="9586134" y="3198356"/>
                <a:ext cx="10440" cy="170640"/>
              </p14:xfrm>
            </p:contentPart>
          </mc:Choice>
          <mc:Fallback>
            <p:pic>
              <p:nvPicPr>
                <p:cNvPr id="176" name="Ink 175">
                  <a:extLst>
                    <a:ext uri="{FF2B5EF4-FFF2-40B4-BE49-F238E27FC236}">
                      <a16:creationId xmlns:a16="http://schemas.microsoft.com/office/drawing/2014/main" id="{1A97DC4D-2244-C62C-0594-4043C7DA6472}"/>
                    </a:ext>
                  </a:extLst>
                </p:cNvPr>
                <p:cNvPicPr/>
                <p:nvPr/>
              </p:nvPicPr>
              <p:blipFill>
                <a:blip r:embed="rId307"/>
                <a:stretch>
                  <a:fillRect/>
                </a:stretch>
              </p:blipFill>
              <p:spPr>
                <a:xfrm>
                  <a:off x="9577494" y="3189356"/>
                  <a:ext cx="28080" cy="188280"/>
                </a:xfrm>
                <a:prstGeom prst="rect">
                  <a:avLst/>
                </a:prstGeom>
              </p:spPr>
            </p:pic>
          </mc:Fallback>
        </mc:AlternateContent>
        <mc:AlternateContent xmlns:mc="http://schemas.openxmlformats.org/markup-compatibility/2006">
          <mc:Choice xmlns:p14="http://schemas.microsoft.com/office/powerpoint/2010/main" Requires="p14">
            <p:contentPart p14:bwMode="auto" r:id="rId308">
              <p14:nvContentPartPr>
                <p14:cNvPr id="177" name="Ink 176">
                  <a:extLst>
                    <a:ext uri="{FF2B5EF4-FFF2-40B4-BE49-F238E27FC236}">
                      <a16:creationId xmlns:a16="http://schemas.microsoft.com/office/drawing/2014/main" id="{25F2DBED-5809-6CD3-E33D-1428A51AB940}"/>
                    </a:ext>
                  </a:extLst>
                </p14:cNvPr>
                <p14:cNvContentPartPr/>
                <p14:nvPr/>
              </p14:nvContentPartPr>
              <p14:xfrm>
                <a:off x="9595854" y="3233636"/>
                <a:ext cx="159120" cy="99000"/>
              </p14:xfrm>
            </p:contentPart>
          </mc:Choice>
          <mc:Fallback>
            <p:pic>
              <p:nvPicPr>
                <p:cNvPr id="177" name="Ink 176">
                  <a:extLst>
                    <a:ext uri="{FF2B5EF4-FFF2-40B4-BE49-F238E27FC236}">
                      <a16:creationId xmlns:a16="http://schemas.microsoft.com/office/drawing/2014/main" id="{25F2DBED-5809-6CD3-E33D-1428A51AB940}"/>
                    </a:ext>
                  </a:extLst>
                </p:cNvPr>
                <p:cNvPicPr/>
                <p:nvPr/>
              </p:nvPicPr>
              <p:blipFill>
                <a:blip r:embed="rId309"/>
                <a:stretch>
                  <a:fillRect/>
                </a:stretch>
              </p:blipFill>
              <p:spPr>
                <a:xfrm>
                  <a:off x="9586854" y="3224636"/>
                  <a:ext cx="176760" cy="116640"/>
                </a:xfrm>
                <a:prstGeom prst="rect">
                  <a:avLst/>
                </a:prstGeom>
              </p:spPr>
            </p:pic>
          </mc:Fallback>
        </mc:AlternateContent>
        <mc:AlternateContent xmlns:mc="http://schemas.openxmlformats.org/markup-compatibility/2006">
          <mc:Choice xmlns:p14="http://schemas.microsoft.com/office/powerpoint/2010/main" Requires="p14">
            <p:contentPart p14:bwMode="auto" r:id="rId310">
              <p14:nvContentPartPr>
                <p14:cNvPr id="178" name="Ink 177">
                  <a:extLst>
                    <a:ext uri="{FF2B5EF4-FFF2-40B4-BE49-F238E27FC236}">
                      <a16:creationId xmlns:a16="http://schemas.microsoft.com/office/drawing/2014/main" id="{08560E5A-9A8B-9030-3854-468AEE3C0B0A}"/>
                    </a:ext>
                  </a:extLst>
                </p14:cNvPr>
                <p14:cNvContentPartPr/>
                <p14:nvPr/>
              </p14:nvContentPartPr>
              <p14:xfrm>
                <a:off x="9792774" y="3244076"/>
                <a:ext cx="115920" cy="126720"/>
              </p14:xfrm>
            </p:contentPart>
          </mc:Choice>
          <mc:Fallback>
            <p:pic>
              <p:nvPicPr>
                <p:cNvPr id="178" name="Ink 177">
                  <a:extLst>
                    <a:ext uri="{FF2B5EF4-FFF2-40B4-BE49-F238E27FC236}">
                      <a16:creationId xmlns:a16="http://schemas.microsoft.com/office/drawing/2014/main" id="{08560E5A-9A8B-9030-3854-468AEE3C0B0A}"/>
                    </a:ext>
                  </a:extLst>
                </p:cNvPr>
                <p:cNvPicPr/>
                <p:nvPr/>
              </p:nvPicPr>
              <p:blipFill>
                <a:blip r:embed="rId311"/>
                <a:stretch>
                  <a:fillRect/>
                </a:stretch>
              </p:blipFill>
              <p:spPr>
                <a:xfrm>
                  <a:off x="9784134" y="3235076"/>
                  <a:ext cx="133560" cy="144360"/>
                </a:xfrm>
                <a:prstGeom prst="rect">
                  <a:avLst/>
                </a:prstGeom>
              </p:spPr>
            </p:pic>
          </mc:Fallback>
        </mc:AlternateContent>
        <mc:AlternateContent xmlns:mc="http://schemas.openxmlformats.org/markup-compatibility/2006">
          <mc:Choice xmlns:p14="http://schemas.microsoft.com/office/powerpoint/2010/main" Requires="p14">
            <p:contentPart p14:bwMode="auto" r:id="rId312">
              <p14:nvContentPartPr>
                <p14:cNvPr id="179" name="Ink 178">
                  <a:extLst>
                    <a:ext uri="{FF2B5EF4-FFF2-40B4-BE49-F238E27FC236}">
                      <a16:creationId xmlns:a16="http://schemas.microsoft.com/office/drawing/2014/main" id="{43C40942-7CD7-7854-648C-E462ABE59BEF}"/>
                    </a:ext>
                  </a:extLst>
                </p14:cNvPr>
                <p14:cNvContentPartPr/>
                <p14:nvPr/>
              </p14:nvContentPartPr>
              <p14:xfrm>
                <a:off x="9979254" y="3214196"/>
                <a:ext cx="137160" cy="178920"/>
              </p14:xfrm>
            </p:contentPart>
          </mc:Choice>
          <mc:Fallback>
            <p:pic>
              <p:nvPicPr>
                <p:cNvPr id="179" name="Ink 178">
                  <a:extLst>
                    <a:ext uri="{FF2B5EF4-FFF2-40B4-BE49-F238E27FC236}">
                      <a16:creationId xmlns:a16="http://schemas.microsoft.com/office/drawing/2014/main" id="{43C40942-7CD7-7854-648C-E462ABE59BEF}"/>
                    </a:ext>
                  </a:extLst>
                </p:cNvPr>
                <p:cNvPicPr/>
                <p:nvPr/>
              </p:nvPicPr>
              <p:blipFill>
                <a:blip r:embed="rId313"/>
                <a:stretch>
                  <a:fillRect/>
                </a:stretch>
              </p:blipFill>
              <p:spPr>
                <a:xfrm>
                  <a:off x="9970614" y="3205556"/>
                  <a:ext cx="154800" cy="196560"/>
                </a:xfrm>
                <a:prstGeom prst="rect">
                  <a:avLst/>
                </a:prstGeom>
              </p:spPr>
            </p:pic>
          </mc:Fallback>
        </mc:AlternateContent>
        <mc:AlternateContent xmlns:mc="http://schemas.openxmlformats.org/markup-compatibility/2006">
          <mc:Choice xmlns:p14="http://schemas.microsoft.com/office/powerpoint/2010/main" Requires="p14">
            <p:contentPart p14:bwMode="auto" r:id="rId314">
              <p14:nvContentPartPr>
                <p14:cNvPr id="180" name="Ink 179">
                  <a:extLst>
                    <a:ext uri="{FF2B5EF4-FFF2-40B4-BE49-F238E27FC236}">
                      <a16:creationId xmlns:a16="http://schemas.microsoft.com/office/drawing/2014/main" id="{7F71F1B8-3970-EA2E-5730-A61FF152EEF5}"/>
                    </a:ext>
                  </a:extLst>
                </p14:cNvPr>
                <p14:cNvContentPartPr/>
                <p14:nvPr/>
              </p14:nvContentPartPr>
              <p14:xfrm>
                <a:off x="10206054" y="3362156"/>
                <a:ext cx="29520" cy="77400"/>
              </p14:xfrm>
            </p:contentPart>
          </mc:Choice>
          <mc:Fallback>
            <p:pic>
              <p:nvPicPr>
                <p:cNvPr id="180" name="Ink 179">
                  <a:extLst>
                    <a:ext uri="{FF2B5EF4-FFF2-40B4-BE49-F238E27FC236}">
                      <a16:creationId xmlns:a16="http://schemas.microsoft.com/office/drawing/2014/main" id="{7F71F1B8-3970-EA2E-5730-A61FF152EEF5}"/>
                    </a:ext>
                  </a:extLst>
                </p:cNvPr>
                <p:cNvPicPr/>
                <p:nvPr/>
              </p:nvPicPr>
              <p:blipFill>
                <a:blip r:embed="rId315"/>
                <a:stretch>
                  <a:fillRect/>
                </a:stretch>
              </p:blipFill>
              <p:spPr>
                <a:xfrm>
                  <a:off x="10197414" y="3353516"/>
                  <a:ext cx="47160" cy="95040"/>
                </a:xfrm>
                <a:prstGeom prst="rect">
                  <a:avLst/>
                </a:prstGeom>
              </p:spPr>
            </p:pic>
          </mc:Fallback>
        </mc:AlternateContent>
        <mc:AlternateContent xmlns:mc="http://schemas.openxmlformats.org/markup-compatibility/2006">
          <mc:Choice xmlns:p14="http://schemas.microsoft.com/office/powerpoint/2010/main" Requires="p14">
            <p:contentPart p14:bwMode="auto" r:id="rId316">
              <p14:nvContentPartPr>
                <p14:cNvPr id="181" name="Ink 180">
                  <a:extLst>
                    <a:ext uri="{FF2B5EF4-FFF2-40B4-BE49-F238E27FC236}">
                      <a16:creationId xmlns:a16="http://schemas.microsoft.com/office/drawing/2014/main" id="{3B8CC47C-F05B-761F-E6EA-1B568F8D7256}"/>
                    </a:ext>
                  </a:extLst>
                </p14:cNvPr>
                <p14:cNvContentPartPr/>
                <p14:nvPr/>
              </p14:nvContentPartPr>
              <p14:xfrm>
                <a:off x="10293534" y="3261716"/>
                <a:ext cx="97200" cy="181080"/>
              </p14:xfrm>
            </p:contentPart>
          </mc:Choice>
          <mc:Fallback>
            <p:pic>
              <p:nvPicPr>
                <p:cNvPr id="181" name="Ink 180">
                  <a:extLst>
                    <a:ext uri="{FF2B5EF4-FFF2-40B4-BE49-F238E27FC236}">
                      <a16:creationId xmlns:a16="http://schemas.microsoft.com/office/drawing/2014/main" id="{3B8CC47C-F05B-761F-E6EA-1B568F8D7256}"/>
                    </a:ext>
                  </a:extLst>
                </p:cNvPr>
                <p:cNvPicPr/>
                <p:nvPr/>
              </p:nvPicPr>
              <p:blipFill>
                <a:blip r:embed="rId317"/>
                <a:stretch>
                  <a:fillRect/>
                </a:stretch>
              </p:blipFill>
              <p:spPr>
                <a:xfrm>
                  <a:off x="10284534" y="3252716"/>
                  <a:ext cx="114840" cy="198720"/>
                </a:xfrm>
                <a:prstGeom prst="rect">
                  <a:avLst/>
                </a:prstGeom>
              </p:spPr>
            </p:pic>
          </mc:Fallback>
        </mc:AlternateContent>
        <mc:AlternateContent xmlns:mc="http://schemas.openxmlformats.org/markup-compatibility/2006">
          <mc:Choice xmlns:p14="http://schemas.microsoft.com/office/powerpoint/2010/main" Requires="p14">
            <p:contentPart p14:bwMode="auto" r:id="rId318">
              <p14:nvContentPartPr>
                <p14:cNvPr id="182" name="Ink 181">
                  <a:extLst>
                    <a:ext uri="{FF2B5EF4-FFF2-40B4-BE49-F238E27FC236}">
                      <a16:creationId xmlns:a16="http://schemas.microsoft.com/office/drawing/2014/main" id="{9A0E9D2D-E289-463A-1876-7119099F8CBC}"/>
                    </a:ext>
                  </a:extLst>
                </p14:cNvPr>
                <p14:cNvContentPartPr/>
                <p14:nvPr/>
              </p14:nvContentPartPr>
              <p14:xfrm>
                <a:off x="10432134" y="3251276"/>
                <a:ext cx="106560" cy="167760"/>
              </p14:xfrm>
            </p:contentPart>
          </mc:Choice>
          <mc:Fallback>
            <p:pic>
              <p:nvPicPr>
                <p:cNvPr id="182" name="Ink 181">
                  <a:extLst>
                    <a:ext uri="{FF2B5EF4-FFF2-40B4-BE49-F238E27FC236}">
                      <a16:creationId xmlns:a16="http://schemas.microsoft.com/office/drawing/2014/main" id="{9A0E9D2D-E289-463A-1876-7119099F8CBC}"/>
                    </a:ext>
                  </a:extLst>
                </p:cNvPr>
                <p:cNvPicPr/>
                <p:nvPr/>
              </p:nvPicPr>
              <p:blipFill>
                <a:blip r:embed="rId319"/>
                <a:stretch>
                  <a:fillRect/>
                </a:stretch>
              </p:blipFill>
              <p:spPr>
                <a:xfrm>
                  <a:off x="10423134" y="3242276"/>
                  <a:ext cx="124200" cy="185400"/>
                </a:xfrm>
                <a:prstGeom prst="rect">
                  <a:avLst/>
                </a:prstGeom>
              </p:spPr>
            </p:pic>
          </mc:Fallback>
        </mc:AlternateContent>
        <mc:AlternateContent xmlns:mc="http://schemas.openxmlformats.org/markup-compatibility/2006">
          <mc:Choice xmlns:p14="http://schemas.microsoft.com/office/powerpoint/2010/main" Requires="p14">
            <p:contentPart p14:bwMode="auto" r:id="rId320">
              <p14:nvContentPartPr>
                <p14:cNvPr id="183" name="Ink 182">
                  <a:extLst>
                    <a:ext uri="{FF2B5EF4-FFF2-40B4-BE49-F238E27FC236}">
                      <a16:creationId xmlns:a16="http://schemas.microsoft.com/office/drawing/2014/main" id="{7AE7253E-2E0E-E8FE-9DF0-3F94F440A29D}"/>
                    </a:ext>
                  </a:extLst>
                </p14:cNvPr>
                <p14:cNvContentPartPr/>
                <p14:nvPr/>
              </p14:nvContentPartPr>
              <p14:xfrm>
                <a:off x="10441854" y="3338396"/>
                <a:ext cx="86040" cy="14400"/>
              </p14:xfrm>
            </p:contentPart>
          </mc:Choice>
          <mc:Fallback>
            <p:pic>
              <p:nvPicPr>
                <p:cNvPr id="183" name="Ink 182">
                  <a:extLst>
                    <a:ext uri="{FF2B5EF4-FFF2-40B4-BE49-F238E27FC236}">
                      <a16:creationId xmlns:a16="http://schemas.microsoft.com/office/drawing/2014/main" id="{7AE7253E-2E0E-E8FE-9DF0-3F94F440A29D}"/>
                    </a:ext>
                  </a:extLst>
                </p:cNvPr>
                <p:cNvPicPr/>
                <p:nvPr/>
              </p:nvPicPr>
              <p:blipFill>
                <a:blip r:embed="rId321"/>
                <a:stretch>
                  <a:fillRect/>
                </a:stretch>
              </p:blipFill>
              <p:spPr>
                <a:xfrm>
                  <a:off x="10432854" y="3329756"/>
                  <a:ext cx="103680" cy="32040"/>
                </a:xfrm>
                <a:prstGeom prst="rect">
                  <a:avLst/>
                </a:prstGeom>
              </p:spPr>
            </p:pic>
          </mc:Fallback>
        </mc:AlternateContent>
        <mc:AlternateContent xmlns:mc="http://schemas.openxmlformats.org/markup-compatibility/2006">
          <mc:Choice xmlns:p14="http://schemas.microsoft.com/office/powerpoint/2010/main" Requires="p14">
            <p:contentPart p14:bwMode="auto" r:id="rId322">
              <p14:nvContentPartPr>
                <p14:cNvPr id="184" name="Ink 183">
                  <a:extLst>
                    <a:ext uri="{FF2B5EF4-FFF2-40B4-BE49-F238E27FC236}">
                      <a16:creationId xmlns:a16="http://schemas.microsoft.com/office/drawing/2014/main" id="{9297EE6B-B6F7-9AA5-F699-8A0310F5F69C}"/>
                    </a:ext>
                  </a:extLst>
                </p14:cNvPr>
                <p14:cNvContentPartPr/>
                <p14:nvPr/>
              </p14:nvContentPartPr>
              <p14:xfrm>
                <a:off x="10611414" y="3244076"/>
                <a:ext cx="184680" cy="167400"/>
              </p14:xfrm>
            </p:contentPart>
          </mc:Choice>
          <mc:Fallback>
            <p:pic>
              <p:nvPicPr>
                <p:cNvPr id="184" name="Ink 183">
                  <a:extLst>
                    <a:ext uri="{FF2B5EF4-FFF2-40B4-BE49-F238E27FC236}">
                      <a16:creationId xmlns:a16="http://schemas.microsoft.com/office/drawing/2014/main" id="{9297EE6B-B6F7-9AA5-F699-8A0310F5F69C}"/>
                    </a:ext>
                  </a:extLst>
                </p:cNvPr>
                <p:cNvPicPr/>
                <p:nvPr/>
              </p:nvPicPr>
              <p:blipFill>
                <a:blip r:embed="rId323"/>
                <a:stretch>
                  <a:fillRect/>
                </a:stretch>
              </p:blipFill>
              <p:spPr>
                <a:xfrm>
                  <a:off x="10602774" y="3235436"/>
                  <a:ext cx="202320" cy="185040"/>
                </a:xfrm>
                <a:prstGeom prst="rect">
                  <a:avLst/>
                </a:prstGeom>
              </p:spPr>
            </p:pic>
          </mc:Fallback>
        </mc:AlternateContent>
        <mc:AlternateContent xmlns:mc="http://schemas.openxmlformats.org/markup-compatibility/2006">
          <mc:Choice xmlns:p14="http://schemas.microsoft.com/office/powerpoint/2010/main" Requires="p14">
            <p:contentPart p14:bwMode="auto" r:id="rId324">
              <p14:nvContentPartPr>
                <p14:cNvPr id="185" name="Ink 184">
                  <a:extLst>
                    <a:ext uri="{FF2B5EF4-FFF2-40B4-BE49-F238E27FC236}">
                      <a16:creationId xmlns:a16="http://schemas.microsoft.com/office/drawing/2014/main" id="{357E901B-49CC-2E78-BB13-A995B492E243}"/>
                    </a:ext>
                  </a:extLst>
                </p14:cNvPr>
                <p14:cNvContentPartPr/>
                <p14:nvPr/>
              </p14:nvContentPartPr>
              <p14:xfrm>
                <a:off x="10844694" y="3411476"/>
                <a:ext cx="10440" cy="360"/>
              </p14:xfrm>
            </p:contentPart>
          </mc:Choice>
          <mc:Fallback>
            <p:pic>
              <p:nvPicPr>
                <p:cNvPr id="185" name="Ink 184">
                  <a:extLst>
                    <a:ext uri="{FF2B5EF4-FFF2-40B4-BE49-F238E27FC236}">
                      <a16:creationId xmlns:a16="http://schemas.microsoft.com/office/drawing/2014/main" id="{357E901B-49CC-2E78-BB13-A995B492E243}"/>
                    </a:ext>
                  </a:extLst>
                </p:cNvPr>
                <p:cNvPicPr/>
                <p:nvPr/>
              </p:nvPicPr>
              <p:blipFill>
                <a:blip r:embed="rId325"/>
                <a:stretch>
                  <a:fillRect/>
                </a:stretch>
              </p:blipFill>
              <p:spPr>
                <a:xfrm>
                  <a:off x="10836054" y="3402836"/>
                  <a:ext cx="2808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326">
              <p14:nvContentPartPr>
                <p14:cNvPr id="186" name="Ink 185">
                  <a:extLst>
                    <a:ext uri="{FF2B5EF4-FFF2-40B4-BE49-F238E27FC236}">
                      <a16:creationId xmlns:a16="http://schemas.microsoft.com/office/drawing/2014/main" id="{42936529-1169-7FC5-A9ED-D0030683CB55}"/>
                    </a:ext>
                  </a:extLst>
                </p14:cNvPr>
                <p14:cNvContentPartPr/>
                <p14:nvPr/>
              </p14:nvContentPartPr>
              <p14:xfrm>
                <a:off x="10696374" y="3372596"/>
                <a:ext cx="40680" cy="87120"/>
              </p14:xfrm>
            </p:contentPart>
          </mc:Choice>
          <mc:Fallback>
            <p:pic>
              <p:nvPicPr>
                <p:cNvPr id="186" name="Ink 185">
                  <a:extLst>
                    <a:ext uri="{FF2B5EF4-FFF2-40B4-BE49-F238E27FC236}">
                      <a16:creationId xmlns:a16="http://schemas.microsoft.com/office/drawing/2014/main" id="{42936529-1169-7FC5-A9ED-D0030683CB55}"/>
                    </a:ext>
                  </a:extLst>
                </p:cNvPr>
                <p:cNvPicPr/>
                <p:nvPr/>
              </p:nvPicPr>
              <p:blipFill>
                <a:blip r:embed="rId327"/>
                <a:stretch>
                  <a:fillRect/>
                </a:stretch>
              </p:blipFill>
              <p:spPr>
                <a:xfrm>
                  <a:off x="10687374" y="3363596"/>
                  <a:ext cx="58320" cy="104760"/>
                </a:xfrm>
                <a:prstGeom prst="rect">
                  <a:avLst/>
                </a:prstGeom>
              </p:spPr>
            </p:pic>
          </mc:Fallback>
        </mc:AlternateContent>
        <mc:AlternateContent xmlns:mc="http://schemas.openxmlformats.org/markup-compatibility/2006">
          <mc:Choice xmlns:p14="http://schemas.microsoft.com/office/powerpoint/2010/main" Requires="p14">
            <p:contentPart p14:bwMode="auto" r:id="rId328">
              <p14:nvContentPartPr>
                <p14:cNvPr id="187" name="Ink 186">
                  <a:extLst>
                    <a:ext uri="{FF2B5EF4-FFF2-40B4-BE49-F238E27FC236}">
                      <a16:creationId xmlns:a16="http://schemas.microsoft.com/office/drawing/2014/main" id="{11A09DAA-9938-66AE-5AC3-341F148A8960}"/>
                    </a:ext>
                  </a:extLst>
                </p14:cNvPr>
                <p14:cNvContentPartPr/>
                <p14:nvPr/>
              </p14:nvContentPartPr>
              <p14:xfrm>
                <a:off x="10883934" y="3332996"/>
                <a:ext cx="90720" cy="33840"/>
              </p14:xfrm>
            </p:contentPart>
          </mc:Choice>
          <mc:Fallback>
            <p:pic>
              <p:nvPicPr>
                <p:cNvPr id="187" name="Ink 186">
                  <a:extLst>
                    <a:ext uri="{FF2B5EF4-FFF2-40B4-BE49-F238E27FC236}">
                      <a16:creationId xmlns:a16="http://schemas.microsoft.com/office/drawing/2014/main" id="{11A09DAA-9938-66AE-5AC3-341F148A8960}"/>
                    </a:ext>
                  </a:extLst>
                </p:cNvPr>
                <p:cNvPicPr/>
                <p:nvPr/>
              </p:nvPicPr>
              <p:blipFill>
                <a:blip r:embed="rId329"/>
                <a:stretch>
                  <a:fillRect/>
                </a:stretch>
              </p:blipFill>
              <p:spPr>
                <a:xfrm>
                  <a:off x="10875294" y="3324356"/>
                  <a:ext cx="108360" cy="51480"/>
                </a:xfrm>
                <a:prstGeom prst="rect">
                  <a:avLst/>
                </a:prstGeom>
              </p:spPr>
            </p:pic>
          </mc:Fallback>
        </mc:AlternateContent>
        <mc:AlternateContent xmlns:mc="http://schemas.openxmlformats.org/markup-compatibility/2006">
          <mc:Choice xmlns:p14="http://schemas.microsoft.com/office/powerpoint/2010/main" Requires="p14">
            <p:contentPart p14:bwMode="auto" r:id="rId330">
              <p14:nvContentPartPr>
                <p14:cNvPr id="188" name="Ink 187">
                  <a:extLst>
                    <a:ext uri="{FF2B5EF4-FFF2-40B4-BE49-F238E27FC236}">
                      <a16:creationId xmlns:a16="http://schemas.microsoft.com/office/drawing/2014/main" id="{A7F58D08-87A4-8D3F-9749-B7561A805F30}"/>
                    </a:ext>
                  </a:extLst>
                </p14:cNvPr>
                <p14:cNvContentPartPr/>
                <p14:nvPr/>
              </p14:nvContentPartPr>
              <p14:xfrm>
                <a:off x="11120094" y="3362156"/>
                <a:ext cx="67320" cy="9720"/>
              </p14:xfrm>
            </p:contentPart>
          </mc:Choice>
          <mc:Fallback>
            <p:pic>
              <p:nvPicPr>
                <p:cNvPr id="188" name="Ink 187">
                  <a:extLst>
                    <a:ext uri="{FF2B5EF4-FFF2-40B4-BE49-F238E27FC236}">
                      <a16:creationId xmlns:a16="http://schemas.microsoft.com/office/drawing/2014/main" id="{A7F58D08-87A4-8D3F-9749-B7561A805F30}"/>
                    </a:ext>
                  </a:extLst>
                </p:cNvPr>
                <p:cNvPicPr/>
                <p:nvPr/>
              </p:nvPicPr>
              <p:blipFill>
                <a:blip r:embed="rId331"/>
                <a:stretch>
                  <a:fillRect/>
                </a:stretch>
              </p:blipFill>
              <p:spPr>
                <a:xfrm>
                  <a:off x="11111094" y="3353516"/>
                  <a:ext cx="84960" cy="27360"/>
                </a:xfrm>
                <a:prstGeom prst="rect">
                  <a:avLst/>
                </a:prstGeom>
              </p:spPr>
            </p:pic>
          </mc:Fallback>
        </mc:AlternateContent>
        <mc:AlternateContent xmlns:mc="http://schemas.openxmlformats.org/markup-compatibility/2006">
          <mc:Choice xmlns:p14="http://schemas.microsoft.com/office/powerpoint/2010/main" Requires="p14">
            <p:contentPart p14:bwMode="auto" r:id="rId332">
              <p14:nvContentPartPr>
                <p14:cNvPr id="190" name="Ink 189">
                  <a:extLst>
                    <a:ext uri="{FF2B5EF4-FFF2-40B4-BE49-F238E27FC236}">
                      <a16:creationId xmlns:a16="http://schemas.microsoft.com/office/drawing/2014/main" id="{F25A6B7C-F4F9-18A0-78D0-8961B49E0DA6}"/>
                    </a:ext>
                  </a:extLst>
                </p14:cNvPr>
                <p14:cNvContentPartPr/>
                <p14:nvPr/>
              </p14:nvContentPartPr>
              <p14:xfrm>
                <a:off x="11011734" y="2925476"/>
                <a:ext cx="19800" cy="179640"/>
              </p14:xfrm>
            </p:contentPart>
          </mc:Choice>
          <mc:Fallback>
            <p:pic>
              <p:nvPicPr>
                <p:cNvPr id="190" name="Ink 189">
                  <a:extLst>
                    <a:ext uri="{FF2B5EF4-FFF2-40B4-BE49-F238E27FC236}">
                      <a16:creationId xmlns:a16="http://schemas.microsoft.com/office/drawing/2014/main" id="{F25A6B7C-F4F9-18A0-78D0-8961B49E0DA6}"/>
                    </a:ext>
                  </a:extLst>
                </p:cNvPr>
                <p:cNvPicPr/>
                <p:nvPr/>
              </p:nvPicPr>
              <p:blipFill>
                <a:blip r:embed="rId333"/>
                <a:stretch>
                  <a:fillRect/>
                </a:stretch>
              </p:blipFill>
              <p:spPr>
                <a:xfrm>
                  <a:off x="11003094" y="2916836"/>
                  <a:ext cx="37440" cy="197280"/>
                </a:xfrm>
                <a:prstGeom prst="rect">
                  <a:avLst/>
                </a:prstGeom>
              </p:spPr>
            </p:pic>
          </mc:Fallback>
        </mc:AlternateContent>
        <mc:AlternateContent xmlns:mc="http://schemas.openxmlformats.org/markup-compatibility/2006">
          <mc:Choice xmlns:p14="http://schemas.microsoft.com/office/powerpoint/2010/main" Requires="p14">
            <p:contentPart p14:bwMode="auto" r:id="rId334">
              <p14:nvContentPartPr>
                <p14:cNvPr id="191" name="Ink 190">
                  <a:extLst>
                    <a:ext uri="{FF2B5EF4-FFF2-40B4-BE49-F238E27FC236}">
                      <a16:creationId xmlns:a16="http://schemas.microsoft.com/office/drawing/2014/main" id="{0610B89B-F492-6C2A-12C7-097C665934B2}"/>
                    </a:ext>
                  </a:extLst>
                </p14:cNvPr>
                <p14:cNvContentPartPr/>
                <p14:nvPr/>
              </p14:nvContentPartPr>
              <p14:xfrm>
                <a:off x="10838934" y="2744756"/>
                <a:ext cx="420120" cy="411480"/>
              </p14:xfrm>
            </p:contentPart>
          </mc:Choice>
          <mc:Fallback>
            <p:pic>
              <p:nvPicPr>
                <p:cNvPr id="191" name="Ink 190">
                  <a:extLst>
                    <a:ext uri="{FF2B5EF4-FFF2-40B4-BE49-F238E27FC236}">
                      <a16:creationId xmlns:a16="http://schemas.microsoft.com/office/drawing/2014/main" id="{0610B89B-F492-6C2A-12C7-097C665934B2}"/>
                    </a:ext>
                  </a:extLst>
                </p:cNvPr>
                <p:cNvPicPr/>
                <p:nvPr/>
              </p:nvPicPr>
              <p:blipFill>
                <a:blip r:embed="rId335"/>
                <a:stretch>
                  <a:fillRect/>
                </a:stretch>
              </p:blipFill>
              <p:spPr>
                <a:xfrm>
                  <a:off x="10830294" y="2736116"/>
                  <a:ext cx="437760" cy="429120"/>
                </a:xfrm>
                <a:prstGeom prst="rect">
                  <a:avLst/>
                </a:prstGeom>
              </p:spPr>
            </p:pic>
          </mc:Fallback>
        </mc:AlternateContent>
        <mc:AlternateContent xmlns:mc="http://schemas.openxmlformats.org/markup-compatibility/2006">
          <mc:Choice xmlns:p14="http://schemas.microsoft.com/office/powerpoint/2010/main" Requires="p14">
            <p:contentPart p14:bwMode="auto" r:id="rId336">
              <p14:nvContentPartPr>
                <p14:cNvPr id="192" name="Ink 191">
                  <a:extLst>
                    <a:ext uri="{FF2B5EF4-FFF2-40B4-BE49-F238E27FC236}">
                      <a16:creationId xmlns:a16="http://schemas.microsoft.com/office/drawing/2014/main" id="{97895086-FBD2-94A8-6DAD-9E29A07C8905}"/>
                    </a:ext>
                  </a:extLst>
                </p14:cNvPr>
                <p14:cNvContentPartPr/>
                <p14:nvPr/>
              </p14:nvContentPartPr>
              <p14:xfrm>
                <a:off x="11342214" y="2825756"/>
                <a:ext cx="139320" cy="286200"/>
              </p14:xfrm>
            </p:contentPart>
          </mc:Choice>
          <mc:Fallback>
            <p:pic>
              <p:nvPicPr>
                <p:cNvPr id="192" name="Ink 191">
                  <a:extLst>
                    <a:ext uri="{FF2B5EF4-FFF2-40B4-BE49-F238E27FC236}">
                      <a16:creationId xmlns:a16="http://schemas.microsoft.com/office/drawing/2014/main" id="{97895086-FBD2-94A8-6DAD-9E29A07C8905}"/>
                    </a:ext>
                  </a:extLst>
                </p:cNvPr>
                <p:cNvPicPr/>
                <p:nvPr/>
              </p:nvPicPr>
              <p:blipFill>
                <a:blip r:embed="rId337"/>
                <a:stretch>
                  <a:fillRect/>
                </a:stretch>
              </p:blipFill>
              <p:spPr>
                <a:xfrm>
                  <a:off x="11333574" y="2817116"/>
                  <a:ext cx="156960" cy="303840"/>
                </a:xfrm>
                <a:prstGeom prst="rect">
                  <a:avLst/>
                </a:prstGeom>
              </p:spPr>
            </p:pic>
          </mc:Fallback>
        </mc:AlternateContent>
        <mc:AlternateContent xmlns:mc="http://schemas.openxmlformats.org/markup-compatibility/2006">
          <mc:Choice xmlns:p14="http://schemas.microsoft.com/office/powerpoint/2010/main" Requires="p14">
            <p:contentPart p14:bwMode="auto" r:id="rId338">
              <p14:nvContentPartPr>
                <p14:cNvPr id="193" name="Ink 192">
                  <a:extLst>
                    <a:ext uri="{FF2B5EF4-FFF2-40B4-BE49-F238E27FC236}">
                      <a16:creationId xmlns:a16="http://schemas.microsoft.com/office/drawing/2014/main" id="{EDA527D9-DD8B-ED4F-C91F-2B1161590202}"/>
                    </a:ext>
                  </a:extLst>
                </p14:cNvPr>
                <p14:cNvContentPartPr/>
                <p14:nvPr/>
              </p14:nvContentPartPr>
              <p14:xfrm>
                <a:off x="11553174" y="2783636"/>
                <a:ext cx="169920" cy="352440"/>
              </p14:xfrm>
            </p:contentPart>
          </mc:Choice>
          <mc:Fallback>
            <p:pic>
              <p:nvPicPr>
                <p:cNvPr id="193" name="Ink 192">
                  <a:extLst>
                    <a:ext uri="{FF2B5EF4-FFF2-40B4-BE49-F238E27FC236}">
                      <a16:creationId xmlns:a16="http://schemas.microsoft.com/office/drawing/2014/main" id="{EDA527D9-DD8B-ED4F-C91F-2B1161590202}"/>
                    </a:ext>
                  </a:extLst>
                </p:cNvPr>
                <p:cNvPicPr/>
                <p:nvPr/>
              </p:nvPicPr>
              <p:blipFill>
                <a:blip r:embed="rId339"/>
                <a:stretch>
                  <a:fillRect/>
                </a:stretch>
              </p:blipFill>
              <p:spPr>
                <a:xfrm>
                  <a:off x="11544174" y="2774636"/>
                  <a:ext cx="187560" cy="370080"/>
                </a:xfrm>
                <a:prstGeom prst="rect">
                  <a:avLst/>
                </a:prstGeom>
              </p:spPr>
            </p:pic>
          </mc:Fallback>
        </mc:AlternateContent>
        <mc:AlternateContent xmlns:mc="http://schemas.openxmlformats.org/markup-compatibility/2006">
          <mc:Choice xmlns:p14="http://schemas.microsoft.com/office/powerpoint/2010/main" Requires="p14">
            <p:contentPart p14:bwMode="auto" r:id="rId340">
              <p14:nvContentPartPr>
                <p14:cNvPr id="203" name="Ink 202">
                  <a:extLst>
                    <a:ext uri="{FF2B5EF4-FFF2-40B4-BE49-F238E27FC236}">
                      <a16:creationId xmlns:a16="http://schemas.microsoft.com/office/drawing/2014/main" id="{5C9C0F4C-3002-8206-B0C0-8C72F622998D}"/>
                    </a:ext>
                  </a:extLst>
                </p14:cNvPr>
                <p14:cNvContentPartPr/>
                <p14:nvPr/>
              </p14:nvContentPartPr>
              <p14:xfrm>
                <a:off x="10580814" y="2235716"/>
                <a:ext cx="1713240" cy="1252800"/>
              </p14:xfrm>
            </p:contentPart>
          </mc:Choice>
          <mc:Fallback>
            <p:pic>
              <p:nvPicPr>
                <p:cNvPr id="203" name="Ink 202">
                  <a:extLst>
                    <a:ext uri="{FF2B5EF4-FFF2-40B4-BE49-F238E27FC236}">
                      <a16:creationId xmlns:a16="http://schemas.microsoft.com/office/drawing/2014/main" id="{5C9C0F4C-3002-8206-B0C0-8C72F622998D}"/>
                    </a:ext>
                  </a:extLst>
                </p:cNvPr>
                <p:cNvPicPr/>
                <p:nvPr/>
              </p:nvPicPr>
              <p:blipFill>
                <a:blip r:embed="rId341"/>
                <a:stretch>
                  <a:fillRect/>
                </a:stretch>
              </p:blipFill>
              <p:spPr>
                <a:xfrm>
                  <a:off x="10571814" y="2226716"/>
                  <a:ext cx="1730880" cy="1270440"/>
                </a:xfrm>
                <a:prstGeom prst="rect">
                  <a:avLst/>
                </a:prstGeom>
              </p:spPr>
            </p:pic>
          </mc:Fallback>
        </mc:AlternateContent>
        <mc:AlternateContent xmlns:mc="http://schemas.openxmlformats.org/markup-compatibility/2006">
          <mc:Choice xmlns:p14="http://schemas.microsoft.com/office/powerpoint/2010/main" Requires="p14">
            <p:contentPart p14:bwMode="auto" r:id="rId342">
              <p14:nvContentPartPr>
                <p14:cNvPr id="205" name="Ink 204">
                  <a:extLst>
                    <a:ext uri="{FF2B5EF4-FFF2-40B4-BE49-F238E27FC236}">
                      <a16:creationId xmlns:a16="http://schemas.microsoft.com/office/drawing/2014/main" id="{E697EA2A-EEC3-9B78-FE9E-93BE6630560B}"/>
                    </a:ext>
                  </a:extLst>
                </p14:cNvPr>
                <p14:cNvContentPartPr/>
                <p14:nvPr/>
              </p14:nvContentPartPr>
              <p14:xfrm>
                <a:off x="7828974" y="305036"/>
                <a:ext cx="494280" cy="395280"/>
              </p14:xfrm>
            </p:contentPart>
          </mc:Choice>
          <mc:Fallback>
            <p:pic>
              <p:nvPicPr>
                <p:cNvPr id="205" name="Ink 204">
                  <a:extLst>
                    <a:ext uri="{FF2B5EF4-FFF2-40B4-BE49-F238E27FC236}">
                      <a16:creationId xmlns:a16="http://schemas.microsoft.com/office/drawing/2014/main" id="{E697EA2A-EEC3-9B78-FE9E-93BE6630560B}"/>
                    </a:ext>
                  </a:extLst>
                </p:cNvPr>
                <p:cNvPicPr/>
                <p:nvPr/>
              </p:nvPicPr>
              <p:blipFill>
                <a:blip r:embed="rId343"/>
                <a:stretch>
                  <a:fillRect/>
                </a:stretch>
              </p:blipFill>
              <p:spPr>
                <a:xfrm>
                  <a:off x="7820334" y="296036"/>
                  <a:ext cx="511920" cy="412920"/>
                </a:xfrm>
                <a:prstGeom prst="rect">
                  <a:avLst/>
                </a:prstGeom>
              </p:spPr>
            </p:pic>
          </mc:Fallback>
        </mc:AlternateContent>
        <mc:AlternateContent xmlns:mc="http://schemas.openxmlformats.org/markup-compatibility/2006">
          <mc:Choice xmlns:p14="http://schemas.microsoft.com/office/powerpoint/2010/main" Requires="p14">
            <p:contentPart p14:bwMode="auto" r:id="rId344">
              <p14:nvContentPartPr>
                <p14:cNvPr id="206" name="Ink 205">
                  <a:extLst>
                    <a:ext uri="{FF2B5EF4-FFF2-40B4-BE49-F238E27FC236}">
                      <a16:creationId xmlns:a16="http://schemas.microsoft.com/office/drawing/2014/main" id="{0744A024-A8C5-9E2F-0247-55F9611FED69}"/>
                    </a:ext>
                  </a:extLst>
                </p14:cNvPr>
                <p14:cNvContentPartPr/>
                <p14:nvPr/>
              </p14:nvContentPartPr>
              <p14:xfrm>
                <a:off x="7864254" y="738476"/>
                <a:ext cx="444600" cy="343800"/>
              </p14:xfrm>
            </p:contentPart>
          </mc:Choice>
          <mc:Fallback>
            <p:pic>
              <p:nvPicPr>
                <p:cNvPr id="206" name="Ink 205">
                  <a:extLst>
                    <a:ext uri="{FF2B5EF4-FFF2-40B4-BE49-F238E27FC236}">
                      <a16:creationId xmlns:a16="http://schemas.microsoft.com/office/drawing/2014/main" id="{0744A024-A8C5-9E2F-0247-55F9611FED69}"/>
                    </a:ext>
                  </a:extLst>
                </p:cNvPr>
                <p:cNvPicPr/>
                <p:nvPr/>
              </p:nvPicPr>
              <p:blipFill>
                <a:blip r:embed="rId345"/>
                <a:stretch>
                  <a:fillRect/>
                </a:stretch>
              </p:blipFill>
              <p:spPr>
                <a:xfrm>
                  <a:off x="7855614" y="729836"/>
                  <a:ext cx="462240" cy="361440"/>
                </a:xfrm>
                <a:prstGeom prst="rect">
                  <a:avLst/>
                </a:prstGeom>
              </p:spPr>
            </p:pic>
          </mc:Fallback>
        </mc:AlternateContent>
        <mc:AlternateContent xmlns:mc="http://schemas.openxmlformats.org/markup-compatibility/2006">
          <mc:Choice xmlns:p14="http://schemas.microsoft.com/office/powerpoint/2010/main" Requires="p14">
            <p:contentPart p14:bwMode="auto" r:id="rId346">
              <p14:nvContentPartPr>
                <p14:cNvPr id="207" name="Ink 206">
                  <a:extLst>
                    <a:ext uri="{FF2B5EF4-FFF2-40B4-BE49-F238E27FC236}">
                      <a16:creationId xmlns:a16="http://schemas.microsoft.com/office/drawing/2014/main" id="{70E2ED8C-C830-86C2-ED2F-DFCAAE95C295}"/>
                    </a:ext>
                  </a:extLst>
                </p14:cNvPr>
                <p14:cNvContentPartPr/>
                <p14:nvPr/>
              </p14:nvContentPartPr>
              <p14:xfrm>
                <a:off x="8042454" y="560636"/>
                <a:ext cx="158040" cy="38880"/>
              </p14:xfrm>
            </p:contentPart>
          </mc:Choice>
          <mc:Fallback>
            <p:pic>
              <p:nvPicPr>
                <p:cNvPr id="207" name="Ink 206">
                  <a:extLst>
                    <a:ext uri="{FF2B5EF4-FFF2-40B4-BE49-F238E27FC236}">
                      <a16:creationId xmlns:a16="http://schemas.microsoft.com/office/drawing/2014/main" id="{70E2ED8C-C830-86C2-ED2F-DFCAAE95C295}"/>
                    </a:ext>
                  </a:extLst>
                </p:cNvPr>
                <p:cNvPicPr/>
                <p:nvPr/>
              </p:nvPicPr>
              <p:blipFill>
                <a:blip r:embed="rId347"/>
                <a:stretch>
                  <a:fillRect/>
                </a:stretch>
              </p:blipFill>
              <p:spPr>
                <a:xfrm>
                  <a:off x="8033814" y="551636"/>
                  <a:ext cx="175680" cy="56520"/>
                </a:xfrm>
                <a:prstGeom prst="rect">
                  <a:avLst/>
                </a:prstGeom>
              </p:spPr>
            </p:pic>
          </mc:Fallback>
        </mc:AlternateContent>
        <mc:AlternateContent xmlns:mc="http://schemas.openxmlformats.org/markup-compatibility/2006">
          <mc:Choice xmlns:p14="http://schemas.microsoft.com/office/powerpoint/2010/main" Requires="p14">
            <p:contentPart p14:bwMode="auto" r:id="rId348">
              <p14:nvContentPartPr>
                <p14:cNvPr id="208" name="Ink 207">
                  <a:extLst>
                    <a:ext uri="{FF2B5EF4-FFF2-40B4-BE49-F238E27FC236}">
                      <a16:creationId xmlns:a16="http://schemas.microsoft.com/office/drawing/2014/main" id="{4488225A-22E1-A5E2-8C95-CF372E0F197D}"/>
                    </a:ext>
                  </a:extLst>
                </p14:cNvPr>
                <p14:cNvContentPartPr/>
                <p14:nvPr/>
              </p14:nvContentPartPr>
              <p14:xfrm>
                <a:off x="7973694" y="457676"/>
                <a:ext cx="11520" cy="25560"/>
              </p14:xfrm>
            </p:contentPart>
          </mc:Choice>
          <mc:Fallback>
            <p:pic>
              <p:nvPicPr>
                <p:cNvPr id="208" name="Ink 207">
                  <a:extLst>
                    <a:ext uri="{FF2B5EF4-FFF2-40B4-BE49-F238E27FC236}">
                      <a16:creationId xmlns:a16="http://schemas.microsoft.com/office/drawing/2014/main" id="{4488225A-22E1-A5E2-8C95-CF372E0F197D}"/>
                    </a:ext>
                  </a:extLst>
                </p:cNvPr>
                <p:cNvPicPr/>
                <p:nvPr/>
              </p:nvPicPr>
              <p:blipFill>
                <a:blip r:embed="rId349"/>
                <a:stretch>
                  <a:fillRect/>
                </a:stretch>
              </p:blipFill>
              <p:spPr>
                <a:xfrm>
                  <a:off x="7965054" y="448676"/>
                  <a:ext cx="29160" cy="43200"/>
                </a:xfrm>
                <a:prstGeom prst="rect">
                  <a:avLst/>
                </a:prstGeom>
              </p:spPr>
            </p:pic>
          </mc:Fallback>
        </mc:AlternateContent>
        <mc:AlternateContent xmlns:mc="http://schemas.openxmlformats.org/markup-compatibility/2006">
          <mc:Choice xmlns:p14="http://schemas.microsoft.com/office/powerpoint/2010/main" Requires="p14">
            <p:contentPart p14:bwMode="auto" r:id="rId350">
              <p14:nvContentPartPr>
                <p14:cNvPr id="209" name="Ink 208">
                  <a:extLst>
                    <a:ext uri="{FF2B5EF4-FFF2-40B4-BE49-F238E27FC236}">
                      <a16:creationId xmlns:a16="http://schemas.microsoft.com/office/drawing/2014/main" id="{29699C33-84C3-0024-FBD7-B07D554185F7}"/>
                    </a:ext>
                  </a:extLst>
                </p14:cNvPr>
                <p14:cNvContentPartPr/>
                <p14:nvPr/>
              </p14:nvContentPartPr>
              <p14:xfrm>
                <a:off x="8111214" y="440036"/>
                <a:ext cx="47880" cy="28440"/>
              </p14:xfrm>
            </p:contentPart>
          </mc:Choice>
          <mc:Fallback>
            <p:pic>
              <p:nvPicPr>
                <p:cNvPr id="209" name="Ink 208">
                  <a:extLst>
                    <a:ext uri="{FF2B5EF4-FFF2-40B4-BE49-F238E27FC236}">
                      <a16:creationId xmlns:a16="http://schemas.microsoft.com/office/drawing/2014/main" id="{29699C33-84C3-0024-FBD7-B07D554185F7}"/>
                    </a:ext>
                  </a:extLst>
                </p:cNvPr>
                <p:cNvPicPr/>
                <p:nvPr/>
              </p:nvPicPr>
              <p:blipFill>
                <a:blip r:embed="rId351"/>
                <a:stretch>
                  <a:fillRect/>
                </a:stretch>
              </p:blipFill>
              <p:spPr>
                <a:xfrm>
                  <a:off x="8102574" y="431036"/>
                  <a:ext cx="65520" cy="46080"/>
                </a:xfrm>
                <a:prstGeom prst="rect">
                  <a:avLst/>
                </a:prstGeom>
              </p:spPr>
            </p:pic>
          </mc:Fallback>
        </mc:AlternateContent>
        <mc:AlternateContent xmlns:mc="http://schemas.openxmlformats.org/markup-compatibility/2006">
          <mc:Choice xmlns:p14="http://schemas.microsoft.com/office/powerpoint/2010/main" Requires="p14">
            <p:contentPart p14:bwMode="auto" r:id="rId352">
              <p14:nvContentPartPr>
                <p14:cNvPr id="211" name="Ink 210">
                  <a:extLst>
                    <a:ext uri="{FF2B5EF4-FFF2-40B4-BE49-F238E27FC236}">
                      <a16:creationId xmlns:a16="http://schemas.microsoft.com/office/drawing/2014/main" id="{42C3A30D-B5D1-5274-A818-0CA66BDB3E15}"/>
                    </a:ext>
                  </a:extLst>
                </p14:cNvPr>
                <p14:cNvContentPartPr/>
                <p14:nvPr/>
              </p14:nvContentPartPr>
              <p14:xfrm>
                <a:off x="8179974" y="1121516"/>
                <a:ext cx="881640" cy="3913560"/>
              </p14:xfrm>
            </p:contentPart>
          </mc:Choice>
          <mc:Fallback>
            <p:pic>
              <p:nvPicPr>
                <p:cNvPr id="211" name="Ink 210">
                  <a:extLst>
                    <a:ext uri="{FF2B5EF4-FFF2-40B4-BE49-F238E27FC236}">
                      <a16:creationId xmlns:a16="http://schemas.microsoft.com/office/drawing/2014/main" id="{42C3A30D-B5D1-5274-A818-0CA66BDB3E15}"/>
                    </a:ext>
                  </a:extLst>
                </p:cNvPr>
                <p:cNvPicPr/>
                <p:nvPr/>
              </p:nvPicPr>
              <p:blipFill>
                <a:blip r:embed="rId353"/>
                <a:stretch>
                  <a:fillRect/>
                </a:stretch>
              </p:blipFill>
              <p:spPr>
                <a:xfrm>
                  <a:off x="8170974" y="1112876"/>
                  <a:ext cx="899280" cy="3931200"/>
                </a:xfrm>
                <a:prstGeom prst="rect">
                  <a:avLst/>
                </a:prstGeom>
              </p:spPr>
            </p:pic>
          </mc:Fallback>
        </mc:AlternateContent>
        <mc:AlternateContent xmlns:mc="http://schemas.openxmlformats.org/markup-compatibility/2006">
          <mc:Choice xmlns:p14="http://schemas.microsoft.com/office/powerpoint/2010/main" Requires="p14">
            <p:contentPart p14:bwMode="auto" r:id="rId354">
              <p14:nvContentPartPr>
                <p14:cNvPr id="212" name="Ink 211">
                  <a:extLst>
                    <a:ext uri="{FF2B5EF4-FFF2-40B4-BE49-F238E27FC236}">
                      <a16:creationId xmlns:a16="http://schemas.microsoft.com/office/drawing/2014/main" id="{1C099CAE-351D-2CA4-349D-32E83B593562}"/>
                    </a:ext>
                  </a:extLst>
                </p14:cNvPr>
                <p14:cNvContentPartPr/>
                <p14:nvPr/>
              </p14:nvContentPartPr>
              <p14:xfrm>
                <a:off x="8925174" y="4915916"/>
                <a:ext cx="186840" cy="298440"/>
              </p14:xfrm>
            </p:contentPart>
          </mc:Choice>
          <mc:Fallback>
            <p:pic>
              <p:nvPicPr>
                <p:cNvPr id="212" name="Ink 211">
                  <a:extLst>
                    <a:ext uri="{FF2B5EF4-FFF2-40B4-BE49-F238E27FC236}">
                      <a16:creationId xmlns:a16="http://schemas.microsoft.com/office/drawing/2014/main" id="{1C099CAE-351D-2CA4-349D-32E83B593562}"/>
                    </a:ext>
                  </a:extLst>
                </p:cNvPr>
                <p:cNvPicPr/>
                <p:nvPr/>
              </p:nvPicPr>
              <p:blipFill>
                <a:blip r:embed="rId355"/>
                <a:stretch>
                  <a:fillRect/>
                </a:stretch>
              </p:blipFill>
              <p:spPr>
                <a:xfrm>
                  <a:off x="8916174" y="4907276"/>
                  <a:ext cx="204480" cy="316080"/>
                </a:xfrm>
                <a:prstGeom prst="rect">
                  <a:avLst/>
                </a:prstGeom>
              </p:spPr>
            </p:pic>
          </mc:Fallback>
        </mc:AlternateContent>
        <mc:AlternateContent xmlns:mc="http://schemas.openxmlformats.org/markup-compatibility/2006">
          <mc:Choice xmlns:p14="http://schemas.microsoft.com/office/powerpoint/2010/main" Requires="p14">
            <p:contentPart p14:bwMode="auto" r:id="rId356">
              <p14:nvContentPartPr>
                <p14:cNvPr id="213" name="Ink 212">
                  <a:extLst>
                    <a:ext uri="{FF2B5EF4-FFF2-40B4-BE49-F238E27FC236}">
                      <a16:creationId xmlns:a16="http://schemas.microsoft.com/office/drawing/2014/main" id="{A298860E-DA39-0FC6-E66B-58405D167A20}"/>
                    </a:ext>
                  </a:extLst>
                </p14:cNvPr>
                <p14:cNvContentPartPr/>
                <p14:nvPr/>
              </p14:nvContentPartPr>
              <p14:xfrm>
                <a:off x="8451414" y="4689836"/>
                <a:ext cx="533160" cy="519480"/>
              </p14:xfrm>
            </p:contentPart>
          </mc:Choice>
          <mc:Fallback>
            <p:pic>
              <p:nvPicPr>
                <p:cNvPr id="213" name="Ink 212">
                  <a:extLst>
                    <a:ext uri="{FF2B5EF4-FFF2-40B4-BE49-F238E27FC236}">
                      <a16:creationId xmlns:a16="http://schemas.microsoft.com/office/drawing/2014/main" id="{A298860E-DA39-0FC6-E66B-58405D167A20}"/>
                    </a:ext>
                  </a:extLst>
                </p:cNvPr>
                <p:cNvPicPr/>
                <p:nvPr/>
              </p:nvPicPr>
              <p:blipFill>
                <a:blip r:embed="rId357"/>
                <a:stretch>
                  <a:fillRect/>
                </a:stretch>
              </p:blipFill>
              <p:spPr>
                <a:xfrm>
                  <a:off x="8442774" y="4681196"/>
                  <a:ext cx="550800" cy="537120"/>
                </a:xfrm>
                <a:prstGeom prst="rect">
                  <a:avLst/>
                </a:prstGeom>
              </p:spPr>
            </p:pic>
          </mc:Fallback>
        </mc:AlternateContent>
        <mc:AlternateContent xmlns:mc="http://schemas.openxmlformats.org/markup-compatibility/2006">
          <mc:Choice xmlns:p14="http://schemas.microsoft.com/office/powerpoint/2010/main" Requires="p14">
            <p:contentPart p14:bwMode="auto" r:id="rId358">
              <p14:nvContentPartPr>
                <p14:cNvPr id="214" name="Ink 213">
                  <a:extLst>
                    <a:ext uri="{FF2B5EF4-FFF2-40B4-BE49-F238E27FC236}">
                      <a16:creationId xmlns:a16="http://schemas.microsoft.com/office/drawing/2014/main" id="{A864DDD8-4218-9025-F400-38924476B8B6}"/>
                    </a:ext>
                  </a:extLst>
                </p14:cNvPr>
                <p14:cNvContentPartPr/>
                <p14:nvPr/>
              </p14:nvContentPartPr>
              <p14:xfrm>
                <a:off x="8313894" y="4713956"/>
                <a:ext cx="604080" cy="524880"/>
              </p14:xfrm>
            </p:contentPart>
          </mc:Choice>
          <mc:Fallback>
            <p:pic>
              <p:nvPicPr>
                <p:cNvPr id="214" name="Ink 213">
                  <a:extLst>
                    <a:ext uri="{FF2B5EF4-FFF2-40B4-BE49-F238E27FC236}">
                      <a16:creationId xmlns:a16="http://schemas.microsoft.com/office/drawing/2014/main" id="{A864DDD8-4218-9025-F400-38924476B8B6}"/>
                    </a:ext>
                  </a:extLst>
                </p:cNvPr>
                <p:cNvPicPr/>
                <p:nvPr/>
              </p:nvPicPr>
              <p:blipFill>
                <a:blip r:embed="rId359"/>
                <a:stretch>
                  <a:fillRect/>
                </a:stretch>
              </p:blipFill>
              <p:spPr>
                <a:xfrm>
                  <a:off x="8305254" y="4705316"/>
                  <a:ext cx="621720" cy="542520"/>
                </a:xfrm>
                <a:prstGeom prst="rect">
                  <a:avLst/>
                </a:prstGeom>
              </p:spPr>
            </p:pic>
          </mc:Fallback>
        </mc:AlternateContent>
        <mc:AlternateContent xmlns:mc="http://schemas.openxmlformats.org/markup-compatibility/2006">
          <mc:Choice xmlns:p14="http://schemas.microsoft.com/office/powerpoint/2010/main" Requires="p14">
            <p:contentPart p14:bwMode="auto" r:id="rId360">
              <p14:nvContentPartPr>
                <p14:cNvPr id="216" name="Ink 215">
                  <a:extLst>
                    <a:ext uri="{FF2B5EF4-FFF2-40B4-BE49-F238E27FC236}">
                      <a16:creationId xmlns:a16="http://schemas.microsoft.com/office/drawing/2014/main" id="{9EC4252E-704E-440C-D4FA-D7797C8F5DF4}"/>
                    </a:ext>
                  </a:extLst>
                </p14:cNvPr>
                <p14:cNvContentPartPr/>
                <p14:nvPr/>
              </p14:nvContentPartPr>
              <p14:xfrm>
                <a:off x="8426214" y="697796"/>
                <a:ext cx="2231640" cy="49680"/>
              </p14:xfrm>
            </p:contentPart>
          </mc:Choice>
          <mc:Fallback>
            <p:pic>
              <p:nvPicPr>
                <p:cNvPr id="216" name="Ink 215">
                  <a:extLst>
                    <a:ext uri="{FF2B5EF4-FFF2-40B4-BE49-F238E27FC236}">
                      <a16:creationId xmlns:a16="http://schemas.microsoft.com/office/drawing/2014/main" id="{9EC4252E-704E-440C-D4FA-D7797C8F5DF4}"/>
                    </a:ext>
                  </a:extLst>
                </p:cNvPr>
                <p:cNvPicPr/>
                <p:nvPr/>
              </p:nvPicPr>
              <p:blipFill>
                <a:blip r:embed="rId361"/>
                <a:stretch>
                  <a:fillRect/>
                </a:stretch>
              </p:blipFill>
              <p:spPr>
                <a:xfrm>
                  <a:off x="8417574" y="688796"/>
                  <a:ext cx="2249280" cy="67320"/>
                </a:xfrm>
                <a:prstGeom prst="rect">
                  <a:avLst/>
                </a:prstGeom>
              </p:spPr>
            </p:pic>
          </mc:Fallback>
        </mc:AlternateContent>
        <mc:AlternateContent xmlns:mc="http://schemas.openxmlformats.org/markup-compatibility/2006">
          <mc:Choice xmlns:p14="http://schemas.microsoft.com/office/powerpoint/2010/main" Requires="p14">
            <p:contentPart p14:bwMode="auto" r:id="rId362">
              <p14:nvContentPartPr>
                <p14:cNvPr id="217" name="Ink 216">
                  <a:extLst>
                    <a:ext uri="{FF2B5EF4-FFF2-40B4-BE49-F238E27FC236}">
                      <a16:creationId xmlns:a16="http://schemas.microsoft.com/office/drawing/2014/main" id="{565151FE-784E-E9BB-CFAC-CFD78CC8A83B}"/>
                    </a:ext>
                  </a:extLst>
                </p14:cNvPr>
                <p14:cNvContentPartPr/>
                <p14:nvPr/>
              </p14:nvContentPartPr>
              <p14:xfrm>
                <a:off x="10627974" y="717956"/>
                <a:ext cx="26640" cy="1333080"/>
              </p14:xfrm>
            </p:contentPart>
          </mc:Choice>
          <mc:Fallback>
            <p:pic>
              <p:nvPicPr>
                <p:cNvPr id="217" name="Ink 216">
                  <a:extLst>
                    <a:ext uri="{FF2B5EF4-FFF2-40B4-BE49-F238E27FC236}">
                      <a16:creationId xmlns:a16="http://schemas.microsoft.com/office/drawing/2014/main" id="{565151FE-784E-E9BB-CFAC-CFD78CC8A83B}"/>
                    </a:ext>
                  </a:extLst>
                </p:cNvPr>
                <p:cNvPicPr/>
                <p:nvPr/>
              </p:nvPicPr>
              <p:blipFill>
                <a:blip r:embed="rId363"/>
                <a:stretch>
                  <a:fillRect/>
                </a:stretch>
              </p:blipFill>
              <p:spPr>
                <a:xfrm>
                  <a:off x="10619334" y="708956"/>
                  <a:ext cx="44280" cy="1350720"/>
                </a:xfrm>
                <a:prstGeom prst="rect">
                  <a:avLst/>
                </a:prstGeom>
              </p:spPr>
            </p:pic>
          </mc:Fallback>
        </mc:AlternateContent>
        <mc:AlternateContent xmlns:mc="http://schemas.openxmlformats.org/markup-compatibility/2006">
          <mc:Choice xmlns:p14="http://schemas.microsoft.com/office/powerpoint/2010/main" Requires="p14">
            <p:contentPart p14:bwMode="auto" r:id="rId364">
              <p14:nvContentPartPr>
                <p14:cNvPr id="218" name="Ink 217">
                  <a:extLst>
                    <a:ext uri="{FF2B5EF4-FFF2-40B4-BE49-F238E27FC236}">
                      <a16:creationId xmlns:a16="http://schemas.microsoft.com/office/drawing/2014/main" id="{2AF6C88F-758D-0F1F-153C-0C25FAE88BA8}"/>
                    </a:ext>
                  </a:extLst>
                </p14:cNvPr>
                <p14:cNvContentPartPr/>
                <p14:nvPr/>
              </p14:nvContentPartPr>
              <p14:xfrm>
                <a:off x="10534014" y="1907396"/>
                <a:ext cx="263880" cy="156960"/>
              </p14:xfrm>
            </p:contentPart>
          </mc:Choice>
          <mc:Fallback>
            <p:pic>
              <p:nvPicPr>
                <p:cNvPr id="218" name="Ink 217">
                  <a:extLst>
                    <a:ext uri="{FF2B5EF4-FFF2-40B4-BE49-F238E27FC236}">
                      <a16:creationId xmlns:a16="http://schemas.microsoft.com/office/drawing/2014/main" id="{2AF6C88F-758D-0F1F-153C-0C25FAE88BA8}"/>
                    </a:ext>
                  </a:extLst>
                </p:cNvPr>
                <p:cNvPicPr/>
                <p:nvPr/>
              </p:nvPicPr>
              <p:blipFill>
                <a:blip r:embed="rId365"/>
                <a:stretch>
                  <a:fillRect/>
                </a:stretch>
              </p:blipFill>
              <p:spPr>
                <a:xfrm>
                  <a:off x="10525014" y="1898756"/>
                  <a:ext cx="281520" cy="174600"/>
                </a:xfrm>
                <a:prstGeom prst="rect">
                  <a:avLst/>
                </a:prstGeom>
              </p:spPr>
            </p:pic>
          </mc:Fallback>
        </mc:AlternateContent>
        <mc:AlternateContent xmlns:mc="http://schemas.openxmlformats.org/markup-compatibility/2006">
          <mc:Choice xmlns:p14="http://schemas.microsoft.com/office/powerpoint/2010/main" Requires="p14">
            <p:contentPart p14:bwMode="auto" r:id="rId366">
              <p14:nvContentPartPr>
                <p14:cNvPr id="220" name="Ink 219">
                  <a:extLst>
                    <a:ext uri="{FF2B5EF4-FFF2-40B4-BE49-F238E27FC236}">
                      <a16:creationId xmlns:a16="http://schemas.microsoft.com/office/drawing/2014/main" id="{6ACCAC0F-64EB-C772-CDC2-D10427FD43D7}"/>
                    </a:ext>
                  </a:extLst>
                </p14:cNvPr>
                <p14:cNvContentPartPr/>
                <p14:nvPr/>
              </p14:nvContentPartPr>
              <p14:xfrm>
                <a:off x="8881254" y="486116"/>
                <a:ext cx="162720" cy="185760"/>
              </p14:xfrm>
            </p:contentPart>
          </mc:Choice>
          <mc:Fallback>
            <p:pic>
              <p:nvPicPr>
                <p:cNvPr id="220" name="Ink 219">
                  <a:extLst>
                    <a:ext uri="{FF2B5EF4-FFF2-40B4-BE49-F238E27FC236}">
                      <a16:creationId xmlns:a16="http://schemas.microsoft.com/office/drawing/2014/main" id="{6ACCAC0F-64EB-C772-CDC2-D10427FD43D7}"/>
                    </a:ext>
                  </a:extLst>
                </p:cNvPr>
                <p:cNvPicPr/>
                <p:nvPr/>
              </p:nvPicPr>
              <p:blipFill>
                <a:blip r:embed="rId367"/>
                <a:stretch>
                  <a:fillRect/>
                </a:stretch>
              </p:blipFill>
              <p:spPr>
                <a:xfrm>
                  <a:off x="8872254" y="477116"/>
                  <a:ext cx="180360" cy="203400"/>
                </a:xfrm>
                <a:prstGeom prst="rect">
                  <a:avLst/>
                </a:prstGeom>
              </p:spPr>
            </p:pic>
          </mc:Fallback>
        </mc:AlternateContent>
        <mc:AlternateContent xmlns:mc="http://schemas.openxmlformats.org/markup-compatibility/2006">
          <mc:Choice xmlns:p14="http://schemas.microsoft.com/office/powerpoint/2010/main" Requires="p14">
            <p:contentPart p14:bwMode="auto" r:id="rId368">
              <p14:nvContentPartPr>
                <p14:cNvPr id="221" name="Ink 220">
                  <a:extLst>
                    <a:ext uri="{FF2B5EF4-FFF2-40B4-BE49-F238E27FC236}">
                      <a16:creationId xmlns:a16="http://schemas.microsoft.com/office/drawing/2014/main" id="{1102F8B9-B65F-467D-4AEF-9DD9307A26A2}"/>
                    </a:ext>
                  </a:extLst>
                </p14:cNvPr>
                <p14:cNvContentPartPr/>
                <p14:nvPr/>
              </p14:nvContentPartPr>
              <p14:xfrm>
                <a:off x="9082854" y="511316"/>
                <a:ext cx="117000" cy="161640"/>
              </p14:xfrm>
            </p:contentPart>
          </mc:Choice>
          <mc:Fallback>
            <p:pic>
              <p:nvPicPr>
                <p:cNvPr id="221" name="Ink 220">
                  <a:extLst>
                    <a:ext uri="{FF2B5EF4-FFF2-40B4-BE49-F238E27FC236}">
                      <a16:creationId xmlns:a16="http://schemas.microsoft.com/office/drawing/2014/main" id="{1102F8B9-B65F-467D-4AEF-9DD9307A26A2}"/>
                    </a:ext>
                  </a:extLst>
                </p:cNvPr>
                <p:cNvPicPr/>
                <p:nvPr/>
              </p:nvPicPr>
              <p:blipFill>
                <a:blip r:embed="rId369"/>
                <a:stretch>
                  <a:fillRect/>
                </a:stretch>
              </p:blipFill>
              <p:spPr>
                <a:xfrm>
                  <a:off x="9074214" y="502316"/>
                  <a:ext cx="134640" cy="179280"/>
                </a:xfrm>
                <a:prstGeom prst="rect">
                  <a:avLst/>
                </a:prstGeom>
              </p:spPr>
            </p:pic>
          </mc:Fallback>
        </mc:AlternateContent>
        <mc:AlternateContent xmlns:mc="http://schemas.openxmlformats.org/markup-compatibility/2006">
          <mc:Choice xmlns:p14="http://schemas.microsoft.com/office/powerpoint/2010/main" Requires="p14">
            <p:contentPart p14:bwMode="auto" r:id="rId370">
              <p14:nvContentPartPr>
                <p14:cNvPr id="222" name="Ink 221">
                  <a:extLst>
                    <a:ext uri="{FF2B5EF4-FFF2-40B4-BE49-F238E27FC236}">
                      <a16:creationId xmlns:a16="http://schemas.microsoft.com/office/drawing/2014/main" id="{2F8480A8-9F14-9BE0-A689-55F7E1877CBF}"/>
                    </a:ext>
                  </a:extLst>
                </p14:cNvPr>
                <p14:cNvContentPartPr/>
                <p14:nvPr/>
              </p14:nvContentPartPr>
              <p14:xfrm>
                <a:off x="9100134" y="604916"/>
                <a:ext cx="88200" cy="24480"/>
              </p14:xfrm>
            </p:contentPart>
          </mc:Choice>
          <mc:Fallback>
            <p:pic>
              <p:nvPicPr>
                <p:cNvPr id="222" name="Ink 221">
                  <a:extLst>
                    <a:ext uri="{FF2B5EF4-FFF2-40B4-BE49-F238E27FC236}">
                      <a16:creationId xmlns:a16="http://schemas.microsoft.com/office/drawing/2014/main" id="{2F8480A8-9F14-9BE0-A689-55F7E1877CBF}"/>
                    </a:ext>
                  </a:extLst>
                </p:cNvPr>
                <p:cNvPicPr/>
                <p:nvPr/>
              </p:nvPicPr>
              <p:blipFill>
                <a:blip r:embed="rId371"/>
                <a:stretch>
                  <a:fillRect/>
                </a:stretch>
              </p:blipFill>
              <p:spPr>
                <a:xfrm>
                  <a:off x="9091494" y="596276"/>
                  <a:ext cx="105840" cy="42120"/>
                </a:xfrm>
                <a:prstGeom prst="rect">
                  <a:avLst/>
                </a:prstGeom>
              </p:spPr>
            </p:pic>
          </mc:Fallback>
        </mc:AlternateContent>
        <mc:AlternateContent xmlns:mc="http://schemas.openxmlformats.org/markup-compatibility/2006">
          <mc:Choice xmlns:p14="http://schemas.microsoft.com/office/powerpoint/2010/main" Requires="p14">
            <p:contentPart p14:bwMode="auto" r:id="rId372">
              <p14:nvContentPartPr>
                <p14:cNvPr id="223" name="Ink 222">
                  <a:extLst>
                    <a:ext uri="{FF2B5EF4-FFF2-40B4-BE49-F238E27FC236}">
                      <a16:creationId xmlns:a16="http://schemas.microsoft.com/office/drawing/2014/main" id="{AF06E370-3A78-BEBF-878F-F915968F876E}"/>
                    </a:ext>
                  </a:extLst>
                </p14:cNvPr>
                <p14:cNvContentPartPr/>
                <p14:nvPr/>
              </p14:nvContentPartPr>
              <p14:xfrm>
                <a:off x="9253854" y="498716"/>
                <a:ext cx="79200" cy="208080"/>
              </p14:xfrm>
            </p:contentPart>
          </mc:Choice>
          <mc:Fallback>
            <p:pic>
              <p:nvPicPr>
                <p:cNvPr id="223" name="Ink 222">
                  <a:extLst>
                    <a:ext uri="{FF2B5EF4-FFF2-40B4-BE49-F238E27FC236}">
                      <a16:creationId xmlns:a16="http://schemas.microsoft.com/office/drawing/2014/main" id="{AF06E370-3A78-BEBF-878F-F915968F876E}"/>
                    </a:ext>
                  </a:extLst>
                </p:cNvPr>
                <p:cNvPicPr/>
                <p:nvPr/>
              </p:nvPicPr>
              <p:blipFill>
                <a:blip r:embed="rId373"/>
                <a:stretch>
                  <a:fillRect/>
                </a:stretch>
              </p:blipFill>
              <p:spPr>
                <a:xfrm>
                  <a:off x="9244854" y="490076"/>
                  <a:ext cx="96840" cy="225720"/>
                </a:xfrm>
                <a:prstGeom prst="rect">
                  <a:avLst/>
                </a:prstGeom>
              </p:spPr>
            </p:pic>
          </mc:Fallback>
        </mc:AlternateContent>
        <mc:AlternateContent xmlns:mc="http://schemas.openxmlformats.org/markup-compatibility/2006">
          <mc:Choice xmlns:p14="http://schemas.microsoft.com/office/powerpoint/2010/main" Requires="p14">
            <p:contentPart p14:bwMode="auto" r:id="rId374">
              <p14:nvContentPartPr>
                <p14:cNvPr id="224" name="Ink 223">
                  <a:extLst>
                    <a:ext uri="{FF2B5EF4-FFF2-40B4-BE49-F238E27FC236}">
                      <a16:creationId xmlns:a16="http://schemas.microsoft.com/office/drawing/2014/main" id="{A3BA88AF-BA5B-E6E2-0952-F5D158B71D4F}"/>
                    </a:ext>
                  </a:extLst>
                </p14:cNvPr>
                <p14:cNvContentPartPr/>
                <p14:nvPr/>
              </p14:nvContentPartPr>
              <p14:xfrm>
                <a:off x="9456894" y="459116"/>
                <a:ext cx="140760" cy="211680"/>
              </p14:xfrm>
            </p:contentPart>
          </mc:Choice>
          <mc:Fallback>
            <p:pic>
              <p:nvPicPr>
                <p:cNvPr id="224" name="Ink 223">
                  <a:extLst>
                    <a:ext uri="{FF2B5EF4-FFF2-40B4-BE49-F238E27FC236}">
                      <a16:creationId xmlns:a16="http://schemas.microsoft.com/office/drawing/2014/main" id="{A3BA88AF-BA5B-E6E2-0952-F5D158B71D4F}"/>
                    </a:ext>
                  </a:extLst>
                </p:cNvPr>
                <p:cNvPicPr/>
                <p:nvPr/>
              </p:nvPicPr>
              <p:blipFill>
                <a:blip r:embed="rId375"/>
                <a:stretch>
                  <a:fillRect/>
                </a:stretch>
              </p:blipFill>
              <p:spPr>
                <a:xfrm>
                  <a:off x="9448254" y="450116"/>
                  <a:ext cx="158400" cy="229320"/>
                </a:xfrm>
                <a:prstGeom prst="rect">
                  <a:avLst/>
                </a:prstGeom>
              </p:spPr>
            </p:pic>
          </mc:Fallback>
        </mc:AlternateContent>
        <mc:AlternateContent xmlns:mc="http://schemas.openxmlformats.org/markup-compatibility/2006">
          <mc:Choice xmlns:p14="http://schemas.microsoft.com/office/powerpoint/2010/main" Requires="p14">
            <p:contentPart p14:bwMode="auto" r:id="rId376">
              <p14:nvContentPartPr>
                <p14:cNvPr id="225" name="Ink 224">
                  <a:extLst>
                    <a:ext uri="{FF2B5EF4-FFF2-40B4-BE49-F238E27FC236}">
                      <a16:creationId xmlns:a16="http://schemas.microsoft.com/office/drawing/2014/main" id="{3D625A4F-3404-D7AC-B8C8-C06B52406349}"/>
                    </a:ext>
                  </a:extLst>
                </p14:cNvPr>
                <p14:cNvContentPartPr/>
                <p14:nvPr/>
              </p14:nvContentPartPr>
              <p14:xfrm>
                <a:off x="9659214" y="463076"/>
                <a:ext cx="96120" cy="185400"/>
              </p14:xfrm>
            </p:contentPart>
          </mc:Choice>
          <mc:Fallback>
            <p:pic>
              <p:nvPicPr>
                <p:cNvPr id="225" name="Ink 224">
                  <a:extLst>
                    <a:ext uri="{FF2B5EF4-FFF2-40B4-BE49-F238E27FC236}">
                      <a16:creationId xmlns:a16="http://schemas.microsoft.com/office/drawing/2014/main" id="{3D625A4F-3404-D7AC-B8C8-C06B52406349}"/>
                    </a:ext>
                  </a:extLst>
                </p:cNvPr>
                <p:cNvPicPr/>
                <p:nvPr/>
              </p:nvPicPr>
              <p:blipFill>
                <a:blip r:embed="rId377"/>
                <a:stretch>
                  <a:fillRect/>
                </a:stretch>
              </p:blipFill>
              <p:spPr>
                <a:xfrm>
                  <a:off x="9650574" y="454076"/>
                  <a:ext cx="113760" cy="203040"/>
                </a:xfrm>
                <a:prstGeom prst="rect">
                  <a:avLst/>
                </a:prstGeom>
              </p:spPr>
            </p:pic>
          </mc:Fallback>
        </mc:AlternateContent>
        <mc:AlternateContent xmlns:mc="http://schemas.openxmlformats.org/markup-compatibility/2006">
          <mc:Choice xmlns:p14="http://schemas.microsoft.com/office/powerpoint/2010/main" Requires="p14">
            <p:contentPart p14:bwMode="auto" r:id="rId378">
              <p14:nvContentPartPr>
                <p14:cNvPr id="226" name="Ink 225">
                  <a:extLst>
                    <a:ext uri="{FF2B5EF4-FFF2-40B4-BE49-F238E27FC236}">
                      <a16:creationId xmlns:a16="http://schemas.microsoft.com/office/drawing/2014/main" id="{376AA8DD-5133-20C3-AC9C-897811BD98F9}"/>
                    </a:ext>
                  </a:extLst>
                </p14:cNvPr>
                <p14:cNvContentPartPr/>
                <p14:nvPr/>
              </p14:nvContentPartPr>
              <p14:xfrm>
                <a:off x="9815094" y="414116"/>
                <a:ext cx="124920" cy="247680"/>
              </p14:xfrm>
            </p:contentPart>
          </mc:Choice>
          <mc:Fallback>
            <p:pic>
              <p:nvPicPr>
                <p:cNvPr id="226" name="Ink 225">
                  <a:extLst>
                    <a:ext uri="{FF2B5EF4-FFF2-40B4-BE49-F238E27FC236}">
                      <a16:creationId xmlns:a16="http://schemas.microsoft.com/office/drawing/2014/main" id="{376AA8DD-5133-20C3-AC9C-897811BD98F9}"/>
                    </a:ext>
                  </a:extLst>
                </p:cNvPr>
                <p:cNvPicPr/>
                <p:nvPr/>
              </p:nvPicPr>
              <p:blipFill>
                <a:blip r:embed="rId379"/>
                <a:stretch>
                  <a:fillRect/>
                </a:stretch>
              </p:blipFill>
              <p:spPr>
                <a:xfrm>
                  <a:off x="9806454" y="405476"/>
                  <a:ext cx="142560" cy="265320"/>
                </a:xfrm>
                <a:prstGeom prst="rect">
                  <a:avLst/>
                </a:prstGeom>
              </p:spPr>
            </p:pic>
          </mc:Fallback>
        </mc:AlternateContent>
        <mc:AlternateContent xmlns:mc="http://schemas.openxmlformats.org/markup-compatibility/2006">
          <mc:Choice xmlns:p14="http://schemas.microsoft.com/office/powerpoint/2010/main" Requires="p14">
            <p:contentPart p14:bwMode="auto" r:id="rId380">
              <p14:nvContentPartPr>
                <p14:cNvPr id="228" name="Ink 227">
                  <a:extLst>
                    <a:ext uri="{FF2B5EF4-FFF2-40B4-BE49-F238E27FC236}">
                      <a16:creationId xmlns:a16="http://schemas.microsoft.com/office/drawing/2014/main" id="{8CC65A48-4246-7EC9-CA00-0C846A5469E0}"/>
                    </a:ext>
                  </a:extLst>
                </p14:cNvPr>
                <p14:cNvContentPartPr/>
                <p14:nvPr/>
              </p14:nvContentPartPr>
              <p14:xfrm>
                <a:off x="8985294" y="857996"/>
                <a:ext cx="110880" cy="167040"/>
              </p14:xfrm>
            </p:contentPart>
          </mc:Choice>
          <mc:Fallback>
            <p:pic>
              <p:nvPicPr>
                <p:cNvPr id="228" name="Ink 227">
                  <a:extLst>
                    <a:ext uri="{FF2B5EF4-FFF2-40B4-BE49-F238E27FC236}">
                      <a16:creationId xmlns:a16="http://schemas.microsoft.com/office/drawing/2014/main" id="{8CC65A48-4246-7EC9-CA00-0C846A5469E0}"/>
                    </a:ext>
                  </a:extLst>
                </p:cNvPr>
                <p:cNvPicPr/>
                <p:nvPr/>
              </p:nvPicPr>
              <p:blipFill>
                <a:blip r:embed="rId381"/>
                <a:stretch>
                  <a:fillRect/>
                </a:stretch>
              </p:blipFill>
              <p:spPr>
                <a:xfrm>
                  <a:off x="8976654" y="848996"/>
                  <a:ext cx="128520" cy="184680"/>
                </a:xfrm>
                <a:prstGeom prst="rect">
                  <a:avLst/>
                </a:prstGeom>
              </p:spPr>
            </p:pic>
          </mc:Fallback>
        </mc:AlternateContent>
        <mc:AlternateContent xmlns:mc="http://schemas.openxmlformats.org/markup-compatibility/2006">
          <mc:Choice xmlns:p14="http://schemas.microsoft.com/office/powerpoint/2010/main" Requires="p14">
            <p:contentPart p14:bwMode="auto" r:id="rId382">
              <p14:nvContentPartPr>
                <p14:cNvPr id="229" name="Ink 228">
                  <a:extLst>
                    <a:ext uri="{FF2B5EF4-FFF2-40B4-BE49-F238E27FC236}">
                      <a16:creationId xmlns:a16="http://schemas.microsoft.com/office/drawing/2014/main" id="{AACAA59D-79FF-F445-BDEE-2DC31E073F80}"/>
                    </a:ext>
                  </a:extLst>
                </p14:cNvPr>
                <p14:cNvContentPartPr/>
                <p14:nvPr/>
              </p14:nvContentPartPr>
              <p14:xfrm>
                <a:off x="9221814" y="918836"/>
                <a:ext cx="91080" cy="73800"/>
              </p14:xfrm>
            </p:contentPart>
          </mc:Choice>
          <mc:Fallback>
            <p:pic>
              <p:nvPicPr>
                <p:cNvPr id="229" name="Ink 228">
                  <a:extLst>
                    <a:ext uri="{FF2B5EF4-FFF2-40B4-BE49-F238E27FC236}">
                      <a16:creationId xmlns:a16="http://schemas.microsoft.com/office/drawing/2014/main" id="{AACAA59D-79FF-F445-BDEE-2DC31E073F80}"/>
                    </a:ext>
                  </a:extLst>
                </p:cNvPr>
                <p:cNvPicPr/>
                <p:nvPr/>
              </p:nvPicPr>
              <p:blipFill>
                <a:blip r:embed="rId383"/>
                <a:stretch>
                  <a:fillRect/>
                </a:stretch>
              </p:blipFill>
              <p:spPr>
                <a:xfrm>
                  <a:off x="9213174" y="910196"/>
                  <a:ext cx="108720" cy="91440"/>
                </a:xfrm>
                <a:prstGeom prst="rect">
                  <a:avLst/>
                </a:prstGeom>
              </p:spPr>
            </p:pic>
          </mc:Fallback>
        </mc:AlternateContent>
        <mc:AlternateContent xmlns:mc="http://schemas.openxmlformats.org/markup-compatibility/2006">
          <mc:Choice xmlns:p14="http://schemas.microsoft.com/office/powerpoint/2010/main" Requires="p14">
            <p:contentPart p14:bwMode="auto" r:id="rId384">
              <p14:nvContentPartPr>
                <p14:cNvPr id="230" name="Ink 229">
                  <a:extLst>
                    <a:ext uri="{FF2B5EF4-FFF2-40B4-BE49-F238E27FC236}">
                      <a16:creationId xmlns:a16="http://schemas.microsoft.com/office/drawing/2014/main" id="{C9E9BAC5-175C-E17C-EB02-92B25B8952ED}"/>
                    </a:ext>
                  </a:extLst>
                </p14:cNvPr>
                <p14:cNvContentPartPr/>
                <p14:nvPr/>
              </p14:nvContentPartPr>
              <p14:xfrm>
                <a:off x="9421254" y="851876"/>
                <a:ext cx="261360" cy="179280"/>
              </p14:xfrm>
            </p:contentPart>
          </mc:Choice>
          <mc:Fallback>
            <p:pic>
              <p:nvPicPr>
                <p:cNvPr id="230" name="Ink 229">
                  <a:extLst>
                    <a:ext uri="{FF2B5EF4-FFF2-40B4-BE49-F238E27FC236}">
                      <a16:creationId xmlns:a16="http://schemas.microsoft.com/office/drawing/2014/main" id="{C9E9BAC5-175C-E17C-EB02-92B25B8952ED}"/>
                    </a:ext>
                  </a:extLst>
                </p:cNvPr>
                <p:cNvPicPr/>
                <p:nvPr/>
              </p:nvPicPr>
              <p:blipFill>
                <a:blip r:embed="rId385"/>
                <a:stretch>
                  <a:fillRect/>
                </a:stretch>
              </p:blipFill>
              <p:spPr>
                <a:xfrm>
                  <a:off x="9412614" y="842876"/>
                  <a:ext cx="279000" cy="196920"/>
                </a:xfrm>
                <a:prstGeom prst="rect">
                  <a:avLst/>
                </a:prstGeom>
              </p:spPr>
            </p:pic>
          </mc:Fallback>
        </mc:AlternateContent>
        <mc:AlternateContent xmlns:mc="http://schemas.openxmlformats.org/markup-compatibility/2006">
          <mc:Choice xmlns:p14="http://schemas.microsoft.com/office/powerpoint/2010/main" Requires="p14">
            <p:contentPart p14:bwMode="auto" r:id="rId386">
              <p14:nvContentPartPr>
                <p14:cNvPr id="231" name="Ink 230">
                  <a:extLst>
                    <a:ext uri="{FF2B5EF4-FFF2-40B4-BE49-F238E27FC236}">
                      <a16:creationId xmlns:a16="http://schemas.microsoft.com/office/drawing/2014/main" id="{01A6CC5B-A96E-AE74-55C8-5FB4658E4B0A}"/>
                    </a:ext>
                  </a:extLst>
                </p14:cNvPr>
                <p14:cNvContentPartPr/>
                <p14:nvPr/>
              </p14:nvContentPartPr>
              <p14:xfrm>
                <a:off x="9704214" y="903356"/>
                <a:ext cx="86760" cy="221760"/>
              </p14:xfrm>
            </p:contentPart>
          </mc:Choice>
          <mc:Fallback>
            <p:pic>
              <p:nvPicPr>
                <p:cNvPr id="231" name="Ink 230">
                  <a:extLst>
                    <a:ext uri="{FF2B5EF4-FFF2-40B4-BE49-F238E27FC236}">
                      <a16:creationId xmlns:a16="http://schemas.microsoft.com/office/drawing/2014/main" id="{01A6CC5B-A96E-AE74-55C8-5FB4658E4B0A}"/>
                    </a:ext>
                  </a:extLst>
                </p:cNvPr>
                <p:cNvPicPr/>
                <p:nvPr/>
              </p:nvPicPr>
              <p:blipFill>
                <a:blip r:embed="rId387"/>
                <a:stretch>
                  <a:fillRect/>
                </a:stretch>
              </p:blipFill>
              <p:spPr>
                <a:xfrm>
                  <a:off x="9695214" y="894716"/>
                  <a:ext cx="104400" cy="239400"/>
                </a:xfrm>
                <a:prstGeom prst="rect">
                  <a:avLst/>
                </a:prstGeom>
              </p:spPr>
            </p:pic>
          </mc:Fallback>
        </mc:AlternateContent>
        <mc:AlternateContent xmlns:mc="http://schemas.openxmlformats.org/markup-compatibility/2006">
          <mc:Choice xmlns:p14="http://schemas.microsoft.com/office/powerpoint/2010/main" Requires="p14">
            <p:contentPart p14:bwMode="auto" r:id="rId388">
              <p14:nvContentPartPr>
                <p14:cNvPr id="232" name="Ink 231">
                  <a:extLst>
                    <a:ext uri="{FF2B5EF4-FFF2-40B4-BE49-F238E27FC236}">
                      <a16:creationId xmlns:a16="http://schemas.microsoft.com/office/drawing/2014/main" id="{0F816D13-1D6F-A6EC-5F77-7E6AE0FB558E}"/>
                    </a:ext>
                  </a:extLst>
                </p14:cNvPr>
                <p14:cNvContentPartPr/>
                <p14:nvPr/>
              </p14:nvContentPartPr>
              <p14:xfrm>
                <a:off x="9851814" y="909836"/>
                <a:ext cx="22680" cy="127440"/>
              </p14:xfrm>
            </p:contentPart>
          </mc:Choice>
          <mc:Fallback>
            <p:pic>
              <p:nvPicPr>
                <p:cNvPr id="232" name="Ink 231">
                  <a:extLst>
                    <a:ext uri="{FF2B5EF4-FFF2-40B4-BE49-F238E27FC236}">
                      <a16:creationId xmlns:a16="http://schemas.microsoft.com/office/drawing/2014/main" id="{0F816D13-1D6F-A6EC-5F77-7E6AE0FB558E}"/>
                    </a:ext>
                  </a:extLst>
                </p:cNvPr>
                <p:cNvPicPr/>
                <p:nvPr/>
              </p:nvPicPr>
              <p:blipFill>
                <a:blip r:embed="rId389"/>
                <a:stretch>
                  <a:fillRect/>
                </a:stretch>
              </p:blipFill>
              <p:spPr>
                <a:xfrm>
                  <a:off x="9843174" y="901196"/>
                  <a:ext cx="40320" cy="145080"/>
                </a:xfrm>
                <a:prstGeom prst="rect">
                  <a:avLst/>
                </a:prstGeom>
              </p:spPr>
            </p:pic>
          </mc:Fallback>
        </mc:AlternateContent>
        <mc:AlternateContent xmlns:mc="http://schemas.openxmlformats.org/markup-compatibility/2006">
          <mc:Choice xmlns:p14="http://schemas.microsoft.com/office/powerpoint/2010/main" Requires="p14">
            <p:contentPart p14:bwMode="auto" r:id="rId390">
              <p14:nvContentPartPr>
                <p14:cNvPr id="233" name="Ink 232">
                  <a:extLst>
                    <a:ext uri="{FF2B5EF4-FFF2-40B4-BE49-F238E27FC236}">
                      <a16:creationId xmlns:a16="http://schemas.microsoft.com/office/drawing/2014/main" id="{5BD1712E-E00B-3BB7-321A-3AD5A277911E}"/>
                    </a:ext>
                  </a:extLst>
                </p14:cNvPr>
                <p14:cNvContentPartPr/>
                <p14:nvPr/>
              </p14:nvContentPartPr>
              <p14:xfrm>
                <a:off x="9878814" y="834236"/>
                <a:ext cx="141840" cy="199080"/>
              </p14:xfrm>
            </p:contentPart>
          </mc:Choice>
          <mc:Fallback>
            <p:pic>
              <p:nvPicPr>
                <p:cNvPr id="233" name="Ink 232">
                  <a:extLst>
                    <a:ext uri="{FF2B5EF4-FFF2-40B4-BE49-F238E27FC236}">
                      <a16:creationId xmlns:a16="http://schemas.microsoft.com/office/drawing/2014/main" id="{5BD1712E-E00B-3BB7-321A-3AD5A277911E}"/>
                    </a:ext>
                  </a:extLst>
                </p:cNvPr>
                <p:cNvPicPr/>
                <p:nvPr/>
              </p:nvPicPr>
              <p:blipFill>
                <a:blip r:embed="rId391"/>
                <a:stretch>
                  <a:fillRect/>
                </a:stretch>
              </p:blipFill>
              <p:spPr>
                <a:xfrm>
                  <a:off x="9870174" y="825236"/>
                  <a:ext cx="159480" cy="216720"/>
                </a:xfrm>
                <a:prstGeom prst="rect">
                  <a:avLst/>
                </a:prstGeom>
              </p:spPr>
            </p:pic>
          </mc:Fallback>
        </mc:AlternateContent>
        <mc:AlternateContent xmlns:mc="http://schemas.openxmlformats.org/markup-compatibility/2006">
          <mc:Choice xmlns:p14="http://schemas.microsoft.com/office/powerpoint/2010/main" Requires="p14">
            <p:contentPart p14:bwMode="auto" r:id="rId392">
              <p14:nvContentPartPr>
                <p14:cNvPr id="234" name="Ink 233">
                  <a:extLst>
                    <a:ext uri="{FF2B5EF4-FFF2-40B4-BE49-F238E27FC236}">
                      <a16:creationId xmlns:a16="http://schemas.microsoft.com/office/drawing/2014/main" id="{63089F10-C060-2EF4-DC71-AA34E0803942}"/>
                    </a:ext>
                  </a:extLst>
                </p14:cNvPr>
                <p14:cNvContentPartPr/>
                <p14:nvPr/>
              </p14:nvContentPartPr>
              <p14:xfrm>
                <a:off x="9960174" y="932516"/>
                <a:ext cx="137160" cy="31320"/>
              </p14:xfrm>
            </p:contentPart>
          </mc:Choice>
          <mc:Fallback>
            <p:pic>
              <p:nvPicPr>
                <p:cNvPr id="234" name="Ink 233">
                  <a:extLst>
                    <a:ext uri="{FF2B5EF4-FFF2-40B4-BE49-F238E27FC236}">
                      <a16:creationId xmlns:a16="http://schemas.microsoft.com/office/drawing/2014/main" id="{63089F10-C060-2EF4-DC71-AA34E0803942}"/>
                    </a:ext>
                  </a:extLst>
                </p:cNvPr>
                <p:cNvPicPr/>
                <p:nvPr/>
              </p:nvPicPr>
              <p:blipFill>
                <a:blip r:embed="rId393"/>
                <a:stretch>
                  <a:fillRect/>
                </a:stretch>
              </p:blipFill>
              <p:spPr>
                <a:xfrm>
                  <a:off x="9951174" y="923876"/>
                  <a:ext cx="154800" cy="48960"/>
                </a:xfrm>
                <a:prstGeom prst="rect">
                  <a:avLst/>
                </a:prstGeom>
              </p:spPr>
            </p:pic>
          </mc:Fallback>
        </mc:AlternateContent>
        <mc:AlternateContent xmlns:mc="http://schemas.openxmlformats.org/markup-compatibility/2006">
          <mc:Choice xmlns:p14="http://schemas.microsoft.com/office/powerpoint/2010/main" Requires="p14">
            <p:contentPart p14:bwMode="auto" r:id="rId394">
              <p14:nvContentPartPr>
                <p14:cNvPr id="235" name="Ink 234">
                  <a:extLst>
                    <a:ext uri="{FF2B5EF4-FFF2-40B4-BE49-F238E27FC236}">
                      <a16:creationId xmlns:a16="http://schemas.microsoft.com/office/drawing/2014/main" id="{5481DBB3-635A-BEE1-FCE7-C1DE3D6B652F}"/>
                    </a:ext>
                  </a:extLst>
                </p14:cNvPr>
                <p14:cNvContentPartPr/>
                <p14:nvPr/>
              </p14:nvContentPartPr>
              <p14:xfrm>
                <a:off x="8832654" y="1219076"/>
                <a:ext cx="1503360" cy="26280"/>
              </p14:xfrm>
            </p:contentPart>
          </mc:Choice>
          <mc:Fallback>
            <p:pic>
              <p:nvPicPr>
                <p:cNvPr id="235" name="Ink 234">
                  <a:extLst>
                    <a:ext uri="{FF2B5EF4-FFF2-40B4-BE49-F238E27FC236}">
                      <a16:creationId xmlns:a16="http://schemas.microsoft.com/office/drawing/2014/main" id="{5481DBB3-635A-BEE1-FCE7-C1DE3D6B652F}"/>
                    </a:ext>
                  </a:extLst>
                </p:cNvPr>
                <p:cNvPicPr/>
                <p:nvPr/>
              </p:nvPicPr>
              <p:blipFill>
                <a:blip r:embed="rId395"/>
                <a:stretch>
                  <a:fillRect/>
                </a:stretch>
              </p:blipFill>
              <p:spPr>
                <a:xfrm>
                  <a:off x="8823654" y="1210076"/>
                  <a:ext cx="1521000" cy="43920"/>
                </a:xfrm>
                <a:prstGeom prst="rect">
                  <a:avLst/>
                </a:prstGeom>
              </p:spPr>
            </p:pic>
          </mc:Fallback>
        </mc:AlternateContent>
        <mc:AlternateContent xmlns:mc="http://schemas.openxmlformats.org/markup-compatibility/2006">
          <mc:Choice xmlns:p14="http://schemas.microsoft.com/office/powerpoint/2010/main" Requires="p14">
            <p:contentPart p14:bwMode="auto" r:id="rId396">
              <p14:nvContentPartPr>
                <p14:cNvPr id="236" name="Ink 235">
                  <a:extLst>
                    <a:ext uri="{FF2B5EF4-FFF2-40B4-BE49-F238E27FC236}">
                      <a16:creationId xmlns:a16="http://schemas.microsoft.com/office/drawing/2014/main" id="{6B4B6862-E84B-BEF4-E58C-1025ADF0C87F}"/>
                    </a:ext>
                  </a:extLst>
                </p14:cNvPr>
                <p14:cNvContentPartPr/>
                <p14:nvPr/>
              </p14:nvContentPartPr>
              <p14:xfrm>
                <a:off x="8852814" y="327356"/>
                <a:ext cx="46080" cy="745200"/>
              </p14:xfrm>
            </p:contentPart>
          </mc:Choice>
          <mc:Fallback>
            <p:pic>
              <p:nvPicPr>
                <p:cNvPr id="236" name="Ink 235">
                  <a:extLst>
                    <a:ext uri="{FF2B5EF4-FFF2-40B4-BE49-F238E27FC236}">
                      <a16:creationId xmlns:a16="http://schemas.microsoft.com/office/drawing/2014/main" id="{6B4B6862-E84B-BEF4-E58C-1025ADF0C87F}"/>
                    </a:ext>
                  </a:extLst>
                </p:cNvPr>
                <p:cNvPicPr/>
                <p:nvPr/>
              </p:nvPicPr>
              <p:blipFill>
                <a:blip r:embed="rId397"/>
                <a:stretch>
                  <a:fillRect/>
                </a:stretch>
              </p:blipFill>
              <p:spPr>
                <a:xfrm>
                  <a:off x="8843814" y="318716"/>
                  <a:ext cx="63720" cy="762840"/>
                </a:xfrm>
                <a:prstGeom prst="rect">
                  <a:avLst/>
                </a:prstGeom>
              </p:spPr>
            </p:pic>
          </mc:Fallback>
        </mc:AlternateContent>
        <mc:AlternateContent xmlns:mc="http://schemas.openxmlformats.org/markup-compatibility/2006">
          <mc:Choice xmlns:p14="http://schemas.microsoft.com/office/powerpoint/2010/main" Requires="p14">
            <p:contentPart p14:bwMode="auto" r:id="rId398">
              <p14:nvContentPartPr>
                <p14:cNvPr id="237" name="Ink 236">
                  <a:extLst>
                    <a:ext uri="{FF2B5EF4-FFF2-40B4-BE49-F238E27FC236}">
                      <a16:creationId xmlns:a16="http://schemas.microsoft.com/office/drawing/2014/main" id="{40CF2A9D-9A8E-E7C5-E04C-4AE0D6E03291}"/>
                    </a:ext>
                  </a:extLst>
                </p14:cNvPr>
                <p14:cNvContentPartPr/>
                <p14:nvPr/>
              </p14:nvContentPartPr>
              <p14:xfrm>
                <a:off x="8800254" y="215036"/>
                <a:ext cx="1171440" cy="986400"/>
              </p14:xfrm>
            </p:contentPart>
          </mc:Choice>
          <mc:Fallback>
            <p:pic>
              <p:nvPicPr>
                <p:cNvPr id="237" name="Ink 236">
                  <a:extLst>
                    <a:ext uri="{FF2B5EF4-FFF2-40B4-BE49-F238E27FC236}">
                      <a16:creationId xmlns:a16="http://schemas.microsoft.com/office/drawing/2014/main" id="{40CF2A9D-9A8E-E7C5-E04C-4AE0D6E03291}"/>
                    </a:ext>
                  </a:extLst>
                </p:cNvPr>
                <p:cNvPicPr/>
                <p:nvPr/>
              </p:nvPicPr>
              <p:blipFill>
                <a:blip r:embed="rId399"/>
                <a:stretch>
                  <a:fillRect/>
                </a:stretch>
              </p:blipFill>
              <p:spPr>
                <a:xfrm>
                  <a:off x="8791254" y="206036"/>
                  <a:ext cx="1189080" cy="1004040"/>
                </a:xfrm>
                <a:prstGeom prst="rect">
                  <a:avLst/>
                </a:prstGeom>
              </p:spPr>
            </p:pic>
          </mc:Fallback>
        </mc:AlternateContent>
        <mc:AlternateContent xmlns:mc="http://schemas.openxmlformats.org/markup-compatibility/2006">
          <mc:Choice xmlns:p14="http://schemas.microsoft.com/office/powerpoint/2010/main" Requires="p14">
            <p:contentPart p14:bwMode="auto" r:id="rId400">
              <p14:nvContentPartPr>
                <p14:cNvPr id="239" name="Ink 238">
                  <a:extLst>
                    <a:ext uri="{FF2B5EF4-FFF2-40B4-BE49-F238E27FC236}">
                      <a16:creationId xmlns:a16="http://schemas.microsoft.com/office/drawing/2014/main" id="{B73A4997-EB0A-5759-E0E4-F2BBF3732821}"/>
                    </a:ext>
                  </a:extLst>
                </p14:cNvPr>
                <p14:cNvContentPartPr/>
                <p14:nvPr/>
              </p14:nvContentPartPr>
              <p14:xfrm>
                <a:off x="8699454" y="619316"/>
                <a:ext cx="252720" cy="264960"/>
              </p14:xfrm>
            </p:contentPart>
          </mc:Choice>
          <mc:Fallback>
            <p:pic>
              <p:nvPicPr>
                <p:cNvPr id="239" name="Ink 238">
                  <a:extLst>
                    <a:ext uri="{FF2B5EF4-FFF2-40B4-BE49-F238E27FC236}">
                      <a16:creationId xmlns:a16="http://schemas.microsoft.com/office/drawing/2014/main" id="{B73A4997-EB0A-5759-E0E4-F2BBF3732821}"/>
                    </a:ext>
                  </a:extLst>
                </p:cNvPr>
                <p:cNvPicPr/>
                <p:nvPr/>
              </p:nvPicPr>
              <p:blipFill>
                <a:blip r:embed="rId401"/>
                <a:stretch>
                  <a:fillRect/>
                </a:stretch>
              </p:blipFill>
              <p:spPr>
                <a:xfrm>
                  <a:off x="8690454" y="610316"/>
                  <a:ext cx="270360" cy="282600"/>
                </a:xfrm>
                <a:prstGeom prst="rect">
                  <a:avLst/>
                </a:prstGeom>
              </p:spPr>
            </p:pic>
          </mc:Fallback>
        </mc:AlternateContent>
      </p:grpSp>
      <p:grpSp>
        <p:nvGrpSpPr>
          <p:cNvPr id="303" name="Group 302">
            <a:extLst>
              <a:ext uri="{FF2B5EF4-FFF2-40B4-BE49-F238E27FC236}">
                <a16:creationId xmlns:a16="http://schemas.microsoft.com/office/drawing/2014/main" id="{5C02AA49-2106-AF38-F708-17CFA5A5B60D}"/>
              </a:ext>
            </a:extLst>
          </p:cNvPr>
          <p:cNvGrpSpPr/>
          <p:nvPr/>
        </p:nvGrpSpPr>
        <p:grpSpPr>
          <a:xfrm>
            <a:off x="4429494" y="467036"/>
            <a:ext cx="1722240" cy="986760"/>
            <a:chOff x="4429494" y="467036"/>
            <a:chExt cx="1722240" cy="986760"/>
          </a:xfrm>
        </p:grpSpPr>
        <mc:AlternateContent xmlns:mc="http://schemas.openxmlformats.org/markup-compatibility/2006">
          <mc:Choice xmlns:p14="http://schemas.microsoft.com/office/powerpoint/2010/main" Requires="p14">
            <p:contentPart p14:bwMode="auto" r:id="rId402">
              <p14:nvContentPartPr>
                <p14:cNvPr id="299" name="Ink 298">
                  <a:extLst>
                    <a:ext uri="{FF2B5EF4-FFF2-40B4-BE49-F238E27FC236}">
                      <a16:creationId xmlns:a16="http://schemas.microsoft.com/office/drawing/2014/main" id="{66384F04-FC9A-C189-FC84-74CAC2B52095}"/>
                    </a:ext>
                  </a:extLst>
                </p14:cNvPr>
                <p14:cNvContentPartPr/>
                <p14:nvPr/>
              </p14:nvContentPartPr>
              <p14:xfrm>
                <a:off x="4429494" y="467036"/>
                <a:ext cx="1722240" cy="986760"/>
              </p14:xfrm>
            </p:contentPart>
          </mc:Choice>
          <mc:Fallback>
            <p:pic>
              <p:nvPicPr>
                <p:cNvPr id="299" name="Ink 298">
                  <a:extLst>
                    <a:ext uri="{FF2B5EF4-FFF2-40B4-BE49-F238E27FC236}">
                      <a16:creationId xmlns:a16="http://schemas.microsoft.com/office/drawing/2014/main" id="{66384F04-FC9A-C189-FC84-74CAC2B52095}"/>
                    </a:ext>
                  </a:extLst>
                </p:cNvPr>
                <p:cNvPicPr/>
                <p:nvPr/>
              </p:nvPicPr>
              <p:blipFill>
                <a:blip r:embed="rId403"/>
                <a:stretch>
                  <a:fillRect/>
                </a:stretch>
              </p:blipFill>
              <p:spPr>
                <a:xfrm>
                  <a:off x="4411494" y="449036"/>
                  <a:ext cx="1757880" cy="1022400"/>
                </a:xfrm>
                <a:prstGeom prst="rect">
                  <a:avLst/>
                </a:prstGeom>
              </p:spPr>
            </p:pic>
          </mc:Fallback>
        </mc:AlternateContent>
        <mc:AlternateContent xmlns:mc="http://schemas.openxmlformats.org/markup-compatibility/2006">
          <mc:Choice xmlns:p14="http://schemas.microsoft.com/office/powerpoint/2010/main" Requires="p14">
            <p:contentPart p14:bwMode="auto" r:id="rId404">
              <p14:nvContentPartPr>
                <p14:cNvPr id="300" name="Ink 299">
                  <a:extLst>
                    <a:ext uri="{FF2B5EF4-FFF2-40B4-BE49-F238E27FC236}">
                      <a16:creationId xmlns:a16="http://schemas.microsoft.com/office/drawing/2014/main" id="{68B05C0B-A4F7-6A5D-B881-6C90C3E9B6B3}"/>
                    </a:ext>
                  </a:extLst>
                </p14:cNvPr>
                <p14:cNvContentPartPr/>
                <p14:nvPr/>
              </p14:nvContentPartPr>
              <p14:xfrm>
                <a:off x="4671774" y="885716"/>
                <a:ext cx="313560" cy="261720"/>
              </p14:xfrm>
            </p:contentPart>
          </mc:Choice>
          <mc:Fallback>
            <p:pic>
              <p:nvPicPr>
                <p:cNvPr id="300" name="Ink 299">
                  <a:extLst>
                    <a:ext uri="{FF2B5EF4-FFF2-40B4-BE49-F238E27FC236}">
                      <a16:creationId xmlns:a16="http://schemas.microsoft.com/office/drawing/2014/main" id="{68B05C0B-A4F7-6A5D-B881-6C90C3E9B6B3}"/>
                    </a:ext>
                  </a:extLst>
                </p:cNvPr>
                <p:cNvPicPr/>
                <p:nvPr/>
              </p:nvPicPr>
              <p:blipFill>
                <a:blip r:embed="rId405"/>
                <a:stretch>
                  <a:fillRect/>
                </a:stretch>
              </p:blipFill>
              <p:spPr>
                <a:xfrm>
                  <a:off x="4654134" y="868076"/>
                  <a:ext cx="349200" cy="297360"/>
                </a:xfrm>
                <a:prstGeom prst="rect">
                  <a:avLst/>
                </a:prstGeom>
              </p:spPr>
            </p:pic>
          </mc:Fallback>
        </mc:AlternateContent>
        <mc:AlternateContent xmlns:mc="http://schemas.openxmlformats.org/markup-compatibility/2006">
          <mc:Choice xmlns:p14="http://schemas.microsoft.com/office/powerpoint/2010/main" Requires="p14">
            <p:contentPart p14:bwMode="auto" r:id="rId406">
              <p14:nvContentPartPr>
                <p14:cNvPr id="301" name="Ink 300">
                  <a:extLst>
                    <a:ext uri="{FF2B5EF4-FFF2-40B4-BE49-F238E27FC236}">
                      <a16:creationId xmlns:a16="http://schemas.microsoft.com/office/drawing/2014/main" id="{E53819B5-8BA1-CBE0-B81D-6AA5511B1BB9}"/>
                    </a:ext>
                  </a:extLst>
                </p14:cNvPr>
                <p14:cNvContentPartPr/>
                <p14:nvPr/>
              </p14:nvContentPartPr>
              <p14:xfrm>
                <a:off x="4991814" y="800756"/>
                <a:ext cx="93600" cy="280440"/>
              </p14:xfrm>
            </p:contentPart>
          </mc:Choice>
          <mc:Fallback>
            <p:pic>
              <p:nvPicPr>
                <p:cNvPr id="301" name="Ink 300">
                  <a:extLst>
                    <a:ext uri="{FF2B5EF4-FFF2-40B4-BE49-F238E27FC236}">
                      <a16:creationId xmlns:a16="http://schemas.microsoft.com/office/drawing/2014/main" id="{E53819B5-8BA1-CBE0-B81D-6AA5511B1BB9}"/>
                    </a:ext>
                  </a:extLst>
                </p:cNvPr>
                <p:cNvPicPr/>
                <p:nvPr/>
              </p:nvPicPr>
              <p:blipFill>
                <a:blip r:embed="rId407"/>
                <a:stretch>
                  <a:fillRect/>
                </a:stretch>
              </p:blipFill>
              <p:spPr>
                <a:xfrm>
                  <a:off x="4973814" y="783116"/>
                  <a:ext cx="129240" cy="316080"/>
                </a:xfrm>
                <a:prstGeom prst="rect">
                  <a:avLst/>
                </a:prstGeom>
              </p:spPr>
            </p:pic>
          </mc:Fallback>
        </mc:AlternateContent>
        <mc:AlternateContent xmlns:mc="http://schemas.openxmlformats.org/markup-compatibility/2006">
          <mc:Choice xmlns:p14="http://schemas.microsoft.com/office/powerpoint/2010/main" Requires="p14">
            <p:contentPart p14:bwMode="auto" r:id="rId408">
              <p14:nvContentPartPr>
                <p14:cNvPr id="302" name="Ink 301">
                  <a:extLst>
                    <a:ext uri="{FF2B5EF4-FFF2-40B4-BE49-F238E27FC236}">
                      <a16:creationId xmlns:a16="http://schemas.microsoft.com/office/drawing/2014/main" id="{17D1010F-25FB-18AF-3C1E-0851C25C093B}"/>
                    </a:ext>
                  </a:extLst>
                </p14:cNvPr>
                <p14:cNvContentPartPr/>
                <p14:nvPr/>
              </p14:nvContentPartPr>
              <p14:xfrm>
                <a:off x="5200614" y="855476"/>
                <a:ext cx="156240" cy="254520"/>
              </p14:xfrm>
            </p:contentPart>
          </mc:Choice>
          <mc:Fallback>
            <p:pic>
              <p:nvPicPr>
                <p:cNvPr id="302" name="Ink 301">
                  <a:extLst>
                    <a:ext uri="{FF2B5EF4-FFF2-40B4-BE49-F238E27FC236}">
                      <a16:creationId xmlns:a16="http://schemas.microsoft.com/office/drawing/2014/main" id="{17D1010F-25FB-18AF-3C1E-0851C25C093B}"/>
                    </a:ext>
                  </a:extLst>
                </p:cNvPr>
                <p:cNvPicPr/>
                <p:nvPr/>
              </p:nvPicPr>
              <p:blipFill>
                <a:blip r:embed="rId409"/>
                <a:stretch>
                  <a:fillRect/>
                </a:stretch>
              </p:blipFill>
              <p:spPr>
                <a:xfrm>
                  <a:off x="5182614" y="837476"/>
                  <a:ext cx="191880" cy="290160"/>
                </a:xfrm>
                <a:prstGeom prst="rect">
                  <a:avLst/>
                </a:prstGeom>
              </p:spPr>
            </p:pic>
          </mc:Fallback>
        </mc:AlternateContent>
      </p:grpSp>
      <p:grpSp>
        <p:nvGrpSpPr>
          <p:cNvPr id="311" name="Group 310">
            <a:extLst>
              <a:ext uri="{FF2B5EF4-FFF2-40B4-BE49-F238E27FC236}">
                <a16:creationId xmlns:a16="http://schemas.microsoft.com/office/drawing/2014/main" id="{180BB332-42CF-C5F9-4228-C8C5A471A562}"/>
              </a:ext>
            </a:extLst>
          </p:cNvPr>
          <p:cNvGrpSpPr/>
          <p:nvPr/>
        </p:nvGrpSpPr>
        <p:grpSpPr>
          <a:xfrm>
            <a:off x="5914494" y="1134476"/>
            <a:ext cx="6194880" cy="4330440"/>
            <a:chOff x="5914494" y="1134476"/>
            <a:chExt cx="6194880" cy="4330440"/>
          </a:xfrm>
        </p:grpSpPr>
        <mc:AlternateContent xmlns:mc="http://schemas.openxmlformats.org/markup-compatibility/2006">
          <mc:Choice xmlns:p14="http://schemas.microsoft.com/office/powerpoint/2010/main" Requires="p14">
            <p:contentPart p14:bwMode="auto" r:id="rId410">
              <p14:nvContentPartPr>
                <p14:cNvPr id="241" name="Ink 240">
                  <a:extLst>
                    <a:ext uri="{FF2B5EF4-FFF2-40B4-BE49-F238E27FC236}">
                      <a16:creationId xmlns:a16="http://schemas.microsoft.com/office/drawing/2014/main" id="{B23EF906-BF18-1181-120D-4FAE9A9F4434}"/>
                    </a:ext>
                  </a:extLst>
                </p14:cNvPr>
                <p14:cNvContentPartPr/>
                <p14:nvPr/>
              </p14:nvContentPartPr>
              <p14:xfrm>
                <a:off x="11287854" y="4974596"/>
                <a:ext cx="491760" cy="159480"/>
              </p14:xfrm>
            </p:contentPart>
          </mc:Choice>
          <mc:Fallback>
            <p:pic>
              <p:nvPicPr>
                <p:cNvPr id="241" name="Ink 240">
                  <a:extLst>
                    <a:ext uri="{FF2B5EF4-FFF2-40B4-BE49-F238E27FC236}">
                      <a16:creationId xmlns:a16="http://schemas.microsoft.com/office/drawing/2014/main" id="{B23EF906-BF18-1181-120D-4FAE9A9F4434}"/>
                    </a:ext>
                  </a:extLst>
                </p:cNvPr>
                <p:cNvPicPr/>
                <p:nvPr/>
              </p:nvPicPr>
              <p:blipFill>
                <a:blip r:embed="rId411"/>
                <a:stretch>
                  <a:fillRect/>
                </a:stretch>
              </p:blipFill>
              <p:spPr>
                <a:xfrm>
                  <a:off x="11269854" y="4956596"/>
                  <a:ext cx="527400" cy="195120"/>
                </a:xfrm>
                <a:prstGeom prst="rect">
                  <a:avLst/>
                </a:prstGeom>
              </p:spPr>
            </p:pic>
          </mc:Fallback>
        </mc:AlternateContent>
        <mc:AlternateContent xmlns:mc="http://schemas.openxmlformats.org/markup-compatibility/2006">
          <mc:Choice xmlns:p14="http://schemas.microsoft.com/office/powerpoint/2010/main" Requires="p14">
            <p:contentPart p14:bwMode="auto" r:id="rId412">
              <p14:nvContentPartPr>
                <p14:cNvPr id="242" name="Ink 241">
                  <a:extLst>
                    <a:ext uri="{FF2B5EF4-FFF2-40B4-BE49-F238E27FC236}">
                      <a16:creationId xmlns:a16="http://schemas.microsoft.com/office/drawing/2014/main" id="{0AB5766B-FEEF-E86D-CD85-9D4118B79C3D}"/>
                    </a:ext>
                  </a:extLst>
                </p14:cNvPr>
                <p14:cNvContentPartPr/>
                <p14:nvPr/>
              </p14:nvContentPartPr>
              <p14:xfrm>
                <a:off x="11197134" y="5043716"/>
                <a:ext cx="494640" cy="364320"/>
              </p14:xfrm>
            </p:contentPart>
          </mc:Choice>
          <mc:Fallback>
            <p:pic>
              <p:nvPicPr>
                <p:cNvPr id="242" name="Ink 241">
                  <a:extLst>
                    <a:ext uri="{FF2B5EF4-FFF2-40B4-BE49-F238E27FC236}">
                      <a16:creationId xmlns:a16="http://schemas.microsoft.com/office/drawing/2014/main" id="{0AB5766B-FEEF-E86D-CD85-9D4118B79C3D}"/>
                    </a:ext>
                  </a:extLst>
                </p:cNvPr>
                <p:cNvPicPr/>
                <p:nvPr/>
              </p:nvPicPr>
              <p:blipFill>
                <a:blip r:embed="rId413"/>
                <a:stretch>
                  <a:fillRect/>
                </a:stretch>
              </p:blipFill>
              <p:spPr>
                <a:xfrm>
                  <a:off x="11179494" y="5026076"/>
                  <a:ext cx="530280" cy="399960"/>
                </a:xfrm>
                <a:prstGeom prst="rect">
                  <a:avLst/>
                </a:prstGeom>
              </p:spPr>
            </p:pic>
          </mc:Fallback>
        </mc:AlternateContent>
        <mc:AlternateContent xmlns:mc="http://schemas.openxmlformats.org/markup-compatibility/2006">
          <mc:Choice xmlns:p14="http://schemas.microsoft.com/office/powerpoint/2010/main" Requires="p14">
            <p:contentPart p14:bwMode="auto" r:id="rId414">
              <p14:nvContentPartPr>
                <p14:cNvPr id="243" name="Ink 242">
                  <a:extLst>
                    <a:ext uri="{FF2B5EF4-FFF2-40B4-BE49-F238E27FC236}">
                      <a16:creationId xmlns:a16="http://schemas.microsoft.com/office/drawing/2014/main" id="{19C6AF0A-13CA-6B0F-91D9-F94273BFA850}"/>
                    </a:ext>
                  </a:extLst>
                </p14:cNvPr>
                <p14:cNvContentPartPr/>
                <p14:nvPr/>
              </p14:nvContentPartPr>
              <p14:xfrm>
                <a:off x="11332494" y="5210036"/>
                <a:ext cx="174240" cy="96120"/>
              </p14:xfrm>
            </p:contentPart>
          </mc:Choice>
          <mc:Fallback>
            <p:pic>
              <p:nvPicPr>
                <p:cNvPr id="243" name="Ink 242">
                  <a:extLst>
                    <a:ext uri="{FF2B5EF4-FFF2-40B4-BE49-F238E27FC236}">
                      <a16:creationId xmlns:a16="http://schemas.microsoft.com/office/drawing/2014/main" id="{19C6AF0A-13CA-6B0F-91D9-F94273BFA850}"/>
                    </a:ext>
                  </a:extLst>
                </p:cNvPr>
                <p:cNvPicPr/>
                <p:nvPr/>
              </p:nvPicPr>
              <p:blipFill>
                <a:blip r:embed="rId415"/>
                <a:stretch>
                  <a:fillRect/>
                </a:stretch>
              </p:blipFill>
              <p:spPr>
                <a:xfrm>
                  <a:off x="11314854" y="5192396"/>
                  <a:ext cx="209880" cy="131760"/>
                </a:xfrm>
                <a:prstGeom prst="rect">
                  <a:avLst/>
                </a:prstGeom>
              </p:spPr>
            </p:pic>
          </mc:Fallback>
        </mc:AlternateContent>
        <mc:AlternateContent xmlns:mc="http://schemas.openxmlformats.org/markup-compatibility/2006">
          <mc:Choice xmlns:p14="http://schemas.microsoft.com/office/powerpoint/2010/main" Requires="p14">
            <p:contentPart p14:bwMode="auto" r:id="rId416">
              <p14:nvContentPartPr>
                <p14:cNvPr id="244" name="Ink 243">
                  <a:extLst>
                    <a:ext uri="{FF2B5EF4-FFF2-40B4-BE49-F238E27FC236}">
                      <a16:creationId xmlns:a16="http://schemas.microsoft.com/office/drawing/2014/main" id="{27696644-CA53-83E8-E590-EF9FDD899A34}"/>
                    </a:ext>
                  </a:extLst>
                </p14:cNvPr>
                <p14:cNvContentPartPr/>
                <p14:nvPr/>
              </p14:nvContentPartPr>
              <p14:xfrm>
                <a:off x="11611494" y="4775876"/>
                <a:ext cx="20520" cy="158400"/>
              </p14:xfrm>
            </p:contentPart>
          </mc:Choice>
          <mc:Fallback>
            <p:pic>
              <p:nvPicPr>
                <p:cNvPr id="244" name="Ink 243">
                  <a:extLst>
                    <a:ext uri="{FF2B5EF4-FFF2-40B4-BE49-F238E27FC236}">
                      <a16:creationId xmlns:a16="http://schemas.microsoft.com/office/drawing/2014/main" id="{27696644-CA53-83E8-E590-EF9FDD899A34}"/>
                    </a:ext>
                  </a:extLst>
                </p:cNvPr>
                <p:cNvPicPr/>
                <p:nvPr/>
              </p:nvPicPr>
              <p:blipFill>
                <a:blip r:embed="rId417"/>
                <a:stretch>
                  <a:fillRect/>
                </a:stretch>
              </p:blipFill>
              <p:spPr>
                <a:xfrm>
                  <a:off x="11593494" y="4758236"/>
                  <a:ext cx="56160" cy="194040"/>
                </a:xfrm>
                <a:prstGeom prst="rect">
                  <a:avLst/>
                </a:prstGeom>
              </p:spPr>
            </p:pic>
          </mc:Fallback>
        </mc:AlternateContent>
        <mc:AlternateContent xmlns:mc="http://schemas.openxmlformats.org/markup-compatibility/2006">
          <mc:Choice xmlns:p14="http://schemas.microsoft.com/office/powerpoint/2010/main" Requires="p14">
            <p:contentPart p14:bwMode="auto" r:id="rId418">
              <p14:nvContentPartPr>
                <p14:cNvPr id="245" name="Ink 244">
                  <a:extLst>
                    <a:ext uri="{FF2B5EF4-FFF2-40B4-BE49-F238E27FC236}">
                      <a16:creationId xmlns:a16="http://schemas.microsoft.com/office/drawing/2014/main" id="{99F89B72-1663-795D-2CD4-574D31E287C4}"/>
                    </a:ext>
                  </a:extLst>
                </p14:cNvPr>
                <p14:cNvContentPartPr/>
                <p14:nvPr/>
              </p14:nvContentPartPr>
              <p14:xfrm>
                <a:off x="11599614" y="4599836"/>
                <a:ext cx="176760" cy="189000"/>
              </p14:xfrm>
            </p:contentPart>
          </mc:Choice>
          <mc:Fallback>
            <p:pic>
              <p:nvPicPr>
                <p:cNvPr id="245" name="Ink 244">
                  <a:extLst>
                    <a:ext uri="{FF2B5EF4-FFF2-40B4-BE49-F238E27FC236}">
                      <a16:creationId xmlns:a16="http://schemas.microsoft.com/office/drawing/2014/main" id="{99F89B72-1663-795D-2CD4-574D31E287C4}"/>
                    </a:ext>
                  </a:extLst>
                </p:cNvPr>
                <p:cNvPicPr/>
                <p:nvPr/>
              </p:nvPicPr>
              <p:blipFill>
                <a:blip r:embed="rId419"/>
                <a:stretch>
                  <a:fillRect/>
                </a:stretch>
              </p:blipFill>
              <p:spPr>
                <a:xfrm>
                  <a:off x="11581614" y="4581836"/>
                  <a:ext cx="212400" cy="224640"/>
                </a:xfrm>
                <a:prstGeom prst="rect">
                  <a:avLst/>
                </a:prstGeom>
              </p:spPr>
            </p:pic>
          </mc:Fallback>
        </mc:AlternateContent>
        <mc:AlternateContent xmlns:mc="http://schemas.openxmlformats.org/markup-compatibility/2006">
          <mc:Choice xmlns:p14="http://schemas.microsoft.com/office/powerpoint/2010/main" Requires="p14">
            <p:contentPart p14:bwMode="auto" r:id="rId420">
              <p14:nvContentPartPr>
                <p14:cNvPr id="246" name="Ink 245">
                  <a:extLst>
                    <a:ext uri="{FF2B5EF4-FFF2-40B4-BE49-F238E27FC236}">
                      <a16:creationId xmlns:a16="http://schemas.microsoft.com/office/drawing/2014/main" id="{3B5676FA-B9A7-A3D9-7052-1AFFC2F176AD}"/>
                    </a:ext>
                  </a:extLst>
                </p14:cNvPr>
                <p14:cNvContentPartPr/>
                <p14:nvPr/>
              </p14:nvContentPartPr>
              <p14:xfrm>
                <a:off x="11738214" y="4787036"/>
                <a:ext cx="264240" cy="178560"/>
              </p14:xfrm>
            </p:contentPart>
          </mc:Choice>
          <mc:Fallback>
            <p:pic>
              <p:nvPicPr>
                <p:cNvPr id="246" name="Ink 245">
                  <a:extLst>
                    <a:ext uri="{FF2B5EF4-FFF2-40B4-BE49-F238E27FC236}">
                      <a16:creationId xmlns:a16="http://schemas.microsoft.com/office/drawing/2014/main" id="{3B5676FA-B9A7-A3D9-7052-1AFFC2F176AD}"/>
                    </a:ext>
                  </a:extLst>
                </p:cNvPr>
                <p:cNvPicPr/>
                <p:nvPr/>
              </p:nvPicPr>
              <p:blipFill>
                <a:blip r:embed="rId421"/>
                <a:stretch>
                  <a:fillRect/>
                </a:stretch>
              </p:blipFill>
              <p:spPr>
                <a:xfrm>
                  <a:off x="11720574" y="4769396"/>
                  <a:ext cx="299880" cy="214200"/>
                </a:xfrm>
                <a:prstGeom prst="rect">
                  <a:avLst/>
                </a:prstGeom>
              </p:spPr>
            </p:pic>
          </mc:Fallback>
        </mc:AlternateContent>
        <mc:AlternateContent xmlns:mc="http://schemas.openxmlformats.org/markup-compatibility/2006">
          <mc:Choice xmlns:p14="http://schemas.microsoft.com/office/powerpoint/2010/main" Requires="p14">
            <p:contentPart p14:bwMode="auto" r:id="rId422">
              <p14:nvContentPartPr>
                <p14:cNvPr id="248" name="Ink 247">
                  <a:extLst>
                    <a:ext uri="{FF2B5EF4-FFF2-40B4-BE49-F238E27FC236}">
                      <a16:creationId xmlns:a16="http://schemas.microsoft.com/office/drawing/2014/main" id="{74B48DD2-7DFA-B286-33EB-186251034708}"/>
                    </a:ext>
                  </a:extLst>
                </p14:cNvPr>
                <p14:cNvContentPartPr/>
                <p14:nvPr/>
              </p14:nvContentPartPr>
              <p14:xfrm>
                <a:off x="9928134" y="5398316"/>
                <a:ext cx="364680" cy="19440"/>
              </p14:xfrm>
            </p:contentPart>
          </mc:Choice>
          <mc:Fallback>
            <p:pic>
              <p:nvPicPr>
                <p:cNvPr id="248" name="Ink 247">
                  <a:extLst>
                    <a:ext uri="{FF2B5EF4-FFF2-40B4-BE49-F238E27FC236}">
                      <a16:creationId xmlns:a16="http://schemas.microsoft.com/office/drawing/2014/main" id="{74B48DD2-7DFA-B286-33EB-186251034708}"/>
                    </a:ext>
                  </a:extLst>
                </p:cNvPr>
                <p:cNvPicPr/>
                <p:nvPr/>
              </p:nvPicPr>
              <p:blipFill>
                <a:blip r:embed="rId423"/>
                <a:stretch>
                  <a:fillRect/>
                </a:stretch>
              </p:blipFill>
              <p:spPr>
                <a:xfrm>
                  <a:off x="9910494" y="5380316"/>
                  <a:ext cx="400320" cy="55080"/>
                </a:xfrm>
                <a:prstGeom prst="rect">
                  <a:avLst/>
                </a:prstGeom>
              </p:spPr>
            </p:pic>
          </mc:Fallback>
        </mc:AlternateContent>
        <mc:AlternateContent xmlns:mc="http://schemas.openxmlformats.org/markup-compatibility/2006">
          <mc:Choice xmlns:p14="http://schemas.microsoft.com/office/powerpoint/2010/main" Requires="p14">
            <p:contentPart p14:bwMode="auto" r:id="rId424">
              <p14:nvContentPartPr>
                <p14:cNvPr id="249" name="Ink 248">
                  <a:extLst>
                    <a:ext uri="{FF2B5EF4-FFF2-40B4-BE49-F238E27FC236}">
                      <a16:creationId xmlns:a16="http://schemas.microsoft.com/office/drawing/2014/main" id="{ADE2B857-FD27-E2D5-A842-7202DAED6697}"/>
                    </a:ext>
                  </a:extLst>
                </p14:cNvPr>
                <p14:cNvContentPartPr/>
                <p14:nvPr/>
              </p14:nvContentPartPr>
              <p14:xfrm>
                <a:off x="9832014" y="5437556"/>
                <a:ext cx="428400" cy="27360"/>
              </p14:xfrm>
            </p:contentPart>
          </mc:Choice>
          <mc:Fallback>
            <p:pic>
              <p:nvPicPr>
                <p:cNvPr id="249" name="Ink 248">
                  <a:extLst>
                    <a:ext uri="{FF2B5EF4-FFF2-40B4-BE49-F238E27FC236}">
                      <a16:creationId xmlns:a16="http://schemas.microsoft.com/office/drawing/2014/main" id="{ADE2B857-FD27-E2D5-A842-7202DAED6697}"/>
                    </a:ext>
                  </a:extLst>
                </p:cNvPr>
                <p:cNvPicPr/>
                <p:nvPr/>
              </p:nvPicPr>
              <p:blipFill>
                <a:blip r:embed="rId425"/>
                <a:stretch>
                  <a:fillRect/>
                </a:stretch>
              </p:blipFill>
              <p:spPr>
                <a:xfrm>
                  <a:off x="9814014" y="5419916"/>
                  <a:ext cx="464040" cy="63000"/>
                </a:xfrm>
                <a:prstGeom prst="rect">
                  <a:avLst/>
                </a:prstGeom>
              </p:spPr>
            </p:pic>
          </mc:Fallback>
        </mc:AlternateContent>
        <mc:AlternateContent xmlns:mc="http://schemas.openxmlformats.org/markup-compatibility/2006">
          <mc:Choice xmlns:p14="http://schemas.microsoft.com/office/powerpoint/2010/main" Requires="p14">
            <p:contentPart p14:bwMode="auto" r:id="rId426">
              <p14:nvContentPartPr>
                <p14:cNvPr id="250" name="Ink 249">
                  <a:extLst>
                    <a:ext uri="{FF2B5EF4-FFF2-40B4-BE49-F238E27FC236}">
                      <a16:creationId xmlns:a16="http://schemas.microsoft.com/office/drawing/2014/main" id="{66794E1D-4A65-D8F3-D7C4-FDD7586E1510}"/>
                    </a:ext>
                  </a:extLst>
                </p14:cNvPr>
                <p14:cNvContentPartPr/>
                <p14:nvPr/>
              </p14:nvContentPartPr>
              <p14:xfrm>
                <a:off x="10626894" y="5181236"/>
                <a:ext cx="523080" cy="48960"/>
              </p14:xfrm>
            </p:contentPart>
          </mc:Choice>
          <mc:Fallback>
            <p:pic>
              <p:nvPicPr>
                <p:cNvPr id="250" name="Ink 249">
                  <a:extLst>
                    <a:ext uri="{FF2B5EF4-FFF2-40B4-BE49-F238E27FC236}">
                      <a16:creationId xmlns:a16="http://schemas.microsoft.com/office/drawing/2014/main" id="{66794E1D-4A65-D8F3-D7C4-FDD7586E1510}"/>
                    </a:ext>
                  </a:extLst>
                </p:cNvPr>
                <p:cNvPicPr/>
                <p:nvPr/>
              </p:nvPicPr>
              <p:blipFill>
                <a:blip r:embed="rId427"/>
                <a:stretch>
                  <a:fillRect/>
                </a:stretch>
              </p:blipFill>
              <p:spPr>
                <a:xfrm>
                  <a:off x="10609254" y="5163596"/>
                  <a:ext cx="558720" cy="84600"/>
                </a:xfrm>
                <a:prstGeom prst="rect">
                  <a:avLst/>
                </a:prstGeom>
              </p:spPr>
            </p:pic>
          </mc:Fallback>
        </mc:AlternateContent>
        <mc:AlternateContent xmlns:mc="http://schemas.openxmlformats.org/markup-compatibility/2006">
          <mc:Choice xmlns:p14="http://schemas.microsoft.com/office/powerpoint/2010/main" Requires="p14">
            <p:contentPart p14:bwMode="auto" r:id="rId428">
              <p14:nvContentPartPr>
                <p14:cNvPr id="252" name="Ink 251">
                  <a:extLst>
                    <a:ext uri="{FF2B5EF4-FFF2-40B4-BE49-F238E27FC236}">
                      <a16:creationId xmlns:a16="http://schemas.microsoft.com/office/drawing/2014/main" id="{2C70CBA5-A15A-1105-7A72-CFA3931A1E0B}"/>
                    </a:ext>
                  </a:extLst>
                </p14:cNvPr>
                <p14:cNvContentPartPr/>
                <p14:nvPr/>
              </p14:nvContentPartPr>
              <p14:xfrm>
                <a:off x="10697454" y="3938876"/>
                <a:ext cx="49680" cy="1220400"/>
              </p14:xfrm>
            </p:contentPart>
          </mc:Choice>
          <mc:Fallback>
            <p:pic>
              <p:nvPicPr>
                <p:cNvPr id="252" name="Ink 251">
                  <a:extLst>
                    <a:ext uri="{FF2B5EF4-FFF2-40B4-BE49-F238E27FC236}">
                      <a16:creationId xmlns:a16="http://schemas.microsoft.com/office/drawing/2014/main" id="{2C70CBA5-A15A-1105-7A72-CFA3931A1E0B}"/>
                    </a:ext>
                  </a:extLst>
                </p:cNvPr>
                <p:cNvPicPr/>
                <p:nvPr/>
              </p:nvPicPr>
              <p:blipFill>
                <a:blip r:embed="rId429"/>
                <a:stretch>
                  <a:fillRect/>
                </a:stretch>
              </p:blipFill>
              <p:spPr>
                <a:xfrm>
                  <a:off x="10679454" y="3920876"/>
                  <a:ext cx="85320" cy="1256040"/>
                </a:xfrm>
                <a:prstGeom prst="rect">
                  <a:avLst/>
                </a:prstGeom>
              </p:spPr>
            </p:pic>
          </mc:Fallback>
        </mc:AlternateContent>
        <mc:AlternateContent xmlns:mc="http://schemas.openxmlformats.org/markup-compatibility/2006">
          <mc:Choice xmlns:p14="http://schemas.microsoft.com/office/powerpoint/2010/main" Requires="p14">
            <p:contentPart p14:bwMode="auto" r:id="rId430">
              <p14:nvContentPartPr>
                <p14:cNvPr id="253" name="Ink 252">
                  <a:extLst>
                    <a:ext uri="{FF2B5EF4-FFF2-40B4-BE49-F238E27FC236}">
                      <a16:creationId xmlns:a16="http://schemas.microsoft.com/office/drawing/2014/main" id="{7684ACDF-29BE-BD1A-DE4B-F079D53EAC9B}"/>
                    </a:ext>
                  </a:extLst>
                </p14:cNvPr>
                <p14:cNvContentPartPr/>
                <p14:nvPr/>
              </p14:nvContentPartPr>
              <p14:xfrm>
                <a:off x="10579374" y="5083316"/>
                <a:ext cx="156240" cy="105840"/>
              </p14:xfrm>
            </p:contentPart>
          </mc:Choice>
          <mc:Fallback>
            <p:pic>
              <p:nvPicPr>
                <p:cNvPr id="253" name="Ink 252">
                  <a:extLst>
                    <a:ext uri="{FF2B5EF4-FFF2-40B4-BE49-F238E27FC236}">
                      <a16:creationId xmlns:a16="http://schemas.microsoft.com/office/drawing/2014/main" id="{7684ACDF-29BE-BD1A-DE4B-F079D53EAC9B}"/>
                    </a:ext>
                  </a:extLst>
                </p:cNvPr>
                <p:cNvPicPr/>
                <p:nvPr/>
              </p:nvPicPr>
              <p:blipFill>
                <a:blip r:embed="rId431"/>
                <a:stretch>
                  <a:fillRect/>
                </a:stretch>
              </p:blipFill>
              <p:spPr>
                <a:xfrm>
                  <a:off x="10561374" y="5065676"/>
                  <a:ext cx="191880" cy="141480"/>
                </a:xfrm>
                <a:prstGeom prst="rect">
                  <a:avLst/>
                </a:prstGeom>
              </p:spPr>
            </p:pic>
          </mc:Fallback>
        </mc:AlternateContent>
        <mc:AlternateContent xmlns:mc="http://schemas.openxmlformats.org/markup-compatibility/2006">
          <mc:Choice xmlns:p14="http://schemas.microsoft.com/office/powerpoint/2010/main" Requires="p14">
            <p:contentPart p14:bwMode="auto" r:id="rId432">
              <p14:nvContentPartPr>
                <p14:cNvPr id="254" name="Ink 253">
                  <a:extLst>
                    <a:ext uri="{FF2B5EF4-FFF2-40B4-BE49-F238E27FC236}">
                      <a16:creationId xmlns:a16="http://schemas.microsoft.com/office/drawing/2014/main" id="{A3673B41-A672-12C7-1813-5449DB913F3D}"/>
                    </a:ext>
                  </a:extLst>
                </p14:cNvPr>
                <p14:cNvContentPartPr/>
                <p14:nvPr/>
              </p14:nvContentPartPr>
              <p14:xfrm>
                <a:off x="10677294" y="5081156"/>
                <a:ext cx="191160" cy="123480"/>
              </p14:xfrm>
            </p:contentPart>
          </mc:Choice>
          <mc:Fallback>
            <p:pic>
              <p:nvPicPr>
                <p:cNvPr id="254" name="Ink 253">
                  <a:extLst>
                    <a:ext uri="{FF2B5EF4-FFF2-40B4-BE49-F238E27FC236}">
                      <a16:creationId xmlns:a16="http://schemas.microsoft.com/office/drawing/2014/main" id="{A3673B41-A672-12C7-1813-5449DB913F3D}"/>
                    </a:ext>
                  </a:extLst>
                </p:cNvPr>
                <p:cNvPicPr/>
                <p:nvPr/>
              </p:nvPicPr>
              <p:blipFill>
                <a:blip r:embed="rId433"/>
                <a:stretch>
                  <a:fillRect/>
                </a:stretch>
              </p:blipFill>
              <p:spPr>
                <a:xfrm>
                  <a:off x="10659654" y="5063156"/>
                  <a:ext cx="226800" cy="159120"/>
                </a:xfrm>
                <a:prstGeom prst="rect">
                  <a:avLst/>
                </a:prstGeom>
              </p:spPr>
            </p:pic>
          </mc:Fallback>
        </mc:AlternateContent>
        <mc:AlternateContent xmlns:mc="http://schemas.openxmlformats.org/markup-compatibility/2006">
          <mc:Choice xmlns:p14="http://schemas.microsoft.com/office/powerpoint/2010/main" Requires="p14">
            <p:contentPart p14:bwMode="auto" r:id="rId434">
              <p14:nvContentPartPr>
                <p14:cNvPr id="256" name="Ink 255">
                  <a:extLst>
                    <a:ext uri="{FF2B5EF4-FFF2-40B4-BE49-F238E27FC236}">
                      <a16:creationId xmlns:a16="http://schemas.microsoft.com/office/drawing/2014/main" id="{203E3658-55ED-90BA-5988-5EC9ADC1FBA6}"/>
                    </a:ext>
                  </a:extLst>
                </p14:cNvPr>
                <p14:cNvContentPartPr/>
                <p14:nvPr/>
              </p14:nvContentPartPr>
              <p14:xfrm>
                <a:off x="11414934" y="4150916"/>
                <a:ext cx="38160" cy="726120"/>
              </p14:xfrm>
            </p:contentPart>
          </mc:Choice>
          <mc:Fallback>
            <p:pic>
              <p:nvPicPr>
                <p:cNvPr id="256" name="Ink 255">
                  <a:extLst>
                    <a:ext uri="{FF2B5EF4-FFF2-40B4-BE49-F238E27FC236}">
                      <a16:creationId xmlns:a16="http://schemas.microsoft.com/office/drawing/2014/main" id="{203E3658-55ED-90BA-5988-5EC9ADC1FBA6}"/>
                    </a:ext>
                  </a:extLst>
                </p:cNvPr>
                <p:cNvPicPr/>
                <p:nvPr/>
              </p:nvPicPr>
              <p:blipFill>
                <a:blip r:embed="rId435"/>
                <a:stretch>
                  <a:fillRect/>
                </a:stretch>
              </p:blipFill>
              <p:spPr>
                <a:xfrm>
                  <a:off x="11397294" y="4133276"/>
                  <a:ext cx="73800" cy="761760"/>
                </a:xfrm>
                <a:prstGeom prst="rect">
                  <a:avLst/>
                </a:prstGeom>
              </p:spPr>
            </p:pic>
          </mc:Fallback>
        </mc:AlternateContent>
        <mc:AlternateContent xmlns:mc="http://schemas.openxmlformats.org/markup-compatibility/2006">
          <mc:Choice xmlns:p14="http://schemas.microsoft.com/office/powerpoint/2010/main" Requires="p14">
            <p:contentPart p14:bwMode="auto" r:id="rId436">
              <p14:nvContentPartPr>
                <p14:cNvPr id="257" name="Ink 256">
                  <a:extLst>
                    <a:ext uri="{FF2B5EF4-FFF2-40B4-BE49-F238E27FC236}">
                      <a16:creationId xmlns:a16="http://schemas.microsoft.com/office/drawing/2014/main" id="{A7949248-6582-533A-5EE3-CF6A4EEE64EF}"/>
                    </a:ext>
                  </a:extLst>
                </p14:cNvPr>
                <p14:cNvContentPartPr/>
                <p14:nvPr/>
              </p14:nvContentPartPr>
              <p14:xfrm>
                <a:off x="11261934" y="4073876"/>
                <a:ext cx="249840" cy="213840"/>
              </p14:xfrm>
            </p:contentPart>
          </mc:Choice>
          <mc:Fallback>
            <p:pic>
              <p:nvPicPr>
                <p:cNvPr id="257" name="Ink 256">
                  <a:extLst>
                    <a:ext uri="{FF2B5EF4-FFF2-40B4-BE49-F238E27FC236}">
                      <a16:creationId xmlns:a16="http://schemas.microsoft.com/office/drawing/2014/main" id="{A7949248-6582-533A-5EE3-CF6A4EEE64EF}"/>
                    </a:ext>
                  </a:extLst>
                </p:cNvPr>
                <p:cNvPicPr/>
                <p:nvPr/>
              </p:nvPicPr>
              <p:blipFill>
                <a:blip r:embed="rId437"/>
                <a:stretch>
                  <a:fillRect/>
                </a:stretch>
              </p:blipFill>
              <p:spPr>
                <a:xfrm>
                  <a:off x="11244294" y="4055876"/>
                  <a:ext cx="285480" cy="249480"/>
                </a:xfrm>
                <a:prstGeom prst="rect">
                  <a:avLst/>
                </a:prstGeom>
              </p:spPr>
            </p:pic>
          </mc:Fallback>
        </mc:AlternateContent>
        <mc:AlternateContent xmlns:mc="http://schemas.openxmlformats.org/markup-compatibility/2006">
          <mc:Choice xmlns:p14="http://schemas.microsoft.com/office/powerpoint/2010/main" Requires="p14">
            <p:contentPart p14:bwMode="auto" r:id="rId438">
              <p14:nvContentPartPr>
                <p14:cNvPr id="258" name="Ink 257">
                  <a:extLst>
                    <a:ext uri="{FF2B5EF4-FFF2-40B4-BE49-F238E27FC236}">
                      <a16:creationId xmlns:a16="http://schemas.microsoft.com/office/drawing/2014/main" id="{735464A5-C6AD-DC01-A044-B877E418CC5F}"/>
                    </a:ext>
                  </a:extLst>
                </p14:cNvPr>
                <p14:cNvContentPartPr/>
                <p14:nvPr/>
              </p14:nvContentPartPr>
              <p14:xfrm>
                <a:off x="11237814" y="3643676"/>
                <a:ext cx="198360" cy="295200"/>
              </p14:xfrm>
            </p:contentPart>
          </mc:Choice>
          <mc:Fallback>
            <p:pic>
              <p:nvPicPr>
                <p:cNvPr id="258" name="Ink 257">
                  <a:extLst>
                    <a:ext uri="{FF2B5EF4-FFF2-40B4-BE49-F238E27FC236}">
                      <a16:creationId xmlns:a16="http://schemas.microsoft.com/office/drawing/2014/main" id="{735464A5-C6AD-DC01-A044-B877E418CC5F}"/>
                    </a:ext>
                  </a:extLst>
                </p:cNvPr>
                <p:cNvPicPr/>
                <p:nvPr/>
              </p:nvPicPr>
              <p:blipFill>
                <a:blip r:embed="rId439"/>
                <a:stretch>
                  <a:fillRect/>
                </a:stretch>
              </p:blipFill>
              <p:spPr>
                <a:xfrm>
                  <a:off x="11219814" y="3626036"/>
                  <a:ext cx="234000" cy="330840"/>
                </a:xfrm>
                <a:prstGeom prst="rect">
                  <a:avLst/>
                </a:prstGeom>
              </p:spPr>
            </p:pic>
          </mc:Fallback>
        </mc:AlternateContent>
        <mc:AlternateContent xmlns:mc="http://schemas.openxmlformats.org/markup-compatibility/2006">
          <mc:Choice xmlns:p14="http://schemas.microsoft.com/office/powerpoint/2010/main" Requires="p14">
            <p:contentPart p14:bwMode="auto" r:id="rId440">
              <p14:nvContentPartPr>
                <p14:cNvPr id="259" name="Ink 258">
                  <a:extLst>
                    <a:ext uri="{FF2B5EF4-FFF2-40B4-BE49-F238E27FC236}">
                      <a16:creationId xmlns:a16="http://schemas.microsoft.com/office/drawing/2014/main" id="{7D8216A7-86AA-2DAC-52CC-F83E84E78063}"/>
                    </a:ext>
                  </a:extLst>
                </p14:cNvPr>
                <p14:cNvContentPartPr/>
                <p14:nvPr/>
              </p14:nvContentPartPr>
              <p14:xfrm>
                <a:off x="11225934" y="3804956"/>
                <a:ext cx="182880" cy="7920"/>
              </p14:xfrm>
            </p:contentPart>
          </mc:Choice>
          <mc:Fallback>
            <p:pic>
              <p:nvPicPr>
                <p:cNvPr id="259" name="Ink 258">
                  <a:extLst>
                    <a:ext uri="{FF2B5EF4-FFF2-40B4-BE49-F238E27FC236}">
                      <a16:creationId xmlns:a16="http://schemas.microsoft.com/office/drawing/2014/main" id="{7D8216A7-86AA-2DAC-52CC-F83E84E78063}"/>
                    </a:ext>
                  </a:extLst>
                </p:cNvPr>
                <p:cNvPicPr/>
                <p:nvPr/>
              </p:nvPicPr>
              <p:blipFill>
                <a:blip r:embed="rId441"/>
                <a:stretch>
                  <a:fillRect/>
                </a:stretch>
              </p:blipFill>
              <p:spPr>
                <a:xfrm>
                  <a:off x="11208294" y="3787316"/>
                  <a:ext cx="218520" cy="43560"/>
                </a:xfrm>
                <a:prstGeom prst="rect">
                  <a:avLst/>
                </a:prstGeom>
              </p:spPr>
            </p:pic>
          </mc:Fallback>
        </mc:AlternateContent>
        <mc:AlternateContent xmlns:mc="http://schemas.openxmlformats.org/markup-compatibility/2006">
          <mc:Choice xmlns:p14="http://schemas.microsoft.com/office/powerpoint/2010/main" Requires="p14">
            <p:contentPart p14:bwMode="auto" r:id="rId442">
              <p14:nvContentPartPr>
                <p14:cNvPr id="260" name="Ink 259">
                  <a:extLst>
                    <a:ext uri="{FF2B5EF4-FFF2-40B4-BE49-F238E27FC236}">
                      <a16:creationId xmlns:a16="http://schemas.microsoft.com/office/drawing/2014/main" id="{4CBBCA3A-7099-E4F1-E8A1-6ABF021C68C4}"/>
                    </a:ext>
                  </a:extLst>
                </p14:cNvPr>
                <p14:cNvContentPartPr/>
                <p14:nvPr/>
              </p14:nvContentPartPr>
              <p14:xfrm>
                <a:off x="11482614" y="3655556"/>
                <a:ext cx="119880" cy="291600"/>
              </p14:xfrm>
            </p:contentPart>
          </mc:Choice>
          <mc:Fallback>
            <p:pic>
              <p:nvPicPr>
                <p:cNvPr id="260" name="Ink 259">
                  <a:extLst>
                    <a:ext uri="{FF2B5EF4-FFF2-40B4-BE49-F238E27FC236}">
                      <a16:creationId xmlns:a16="http://schemas.microsoft.com/office/drawing/2014/main" id="{4CBBCA3A-7099-E4F1-E8A1-6ABF021C68C4}"/>
                    </a:ext>
                  </a:extLst>
                </p:cNvPr>
                <p:cNvPicPr/>
                <p:nvPr/>
              </p:nvPicPr>
              <p:blipFill>
                <a:blip r:embed="rId443"/>
                <a:stretch>
                  <a:fillRect/>
                </a:stretch>
              </p:blipFill>
              <p:spPr>
                <a:xfrm>
                  <a:off x="11464974" y="3637916"/>
                  <a:ext cx="155520" cy="327240"/>
                </a:xfrm>
                <a:prstGeom prst="rect">
                  <a:avLst/>
                </a:prstGeom>
              </p:spPr>
            </p:pic>
          </mc:Fallback>
        </mc:AlternateContent>
        <mc:AlternateContent xmlns:mc="http://schemas.openxmlformats.org/markup-compatibility/2006">
          <mc:Choice xmlns:p14="http://schemas.microsoft.com/office/powerpoint/2010/main" Requires="p14">
            <p:contentPart p14:bwMode="auto" r:id="rId444">
              <p14:nvContentPartPr>
                <p14:cNvPr id="261" name="Ink 260">
                  <a:extLst>
                    <a:ext uri="{FF2B5EF4-FFF2-40B4-BE49-F238E27FC236}">
                      <a16:creationId xmlns:a16="http://schemas.microsoft.com/office/drawing/2014/main" id="{39DEACC7-EC7B-4127-971A-23315902E1C7}"/>
                    </a:ext>
                  </a:extLst>
                </p14:cNvPr>
                <p14:cNvContentPartPr/>
                <p14:nvPr/>
              </p14:nvContentPartPr>
              <p14:xfrm>
                <a:off x="11700054" y="3734036"/>
                <a:ext cx="38160" cy="178560"/>
              </p14:xfrm>
            </p:contentPart>
          </mc:Choice>
          <mc:Fallback>
            <p:pic>
              <p:nvPicPr>
                <p:cNvPr id="261" name="Ink 260">
                  <a:extLst>
                    <a:ext uri="{FF2B5EF4-FFF2-40B4-BE49-F238E27FC236}">
                      <a16:creationId xmlns:a16="http://schemas.microsoft.com/office/drawing/2014/main" id="{39DEACC7-EC7B-4127-971A-23315902E1C7}"/>
                    </a:ext>
                  </a:extLst>
                </p:cNvPr>
                <p:cNvPicPr/>
                <p:nvPr/>
              </p:nvPicPr>
              <p:blipFill>
                <a:blip r:embed="rId445"/>
                <a:stretch>
                  <a:fillRect/>
                </a:stretch>
              </p:blipFill>
              <p:spPr>
                <a:xfrm>
                  <a:off x="11682414" y="3716036"/>
                  <a:ext cx="73800" cy="214200"/>
                </a:xfrm>
                <a:prstGeom prst="rect">
                  <a:avLst/>
                </a:prstGeom>
              </p:spPr>
            </p:pic>
          </mc:Fallback>
        </mc:AlternateContent>
        <mc:AlternateContent xmlns:mc="http://schemas.openxmlformats.org/markup-compatibility/2006">
          <mc:Choice xmlns:p14="http://schemas.microsoft.com/office/powerpoint/2010/main" Requires="p14">
            <p:contentPart p14:bwMode="auto" r:id="rId446">
              <p14:nvContentPartPr>
                <p14:cNvPr id="262" name="Ink 261">
                  <a:extLst>
                    <a:ext uri="{FF2B5EF4-FFF2-40B4-BE49-F238E27FC236}">
                      <a16:creationId xmlns:a16="http://schemas.microsoft.com/office/drawing/2014/main" id="{8EA67EBE-EC10-6E75-0973-2A1E69D3E419}"/>
                    </a:ext>
                  </a:extLst>
                </p14:cNvPr>
                <p14:cNvContentPartPr/>
                <p14:nvPr/>
              </p14:nvContentPartPr>
              <p14:xfrm>
                <a:off x="11014974" y="3480236"/>
                <a:ext cx="1094400" cy="696960"/>
              </p14:xfrm>
            </p:contentPart>
          </mc:Choice>
          <mc:Fallback>
            <p:pic>
              <p:nvPicPr>
                <p:cNvPr id="262" name="Ink 261">
                  <a:extLst>
                    <a:ext uri="{FF2B5EF4-FFF2-40B4-BE49-F238E27FC236}">
                      <a16:creationId xmlns:a16="http://schemas.microsoft.com/office/drawing/2014/main" id="{8EA67EBE-EC10-6E75-0973-2A1E69D3E419}"/>
                    </a:ext>
                  </a:extLst>
                </p:cNvPr>
                <p:cNvPicPr/>
                <p:nvPr/>
              </p:nvPicPr>
              <p:blipFill>
                <a:blip r:embed="rId447"/>
                <a:stretch>
                  <a:fillRect/>
                </a:stretch>
              </p:blipFill>
              <p:spPr>
                <a:xfrm>
                  <a:off x="10996974" y="3462596"/>
                  <a:ext cx="1130040" cy="732600"/>
                </a:xfrm>
                <a:prstGeom prst="rect">
                  <a:avLst/>
                </a:prstGeom>
              </p:spPr>
            </p:pic>
          </mc:Fallback>
        </mc:AlternateContent>
        <mc:AlternateContent xmlns:mc="http://schemas.openxmlformats.org/markup-compatibility/2006">
          <mc:Choice xmlns:p14="http://schemas.microsoft.com/office/powerpoint/2010/main" Requires="p14">
            <p:contentPart p14:bwMode="auto" r:id="rId448">
              <p14:nvContentPartPr>
                <p14:cNvPr id="264" name="Ink 263">
                  <a:extLst>
                    <a:ext uri="{FF2B5EF4-FFF2-40B4-BE49-F238E27FC236}">
                      <a16:creationId xmlns:a16="http://schemas.microsoft.com/office/drawing/2014/main" id="{7D05B363-BC08-1F30-100C-AA4D0EAAA190}"/>
                    </a:ext>
                  </a:extLst>
                </p14:cNvPr>
                <p14:cNvContentPartPr/>
                <p14:nvPr/>
              </p14:nvContentPartPr>
              <p14:xfrm>
                <a:off x="11074014" y="1587716"/>
                <a:ext cx="223200" cy="353520"/>
              </p14:xfrm>
            </p:contentPart>
          </mc:Choice>
          <mc:Fallback>
            <p:pic>
              <p:nvPicPr>
                <p:cNvPr id="264" name="Ink 263">
                  <a:extLst>
                    <a:ext uri="{FF2B5EF4-FFF2-40B4-BE49-F238E27FC236}">
                      <a16:creationId xmlns:a16="http://schemas.microsoft.com/office/drawing/2014/main" id="{7D05B363-BC08-1F30-100C-AA4D0EAAA190}"/>
                    </a:ext>
                  </a:extLst>
                </p:cNvPr>
                <p:cNvPicPr/>
                <p:nvPr/>
              </p:nvPicPr>
              <p:blipFill>
                <a:blip r:embed="rId449"/>
                <a:stretch>
                  <a:fillRect/>
                </a:stretch>
              </p:blipFill>
              <p:spPr>
                <a:xfrm>
                  <a:off x="11056014" y="1570076"/>
                  <a:ext cx="258840" cy="389160"/>
                </a:xfrm>
                <a:prstGeom prst="rect">
                  <a:avLst/>
                </a:prstGeom>
              </p:spPr>
            </p:pic>
          </mc:Fallback>
        </mc:AlternateContent>
        <mc:AlternateContent xmlns:mc="http://schemas.openxmlformats.org/markup-compatibility/2006">
          <mc:Choice xmlns:p14="http://schemas.microsoft.com/office/powerpoint/2010/main" Requires="p14">
            <p:contentPart p14:bwMode="auto" r:id="rId450">
              <p14:nvContentPartPr>
                <p14:cNvPr id="265" name="Ink 264">
                  <a:extLst>
                    <a:ext uri="{FF2B5EF4-FFF2-40B4-BE49-F238E27FC236}">
                      <a16:creationId xmlns:a16="http://schemas.microsoft.com/office/drawing/2014/main" id="{C1FD28B4-DA4A-57A6-F5BF-608A8EB2AFE3}"/>
                    </a:ext>
                  </a:extLst>
                </p14:cNvPr>
                <p14:cNvContentPartPr/>
                <p14:nvPr/>
              </p14:nvContentPartPr>
              <p14:xfrm>
                <a:off x="11132694" y="1755116"/>
                <a:ext cx="176040" cy="93600"/>
              </p14:xfrm>
            </p:contentPart>
          </mc:Choice>
          <mc:Fallback>
            <p:pic>
              <p:nvPicPr>
                <p:cNvPr id="265" name="Ink 264">
                  <a:extLst>
                    <a:ext uri="{FF2B5EF4-FFF2-40B4-BE49-F238E27FC236}">
                      <a16:creationId xmlns:a16="http://schemas.microsoft.com/office/drawing/2014/main" id="{C1FD28B4-DA4A-57A6-F5BF-608A8EB2AFE3}"/>
                    </a:ext>
                  </a:extLst>
                </p:cNvPr>
                <p:cNvPicPr/>
                <p:nvPr/>
              </p:nvPicPr>
              <p:blipFill>
                <a:blip r:embed="rId451"/>
                <a:stretch>
                  <a:fillRect/>
                </a:stretch>
              </p:blipFill>
              <p:spPr>
                <a:xfrm>
                  <a:off x="11114694" y="1737116"/>
                  <a:ext cx="211680" cy="129240"/>
                </a:xfrm>
                <a:prstGeom prst="rect">
                  <a:avLst/>
                </a:prstGeom>
              </p:spPr>
            </p:pic>
          </mc:Fallback>
        </mc:AlternateContent>
        <mc:AlternateContent xmlns:mc="http://schemas.openxmlformats.org/markup-compatibility/2006">
          <mc:Choice xmlns:p14="http://schemas.microsoft.com/office/powerpoint/2010/main" Requires="p14">
            <p:contentPart p14:bwMode="auto" r:id="rId452">
              <p14:nvContentPartPr>
                <p14:cNvPr id="266" name="Ink 265">
                  <a:extLst>
                    <a:ext uri="{FF2B5EF4-FFF2-40B4-BE49-F238E27FC236}">
                      <a16:creationId xmlns:a16="http://schemas.microsoft.com/office/drawing/2014/main" id="{B9669F7C-D75B-410F-548C-8894BBC4DDB5}"/>
                    </a:ext>
                  </a:extLst>
                </p14:cNvPr>
                <p14:cNvContentPartPr/>
                <p14:nvPr/>
              </p14:nvContentPartPr>
              <p14:xfrm>
                <a:off x="11405574" y="1631636"/>
                <a:ext cx="117720" cy="311760"/>
              </p14:xfrm>
            </p:contentPart>
          </mc:Choice>
          <mc:Fallback>
            <p:pic>
              <p:nvPicPr>
                <p:cNvPr id="266" name="Ink 265">
                  <a:extLst>
                    <a:ext uri="{FF2B5EF4-FFF2-40B4-BE49-F238E27FC236}">
                      <a16:creationId xmlns:a16="http://schemas.microsoft.com/office/drawing/2014/main" id="{B9669F7C-D75B-410F-548C-8894BBC4DDB5}"/>
                    </a:ext>
                  </a:extLst>
                </p:cNvPr>
                <p:cNvPicPr/>
                <p:nvPr/>
              </p:nvPicPr>
              <p:blipFill>
                <a:blip r:embed="rId453"/>
                <a:stretch>
                  <a:fillRect/>
                </a:stretch>
              </p:blipFill>
              <p:spPr>
                <a:xfrm>
                  <a:off x="11387574" y="1613636"/>
                  <a:ext cx="153360" cy="347400"/>
                </a:xfrm>
                <a:prstGeom prst="rect">
                  <a:avLst/>
                </a:prstGeom>
              </p:spPr>
            </p:pic>
          </mc:Fallback>
        </mc:AlternateContent>
        <mc:AlternateContent xmlns:mc="http://schemas.openxmlformats.org/markup-compatibility/2006">
          <mc:Choice xmlns:p14="http://schemas.microsoft.com/office/powerpoint/2010/main" Requires="p14">
            <p:contentPart p14:bwMode="auto" r:id="rId454">
              <p14:nvContentPartPr>
                <p14:cNvPr id="267" name="Ink 266">
                  <a:extLst>
                    <a:ext uri="{FF2B5EF4-FFF2-40B4-BE49-F238E27FC236}">
                      <a16:creationId xmlns:a16="http://schemas.microsoft.com/office/drawing/2014/main" id="{A95D31FB-CBF6-9DE3-D6B4-BB388C0C1289}"/>
                    </a:ext>
                  </a:extLst>
                </p14:cNvPr>
                <p14:cNvContentPartPr/>
                <p14:nvPr/>
              </p14:nvContentPartPr>
              <p14:xfrm>
                <a:off x="11571894" y="1641716"/>
                <a:ext cx="170280" cy="281520"/>
              </p14:xfrm>
            </p:contentPart>
          </mc:Choice>
          <mc:Fallback>
            <p:pic>
              <p:nvPicPr>
                <p:cNvPr id="267" name="Ink 266">
                  <a:extLst>
                    <a:ext uri="{FF2B5EF4-FFF2-40B4-BE49-F238E27FC236}">
                      <a16:creationId xmlns:a16="http://schemas.microsoft.com/office/drawing/2014/main" id="{A95D31FB-CBF6-9DE3-D6B4-BB388C0C1289}"/>
                    </a:ext>
                  </a:extLst>
                </p:cNvPr>
                <p:cNvPicPr/>
                <p:nvPr/>
              </p:nvPicPr>
              <p:blipFill>
                <a:blip r:embed="rId455"/>
                <a:stretch>
                  <a:fillRect/>
                </a:stretch>
              </p:blipFill>
              <p:spPr>
                <a:xfrm>
                  <a:off x="11553894" y="1623716"/>
                  <a:ext cx="205920" cy="317160"/>
                </a:xfrm>
                <a:prstGeom prst="rect">
                  <a:avLst/>
                </a:prstGeom>
              </p:spPr>
            </p:pic>
          </mc:Fallback>
        </mc:AlternateContent>
        <mc:AlternateContent xmlns:mc="http://schemas.openxmlformats.org/markup-compatibility/2006">
          <mc:Choice xmlns:p14="http://schemas.microsoft.com/office/powerpoint/2010/main" Requires="p14">
            <p:contentPart p14:bwMode="auto" r:id="rId456">
              <p14:nvContentPartPr>
                <p14:cNvPr id="268" name="Ink 267">
                  <a:extLst>
                    <a:ext uri="{FF2B5EF4-FFF2-40B4-BE49-F238E27FC236}">
                      <a16:creationId xmlns:a16="http://schemas.microsoft.com/office/drawing/2014/main" id="{D161AF01-39A5-8D58-FAD0-0E5F4EDF39CB}"/>
                    </a:ext>
                  </a:extLst>
                </p14:cNvPr>
                <p14:cNvContentPartPr/>
                <p14:nvPr/>
              </p14:nvContentPartPr>
              <p14:xfrm>
                <a:off x="10802214" y="1307636"/>
                <a:ext cx="1248840" cy="856440"/>
              </p14:xfrm>
            </p:contentPart>
          </mc:Choice>
          <mc:Fallback>
            <p:pic>
              <p:nvPicPr>
                <p:cNvPr id="268" name="Ink 267">
                  <a:extLst>
                    <a:ext uri="{FF2B5EF4-FFF2-40B4-BE49-F238E27FC236}">
                      <a16:creationId xmlns:a16="http://schemas.microsoft.com/office/drawing/2014/main" id="{D161AF01-39A5-8D58-FAD0-0E5F4EDF39CB}"/>
                    </a:ext>
                  </a:extLst>
                </p:cNvPr>
                <p:cNvPicPr/>
                <p:nvPr/>
              </p:nvPicPr>
              <p:blipFill>
                <a:blip r:embed="rId457"/>
                <a:stretch>
                  <a:fillRect/>
                </a:stretch>
              </p:blipFill>
              <p:spPr>
                <a:xfrm>
                  <a:off x="10784214" y="1289996"/>
                  <a:ext cx="1284480" cy="892080"/>
                </a:xfrm>
                <a:prstGeom prst="rect">
                  <a:avLst/>
                </a:prstGeom>
              </p:spPr>
            </p:pic>
          </mc:Fallback>
        </mc:AlternateContent>
        <mc:AlternateContent xmlns:mc="http://schemas.openxmlformats.org/markup-compatibility/2006">
          <mc:Choice xmlns:p14="http://schemas.microsoft.com/office/powerpoint/2010/main" Requires="p14">
            <p:contentPart p14:bwMode="auto" r:id="rId458">
              <p14:nvContentPartPr>
                <p14:cNvPr id="269" name="Ink 268">
                  <a:extLst>
                    <a:ext uri="{FF2B5EF4-FFF2-40B4-BE49-F238E27FC236}">
                      <a16:creationId xmlns:a16="http://schemas.microsoft.com/office/drawing/2014/main" id="{C1D279BE-DD61-7020-879B-8682C4A96932}"/>
                    </a:ext>
                  </a:extLst>
                </p14:cNvPr>
                <p14:cNvContentPartPr/>
                <p14:nvPr/>
              </p14:nvContentPartPr>
              <p14:xfrm>
                <a:off x="11326014" y="2186756"/>
                <a:ext cx="138600" cy="1176840"/>
              </p14:xfrm>
            </p:contentPart>
          </mc:Choice>
          <mc:Fallback>
            <p:pic>
              <p:nvPicPr>
                <p:cNvPr id="269" name="Ink 268">
                  <a:extLst>
                    <a:ext uri="{FF2B5EF4-FFF2-40B4-BE49-F238E27FC236}">
                      <a16:creationId xmlns:a16="http://schemas.microsoft.com/office/drawing/2014/main" id="{C1D279BE-DD61-7020-879B-8682C4A96932}"/>
                    </a:ext>
                  </a:extLst>
                </p:cNvPr>
                <p:cNvPicPr/>
                <p:nvPr/>
              </p:nvPicPr>
              <p:blipFill>
                <a:blip r:embed="rId459"/>
                <a:stretch>
                  <a:fillRect/>
                </a:stretch>
              </p:blipFill>
              <p:spPr>
                <a:xfrm>
                  <a:off x="11308014" y="2168756"/>
                  <a:ext cx="174240" cy="1212480"/>
                </a:xfrm>
                <a:prstGeom prst="rect">
                  <a:avLst/>
                </a:prstGeom>
              </p:spPr>
            </p:pic>
          </mc:Fallback>
        </mc:AlternateContent>
        <mc:AlternateContent xmlns:mc="http://schemas.openxmlformats.org/markup-compatibility/2006">
          <mc:Choice xmlns:p14="http://schemas.microsoft.com/office/powerpoint/2010/main" Requires="p14">
            <p:contentPart p14:bwMode="auto" r:id="rId460">
              <p14:nvContentPartPr>
                <p14:cNvPr id="270" name="Ink 269">
                  <a:extLst>
                    <a:ext uri="{FF2B5EF4-FFF2-40B4-BE49-F238E27FC236}">
                      <a16:creationId xmlns:a16="http://schemas.microsoft.com/office/drawing/2014/main" id="{7F9273FC-4FD0-D4F8-3DA5-9A6967647F50}"/>
                    </a:ext>
                  </a:extLst>
                </p14:cNvPr>
                <p14:cNvContentPartPr/>
                <p14:nvPr/>
              </p14:nvContentPartPr>
              <p14:xfrm>
                <a:off x="11174094" y="3283676"/>
                <a:ext cx="252360" cy="96840"/>
              </p14:xfrm>
            </p:contentPart>
          </mc:Choice>
          <mc:Fallback>
            <p:pic>
              <p:nvPicPr>
                <p:cNvPr id="270" name="Ink 269">
                  <a:extLst>
                    <a:ext uri="{FF2B5EF4-FFF2-40B4-BE49-F238E27FC236}">
                      <a16:creationId xmlns:a16="http://schemas.microsoft.com/office/drawing/2014/main" id="{7F9273FC-4FD0-D4F8-3DA5-9A6967647F50}"/>
                    </a:ext>
                  </a:extLst>
                </p:cNvPr>
                <p:cNvPicPr/>
                <p:nvPr/>
              </p:nvPicPr>
              <p:blipFill>
                <a:blip r:embed="rId461"/>
                <a:stretch>
                  <a:fillRect/>
                </a:stretch>
              </p:blipFill>
              <p:spPr>
                <a:xfrm>
                  <a:off x="11156454" y="3266036"/>
                  <a:ext cx="288000" cy="132480"/>
                </a:xfrm>
                <a:prstGeom prst="rect">
                  <a:avLst/>
                </a:prstGeom>
              </p:spPr>
            </p:pic>
          </mc:Fallback>
        </mc:AlternateContent>
        <mc:AlternateContent xmlns:mc="http://schemas.openxmlformats.org/markup-compatibility/2006">
          <mc:Choice xmlns:p14="http://schemas.microsoft.com/office/powerpoint/2010/main" Requires="p14">
            <p:contentPart p14:bwMode="auto" r:id="rId462">
              <p14:nvContentPartPr>
                <p14:cNvPr id="271" name="Ink 270">
                  <a:extLst>
                    <a:ext uri="{FF2B5EF4-FFF2-40B4-BE49-F238E27FC236}">
                      <a16:creationId xmlns:a16="http://schemas.microsoft.com/office/drawing/2014/main" id="{327064B1-8FAF-621A-CCA4-FB8342F368BD}"/>
                    </a:ext>
                  </a:extLst>
                </p14:cNvPr>
                <p14:cNvContentPartPr/>
                <p14:nvPr/>
              </p14:nvContentPartPr>
              <p14:xfrm>
                <a:off x="11739294" y="2098196"/>
                <a:ext cx="22320" cy="1189440"/>
              </p14:xfrm>
            </p:contentPart>
          </mc:Choice>
          <mc:Fallback>
            <p:pic>
              <p:nvPicPr>
                <p:cNvPr id="271" name="Ink 270">
                  <a:extLst>
                    <a:ext uri="{FF2B5EF4-FFF2-40B4-BE49-F238E27FC236}">
                      <a16:creationId xmlns:a16="http://schemas.microsoft.com/office/drawing/2014/main" id="{327064B1-8FAF-621A-CCA4-FB8342F368BD}"/>
                    </a:ext>
                  </a:extLst>
                </p:cNvPr>
                <p:cNvPicPr/>
                <p:nvPr/>
              </p:nvPicPr>
              <p:blipFill>
                <a:blip r:embed="rId463"/>
                <a:stretch>
                  <a:fillRect/>
                </a:stretch>
              </p:blipFill>
              <p:spPr>
                <a:xfrm>
                  <a:off x="11721294" y="2080196"/>
                  <a:ext cx="57960" cy="1225080"/>
                </a:xfrm>
                <a:prstGeom prst="rect">
                  <a:avLst/>
                </a:prstGeom>
              </p:spPr>
            </p:pic>
          </mc:Fallback>
        </mc:AlternateContent>
        <mc:AlternateContent xmlns:mc="http://schemas.openxmlformats.org/markup-compatibility/2006">
          <mc:Choice xmlns:p14="http://schemas.microsoft.com/office/powerpoint/2010/main" Requires="p14">
            <p:contentPart p14:bwMode="auto" r:id="rId464">
              <p14:nvContentPartPr>
                <p14:cNvPr id="272" name="Ink 271">
                  <a:extLst>
                    <a:ext uri="{FF2B5EF4-FFF2-40B4-BE49-F238E27FC236}">
                      <a16:creationId xmlns:a16="http://schemas.microsoft.com/office/drawing/2014/main" id="{8DA2ABBE-4765-82A0-4476-318DBB649A7A}"/>
                    </a:ext>
                  </a:extLst>
                </p14:cNvPr>
                <p14:cNvContentPartPr/>
                <p14:nvPr/>
              </p14:nvContentPartPr>
              <p14:xfrm>
                <a:off x="11603574" y="2182436"/>
                <a:ext cx="256320" cy="283680"/>
              </p14:xfrm>
            </p:contentPart>
          </mc:Choice>
          <mc:Fallback>
            <p:pic>
              <p:nvPicPr>
                <p:cNvPr id="272" name="Ink 271">
                  <a:extLst>
                    <a:ext uri="{FF2B5EF4-FFF2-40B4-BE49-F238E27FC236}">
                      <a16:creationId xmlns:a16="http://schemas.microsoft.com/office/drawing/2014/main" id="{8DA2ABBE-4765-82A0-4476-318DBB649A7A}"/>
                    </a:ext>
                  </a:extLst>
                </p:cNvPr>
                <p:cNvPicPr/>
                <p:nvPr/>
              </p:nvPicPr>
              <p:blipFill>
                <a:blip r:embed="rId465"/>
                <a:stretch>
                  <a:fillRect/>
                </a:stretch>
              </p:blipFill>
              <p:spPr>
                <a:xfrm>
                  <a:off x="11585934" y="2164436"/>
                  <a:ext cx="291960" cy="319320"/>
                </a:xfrm>
                <a:prstGeom prst="rect">
                  <a:avLst/>
                </a:prstGeom>
              </p:spPr>
            </p:pic>
          </mc:Fallback>
        </mc:AlternateContent>
        <mc:AlternateContent xmlns:mc="http://schemas.openxmlformats.org/markup-compatibility/2006">
          <mc:Choice xmlns:p14="http://schemas.microsoft.com/office/powerpoint/2010/main" Requires="p14">
            <p:contentPart p14:bwMode="auto" r:id="rId466">
              <p14:nvContentPartPr>
                <p14:cNvPr id="274" name="Ink 273">
                  <a:extLst>
                    <a:ext uri="{FF2B5EF4-FFF2-40B4-BE49-F238E27FC236}">
                      <a16:creationId xmlns:a16="http://schemas.microsoft.com/office/drawing/2014/main" id="{9CBD135D-835A-7DFF-8A9C-976AB1AE07B2}"/>
                    </a:ext>
                  </a:extLst>
                </p14:cNvPr>
                <p14:cNvContentPartPr/>
                <p14:nvPr/>
              </p14:nvContentPartPr>
              <p14:xfrm>
                <a:off x="11641374" y="4338476"/>
                <a:ext cx="57960" cy="628920"/>
              </p14:xfrm>
            </p:contentPart>
          </mc:Choice>
          <mc:Fallback>
            <p:pic>
              <p:nvPicPr>
                <p:cNvPr id="274" name="Ink 273">
                  <a:extLst>
                    <a:ext uri="{FF2B5EF4-FFF2-40B4-BE49-F238E27FC236}">
                      <a16:creationId xmlns:a16="http://schemas.microsoft.com/office/drawing/2014/main" id="{9CBD135D-835A-7DFF-8A9C-976AB1AE07B2}"/>
                    </a:ext>
                  </a:extLst>
                </p:cNvPr>
                <p:cNvPicPr/>
                <p:nvPr/>
              </p:nvPicPr>
              <p:blipFill>
                <a:blip r:embed="rId467"/>
                <a:stretch>
                  <a:fillRect/>
                </a:stretch>
              </p:blipFill>
              <p:spPr>
                <a:xfrm>
                  <a:off x="11623374" y="4320476"/>
                  <a:ext cx="93600" cy="664560"/>
                </a:xfrm>
                <a:prstGeom prst="rect">
                  <a:avLst/>
                </a:prstGeom>
              </p:spPr>
            </p:pic>
          </mc:Fallback>
        </mc:AlternateContent>
        <mc:AlternateContent xmlns:mc="http://schemas.openxmlformats.org/markup-compatibility/2006">
          <mc:Choice xmlns:p14="http://schemas.microsoft.com/office/powerpoint/2010/main" Requires="p14">
            <p:contentPart p14:bwMode="auto" r:id="rId468">
              <p14:nvContentPartPr>
                <p14:cNvPr id="275" name="Ink 274">
                  <a:extLst>
                    <a:ext uri="{FF2B5EF4-FFF2-40B4-BE49-F238E27FC236}">
                      <a16:creationId xmlns:a16="http://schemas.microsoft.com/office/drawing/2014/main" id="{7DAF9C22-65B6-DA67-098C-CDC66AEB47F0}"/>
                    </a:ext>
                  </a:extLst>
                </p14:cNvPr>
                <p14:cNvContentPartPr/>
                <p14:nvPr/>
              </p14:nvContentPartPr>
              <p14:xfrm>
                <a:off x="11574054" y="4826276"/>
                <a:ext cx="132480" cy="67680"/>
              </p14:xfrm>
            </p:contentPart>
          </mc:Choice>
          <mc:Fallback>
            <p:pic>
              <p:nvPicPr>
                <p:cNvPr id="275" name="Ink 274">
                  <a:extLst>
                    <a:ext uri="{FF2B5EF4-FFF2-40B4-BE49-F238E27FC236}">
                      <a16:creationId xmlns:a16="http://schemas.microsoft.com/office/drawing/2014/main" id="{7DAF9C22-65B6-DA67-098C-CDC66AEB47F0}"/>
                    </a:ext>
                  </a:extLst>
                </p:cNvPr>
                <p:cNvPicPr/>
                <p:nvPr/>
              </p:nvPicPr>
              <p:blipFill>
                <a:blip r:embed="rId469"/>
                <a:stretch>
                  <a:fillRect/>
                </a:stretch>
              </p:blipFill>
              <p:spPr>
                <a:xfrm>
                  <a:off x="11556414" y="4808276"/>
                  <a:ext cx="168120" cy="103320"/>
                </a:xfrm>
                <a:prstGeom prst="rect">
                  <a:avLst/>
                </a:prstGeom>
              </p:spPr>
            </p:pic>
          </mc:Fallback>
        </mc:AlternateContent>
        <mc:AlternateContent xmlns:mc="http://schemas.openxmlformats.org/markup-compatibility/2006">
          <mc:Choice xmlns:p14="http://schemas.microsoft.com/office/powerpoint/2010/main" Requires="p14">
            <p:contentPart p14:bwMode="auto" r:id="rId470">
              <p14:nvContentPartPr>
                <p14:cNvPr id="276" name="Ink 275">
                  <a:extLst>
                    <a:ext uri="{FF2B5EF4-FFF2-40B4-BE49-F238E27FC236}">
                      <a16:creationId xmlns:a16="http://schemas.microsoft.com/office/drawing/2014/main" id="{F488B6E3-5E5B-25DF-35F1-A88784CE73E1}"/>
                    </a:ext>
                  </a:extLst>
                </p14:cNvPr>
                <p14:cNvContentPartPr/>
                <p14:nvPr/>
              </p14:nvContentPartPr>
              <p14:xfrm>
                <a:off x="11205054" y="5378156"/>
                <a:ext cx="372240" cy="39960"/>
              </p14:xfrm>
            </p:contentPart>
          </mc:Choice>
          <mc:Fallback>
            <p:pic>
              <p:nvPicPr>
                <p:cNvPr id="276" name="Ink 275">
                  <a:extLst>
                    <a:ext uri="{FF2B5EF4-FFF2-40B4-BE49-F238E27FC236}">
                      <a16:creationId xmlns:a16="http://schemas.microsoft.com/office/drawing/2014/main" id="{F488B6E3-5E5B-25DF-35F1-A88784CE73E1}"/>
                    </a:ext>
                  </a:extLst>
                </p:cNvPr>
                <p:cNvPicPr/>
                <p:nvPr/>
              </p:nvPicPr>
              <p:blipFill>
                <a:blip r:embed="rId471"/>
                <a:stretch>
                  <a:fillRect/>
                </a:stretch>
              </p:blipFill>
              <p:spPr>
                <a:xfrm>
                  <a:off x="11187054" y="5360516"/>
                  <a:ext cx="407880" cy="75600"/>
                </a:xfrm>
                <a:prstGeom prst="rect">
                  <a:avLst/>
                </a:prstGeom>
              </p:spPr>
            </p:pic>
          </mc:Fallback>
        </mc:AlternateContent>
        <mc:AlternateContent xmlns:mc="http://schemas.openxmlformats.org/markup-compatibility/2006">
          <mc:Choice xmlns:p14="http://schemas.microsoft.com/office/powerpoint/2010/main" Requires="p14">
            <p:contentPart p14:bwMode="auto" r:id="rId472">
              <p14:nvContentPartPr>
                <p14:cNvPr id="278" name="Ink 277">
                  <a:extLst>
                    <a:ext uri="{FF2B5EF4-FFF2-40B4-BE49-F238E27FC236}">
                      <a16:creationId xmlns:a16="http://schemas.microsoft.com/office/drawing/2014/main" id="{71A6D4E1-23EF-18EF-3B05-680FB5F39FAC}"/>
                    </a:ext>
                  </a:extLst>
                </p14:cNvPr>
                <p14:cNvContentPartPr/>
                <p14:nvPr/>
              </p14:nvContentPartPr>
              <p14:xfrm>
                <a:off x="9595494" y="4728356"/>
                <a:ext cx="573480" cy="394560"/>
              </p14:xfrm>
            </p:contentPart>
          </mc:Choice>
          <mc:Fallback>
            <p:pic>
              <p:nvPicPr>
                <p:cNvPr id="278" name="Ink 277">
                  <a:extLst>
                    <a:ext uri="{FF2B5EF4-FFF2-40B4-BE49-F238E27FC236}">
                      <a16:creationId xmlns:a16="http://schemas.microsoft.com/office/drawing/2014/main" id="{71A6D4E1-23EF-18EF-3B05-680FB5F39FAC}"/>
                    </a:ext>
                  </a:extLst>
                </p:cNvPr>
                <p:cNvPicPr/>
                <p:nvPr/>
              </p:nvPicPr>
              <p:blipFill>
                <a:blip r:embed="rId473"/>
                <a:stretch>
                  <a:fillRect/>
                </a:stretch>
              </p:blipFill>
              <p:spPr>
                <a:xfrm>
                  <a:off x="9577494" y="4710716"/>
                  <a:ext cx="609120" cy="430200"/>
                </a:xfrm>
                <a:prstGeom prst="rect">
                  <a:avLst/>
                </a:prstGeom>
              </p:spPr>
            </p:pic>
          </mc:Fallback>
        </mc:AlternateContent>
        <mc:AlternateContent xmlns:mc="http://schemas.openxmlformats.org/markup-compatibility/2006">
          <mc:Choice xmlns:p14="http://schemas.microsoft.com/office/powerpoint/2010/main" Requires="p14">
            <p:contentPart p14:bwMode="auto" r:id="rId474">
              <p14:nvContentPartPr>
                <p14:cNvPr id="279" name="Ink 278">
                  <a:extLst>
                    <a:ext uri="{FF2B5EF4-FFF2-40B4-BE49-F238E27FC236}">
                      <a16:creationId xmlns:a16="http://schemas.microsoft.com/office/drawing/2014/main" id="{4DC812A7-D715-C7A0-2A31-C3B3863C3010}"/>
                    </a:ext>
                  </a:extLst>
                </p14:cNvPr>
                <p14:cNvContentPartPr/>
                <p14:nvPr/>
              </p14:nvContentPartPr>
              <p14:xfrm>
                <a:off x="9736974" y="4705316"/>
                <a:ext cx="556920" cy="412920"/>
              </p14:xfrm>
            </p:contentPart>
          </mc:Choice>
          <mc:Fallback>
            <p:pic>
              <p:nvPicPr>
                <p:cNvPr id="279" name="Ink 278">
                  <a:extLst>
                    <a:ext uri="{FF2B5EF4-FFF2-40B4-BE49-F238E27FC236}">
                      <a16:creationId xmlns:a16="http://schemas.microsoft.com/office/drawing/2014/main" id="{4DC812A7-D715-C7A0-2A31-C3B3863C3010}"/>
                    </a:ext>
                  </a:extLst>
                </p:cNvPr>
                <p:cNvPicPr/>
                <p:nvPr/>
              </p:nvPicPr>
              <p:blipFill>
                <a:blip r:embed="rId475"/>
                <a:stretch>
                  <a:fillRect/>
                </a:stretch>
              </p:blipFill>
              <p:spPr>
                <a:xfrm>
                  <a:off x="9718974" y="4687316"/>
                  <a:ext cx="592560" cy="448560"/>
                </a:xfrm>
                <a:prstGeom prst="rect">
                  <a:avLst/>
                </a:prstGeom>
              </p:spPr>
            </p:pic>
          </mc:Fallback>
        </mc:AlternateContent>
        <mc:AlternateContent xmlns:mc="http://schemas.openxmlformats.org/markup-compatibility/2006">
          <mc:Choice xmlns:p14="http://schemas.microsoft.com/office/powerpoint/2010/main" Requires="p14">
            <p:contentPart p14:bwMode="auto" r:id="rId476">
              <p14:nvContentPartPr>
                <p14:cNvPr id="280" name="Ink 279">
                  <a:extLst>
                    <a:ext uri="{FF2B5EF4-FFF2-40B4-BE49-F238E27FC236}">
                      <a16:creationId xmlns:a16="http://schemas.microsoft.com/office/drawing/2014/main" id="{5E15E95A-843E-FC72-A0D8-69DACC363D82}"/>
                    </a:ext>
                  </a:extLst>
                </p14:cNvPr>
                <p14:cNvContentPartPr/>
                <p14:nvPr/>
              </p14:nvContentPartPr>
              <p14:xfrm>
                <a:off x="10260414" y="4886396"/>
                <a:ext cx="222120" cy="10440"/>
              </p14:xfrm>
            </p:contentPart>
          </mc:Choice>
          <mc:Fallback>
            <p:pic>
              <p:nvPicPr>
                <p:cNvPr id="280" name="Ink 279">
                  <a:extLst>
                    <a:ext uri="{FF2B5EF4-FFF2-40B4-BE49-F238E27FC236}">
                      <a16:creationId xmlns:a16="http://schemas.microsoft.com/office/drawing/2014/main" id="{5E15E95A-843E-FC72-A0D8-69DACC363D82}"/>
                    </a:ext>
                  </a:extLst>
                </p:cNvPr>
                <p:cNvPicPr/>
                <p:nvPr/>
              </p:nvPicPr>
              <p:blipFill>
                <a:blip r:embed="rId477"/>
                <a:stretch>
                  <a:fillRect/>
                </a:stretch>
              </p:blipFill>
              <p:spPr>
                <a:xfrm>
                  <a:off x="10242774" y="4868756"/>
                  <a:ext cx="257760" cy="46080"/>
                </a:xfrm>
                <a:prstGeom prst="rect">
                  <a:avLst/>
                </a:prstGeom>
              </p:spPr>
            </p:pic>
          </mc:Fallback>
        </mc:AlternateContent>
        <mc:AlternateContent xmlns:mc="http://schemas.openxmlformats.org/markup-compatibility/2006">
          <mc:Choice xmlns:p14="http://schemas.microsoft.com/office/powerpoint/2010/main" Requires="p14">
            <p:contentPart p14:bwMode="auto" r:id="rId478">
              <p14:nvContentPartPr>
                <p14:cNvPr id="281" name="Ink 280">
                  <a:extLst>
                    <a:ext uri="{FF2B5EF4-FFF2-40B4-BE49-F238E27FC236}">
                      <a16:creationId xmlns:a16="http://schemas.microsoft.com/office/drawing/2014/main" id="{33B99143-2230-32C4-411F-A8AD1CEA21D6}"/>
                    </a:ext>
                  </a:extLst>
                </p14:cNvPr>
                <p14:cNvContentPartPr/>
                <p14:nvPr/>
              </p14:nvContentPartPr>
              <p14:xfrm>
                <a:off x="10421334" y="4866956"/>
                <a:ext cx="137520" cy="120240"/>
              </p14:xfrm>
            </p:contentPart>
          </mc:Choice>
          <mc:Fallback>
            <p:pic>
              <p:nvPicPr>
                <p:cNvPr id="281" name="Ink 280">
                  <a:extLst>
                    <a:ext uri="{FF2B5EF4-FFF2-40B4-BE49-F238E27FC236}">
                      <a16:creationId xmlns:a16="http://schemas.microsoft.com/office/drawing/2014/main" id="{33B99143-2230-32C4-411F-A8AD1CEA21D6}"/>
                    </a:ext>
                  </a:extLst>
                </p:cNvPr>
                <p:cNvPicPr/>
                <p:nvPr/>
              </p:nvPicPr>
              <p:blipFill>
                <a:blip r:embed="rId479"/>
                <a:stretch>
                  <a:fillRect/>
                </a:stretch>
              </p:blipFill>
              <p:spPr>
                <a:xfrm>
                  <a:off x="10403334" y="4848956"/>
                  <a:ext cx="173160" cy="155880"/>
                </a:xfrm>
                <a:prstGeom prst="rect">
                  <a:avLst/>
                </a:prstGeom>
              </p:spPr>
            </p:pic>
          </mc:Fallback>
        </mc:AlternateContent>
        <mc:AlternateContent xmlns:mc="http://schemas.openxmlformats.org/markup-compatibility/2006">
          <mc:Choice xmlns:p14="http://schemas.microsoft.com/office/powerpoint/2010/main" Requires="p14">
            <p:contentPart p14:bwMode="auto" r:id="rId480">
              <p14:nvContentPartPr>
                <p14:cNvPr id="282" name="Ink 281">
                  <a:extLst>
                    <a:ext uri="{FF2B5EF4-FFF2-40B4-BE49-F238E27FC236}">
                      <a16:creationId xmlns:a16="http://schemas.microsoft.com/office/drawing/2014/main" id="{4EC730A3-2C34-2645-9130-EC665619CA0B}"/>
                    </a:ext>
                  </a:extLst>
                </p14:cNvPr>
                <p14:cNvContentPartPr/>
                <p14:nvPr/>
              </p14:nvContentPartPr>
              <p14:xfrm>
                <a:off x="9384534" y="4895756"/>
                <a:ext cx="349560" cy="50040"/>
              </p14:xfrm>
            </p:contentPart>
          </mc:Choice>
          <mc:Fallback>
            <p:pic>
              <p:nvPicPr>
                <p:cNvPr id="282" name="Ink 281">
                  <a:extLst>
                    <a:ext uri="{FF2B5EF4-FFF2-40B4-BE49-F238E27FC236}">
                      <a16:creationId xmlns:a16="http://schemas.microsoft.com/office/drawing/2014/main" id="{4EC730A3-2C34-2645-9130-EC665619CA0B}"/>
                    </a:ext>
                  </a:extLst>
                </p:cNvPr>
                <p:cNvPicPr/>
                <p:nvPr/>
              </p:nvPicPr>
              <p:blipFill>
                <a:blip r:embed="rId481"/>
                <a:stretch>
                  <a:fillRect/>
                </a:stretch>
              </p:blipFill>
              <p:spPr>
                <a:xfrm>
                  <a:off x="9366894" y="4878116"/>
                  <a:ext cx="385200" cy="85680"/>
                </a:xfrm>
                <a:prstGeom prst="rect">
                  <a:avLst/>
                </a:prstGeom>
              </p:spPr>
            </p:pic>
          </mc:Fallback>
        </mc:AlternateContent>
        <mc:AlternateContent xmlns:mc="http://schemas.openxmlformats.org/markup-compatibility/2006">
          <mc:Choice xmlns:p14="http://schemas.microsoft.com/office/powerpoint/2010/main" Requires="p14">
            <p:contentPart p14:bwMode="auto" r:id="rId482">
              <p14:nvContentPartPr>
                <p14:cNvPr id="283" name="Ink 282">
                  <a:extLst>
                    <a:ext uri="{FF2B5EF4-FFF2-40B4-BE49-F238E27FC236}">
                      <a16:creationId xmlns:a16="http://schemas.microsoft.com/office/drawing/2014/main" id="{EB67C29E-6D5D-2D17-A0EA-EF0E3E0998C1}"/>
                    </a:ext>
                  </a:extLst>
                </p14:cNvPr>
                <p14:cNvContentPartPr/>
                <p14:nvPr/>
              </p14:nvContentPartPr>
              <p14:xfrm>
                <a:off x="9263214" y="4820156"/>
                <a:ext cx="203040" cy="165240"/>
              </p14:xfrm>
            </p:contentPart>
          </mc:Choice>
          <mc:Fallback>
            <p:pic>
              <p:nvPicPr>
                <p:cNvPr id="283" name="Ink 282">
                  <a:extLst>
                    <a:ext uri="{FF2B5EF4-FFF2-40B4-BE49-F238E27FC236}">
                      <a16:creationId xmlns:a16="http://schemas.microsoft.com/office/drawing/2014/main" id="{EB67C29E-6D5D-2D17-A0EA-EF0E3E0998C1}"/>
                    </a:ext>
                  </a:extLst>
                </p:cNvPr>
                <p:cNvPicPr/>
                <p:nvPr/>
              </p:nvPicPr>
              <p:blipFill>
                <a:blip r:embed="rId483"/>
                <a:stretch>
                  <a:fillRect/>
                </a:stretch>
              </p:blipFill>
              <p:spPr>
                <a:xfrm>
                  <a:off x="9245214" y="4802516"/>
                  <a:ext cx="238680" cy="200880"/>
                </a:xfrm>
                <a:prstGeom prst="rect">
                  <a:avLst/>
                </a:prstGeom>
              </p:spPr>
            </p:pic>
          </mc:Fallback>
        </mc:AlternateContent>
        <mc:AlternateContent xmlns:mc="http://schemas.openxmlformats.org/markup-compatibility/2006">
          <mc:Choice xmlns:p14="http://schemas.microsoft.com/office/powerpoint/2010/main" Requires="p14">
            <p:contentPart p14:bwMode="auto" r:id="rId484">
              <p14:nvContentPartPr>
                <p14:cNvPr id="284" name="Ink 283">
                  <a:extLst>
                    <a:ext uri="{FF2B5EF4-FFF2-40B4-BE49-F238E27FC236}">
                      <a16:creationId xmlns:a16="http://schemas.microsoft.com/office/drawing/2014/main" id="{9E8CA58D-0C1C-B24D-E7DC-AFB81F966CD8}"/>
                    </a:ext>
                  </a:extLst>
                </p14:cNvPr>
                <p14:cNvContentPartPr/>
                <p14:nvPr/>
              </p14:nvContentPartPr>
              <p14:xfrm>
                <a:off x="9861174" y="3915836"/>
                <a:ext cx="33120" cy="866160"/>
              </p14:xfrm>
            </p:contentPart>
          </mc:Choice>
          <mc:Fallback>
            <p:pic>
              <p:nvPicPr>
                <p:cNvPr id="284" name="Ink 283">
                  <a:extLst>
                    <a:ext uri="{FF2B5EF4-FFF2-40B4-BE49-F238E27FC236}">
                      <a16:creationId xmlns:a16="http://schemas.microsoft.com/office/drawing/2014/main" id="{9E8CA58D-0C1C-B24D-E7DC-AFB81F966CD8}"/>
                    </a:ext>
                  </a:extLst>
                </p:cNvPr>
                <p:cNvPicPr/>
                <p:nvPr/>
              </p:nvPicPr>
              <p:blipFill>
                <a:blip r:embed="rId485"/>
                <a:stretch>
                  <a:fillRect/>
                </a:stretch>
              </p:blipFill>
              <p:spPr>
                <a:xfrm>
                  <a:off x="9843534" y="3898196"/>
                  <a:ext cx="68760" cy="901800"/>
                </a:xfrm>
                <a:prstGeom prst="rect">
                  <a:avLst/>
                </a:prstGeom>
              </p:spPr>
            </p:pic>
          </mc:Fallback>
        </mc:AlternateContent>
        <mc:AlternateContent xmlns:mc="http://schemas.openxmlformats.org/markup-compatibility/2006">
          <mc:Choice xmlns:p14="http://schemas.microsoft.com/office/powerpoint/2010/main" Requires="p14">
            <p:contentPart p14:bwMode="auto" r:id="rId486">
              <p14:nvContentPartPr>
                <p14:cNvPr id="285" name="Ink 284">
                  <a:extLst>
                    <a:ext uri="{FF2B5EF4-FFF2-40B4-BE49-F238E27FC236}">
                      <a16:creationId xmlns:a16="http://schemas.microsoft.com/office/drawing/2014/main" id="{541DDA3B-6844-7938-6421-4FE04B3233EA}"/>
                    </a:ext>
                  </a:extLst>
                </p14:cNvPr>
                <p14:cNvContentPartPr/>
                <p14:nvPr/>
              </p14:nvContentPartPr>
              <p14:xfrm>
                <a:off x="9694494" y="3861836"/>
                <a:ext cx="272160" cy="307440"/>
              </p14:xfrm>
            </p:contentPart>
          </mc:Choice>
          <mc:Fallback>
            <p:pic>
              <p:nvPicPr>
                <p:cNvPr id="285" name="Ink 284">
                  <a:extLst>
                    <a:ext uri="{FF2B5EF4-FFF2-40B4-BE49-F238E27FC236}">
                      <a16:creationId xmlns:a16="http://schemas.microsoft.com/office/drawing/2014/main" id="{541DDA3B-6844-7938-6421-4FE04B3233EA}"/>
                    </a:ext>
                  </a:extLst>
                </p:cNvPr>
                <p:cNvPicPr/>
                <p:nvPr/>
              </p:nvPicPr>
              <p:blipFill>
                <a:blip r:embed="rId487"/>
                <a:stretch>
                  <a:fillRect/>
                </a:stretch>
              </p:blipFill>
              <p:spPr>
                <a:xfrm>
                  <a:off x="9676494" y="3843836"/>
                  <a:ext cx="307800" cy="343080"/>
                </a:xfrm>
                <a:prstGeom prst="rect">
                  <a:avLst/>
                </a:prstGeom>
              </p:spPr>
            </p:pic>
          </mc:Fallback>
        </mc:AlternateContent>
        <mc:AlternateContent xmlns:mc="http://schemas.openxmlformats.org/markup-compatibility/2006">
          <mc:Choice xmlns:p14="http://schemas.microsoft.com/office/powerpoint/2010/main" Requires="p14">
            <p:contentPart p14:bwMode="auto" r:id="rId488">
              <p14:nvContentPartPr>
                <p14:cNvPr id="286" name="Ink 285">
                  <a:extLst>
                    <a:ext uri="{FF2B5EF4-FFF2-40B4-BE49-F238E27FC236}">
                      <a16:creationId xmlns:a16="http://schemas.microsoft.com/office/drawing/2014/main" id="{4A0C1A5A-FB8A-E6EE-07D8-E51E399C78B5}"/>
                    </a:ext>
                  </a:extLst>
                </p14:cNvPr>
                <p14:cNvContentPartPr/>
                <p14:nvPr/>
              </p14:nvContentPartPr>
              <p14:xfrm>
                <a:off x="9432414" y="3537476"/>
                <a:ext cx="198360" cy="210240"/>
              </p14:xfrm>
            </p:contentPart>
          </mc:Choice>
          <mc:Fallback>
            <p:pic>
              <p:nvPicPr>
                <p:cNvPr id="286" name="Ink 285">
                  <a:extLst>
                    <a:ext uri="{FF2B5EF4-FFF2-40B4-BE49-F238E27FC236}">
                      <a16:creationId xmlns:a16="http://schemas.microsoft.com/office/drawing/2014/main" id="{4A0C1A5A-FB8A-E6EE-07D8-E51E399C78B5}"/>
                    </a:ext>
                  </a:extLst>
                </p:cNvPr>
                <p:cNvPicPr/>
                <p:nvPr/>
              </p:nvPicPr>
              <p:blipFill>
                <a:blip r:embed="rId489"/>
                <a:stretch>
                  <a:fillRect/>
                </a:stretch>
              </p:blipFill>
              <p:spPr>
                <a:xfrm>
                  <a:off x="9414774" y="3519476"/>
                  <a:ext cx="234000" cy="245880"/>
                </a:xfrm>
                <a:prstGeom prst="rect">
                  <a:avLst/>
                </a:prstGeom>
              </p:spPr>
            </p:pic>
          </mc:Fallback>
        </mc:AlternateContent>
        <mc:AlternateContent xmlns:mc="http://schemas.openxmlformats.org/markup-compatibility/2006">
          <mc:Choice xmlns:p14="http://schemas.microsoft.com/office/powerpoint/2010/main" Requires="p14">
            <p:contentPart p14:bwMode="auto" r:id="rId490">
              <p14:nvContentPartPr>
                <p14:cNvPr id="287" name="Ink 286">
                  <a:extLst>
                    <a:ext uri="{FF2B5EF4-FFF2-40B4-BE49-F238E27FC236}">
                      <a16:creationId xmlns:a16="http://schemas.microsoft.com/office/drawing/2014/main" id="{C616055F-65E8-34F3-4D00-9F1690565979}"/>
                    </a:ext>
                  </a:extLst>
                </p14:cNvPr>
                <p14:cNvContentPartPr/>
                <p14:nvPr/>
              </p14:nvContentPartPr>
              <p14:xfrm>
                <a:off x="9655254" y="3492476"/>
                <a:ext cx="147600" cy="247680"/>
              </p14:xfrm>
            </p:contentPart>
          </mc:Choice>
          <mc:Fallback>
            <p:pic>
              <p:nvPicPr>
                <p:cNvPr id="287" name="Ink 286">
                  <a:extLst>
                    <a:ext uri="{FF2B5EF4-FFF2-40B4-BE49-F238E27FC236}">
                      <a16:creationId xmlns:a16="http://schemas.microsoft.com/office/drawing/2014/main" id="{C616055F-65E8-34F3-4D00-9F1690565979}"/>
                    </a:ext>
                  </a:extLst>
                </p:cNvPr>
                <p:cNvPicPr/>
                <p:nvPr/>
              </p:nvPicPr>
              <p:blipFill>
                <a:blip r:embed="rId491"/>
                <a:stretch>
                  <a:fillRect/>
                </a:stretch>
              </p:blipFill>
              <p:spPr>
                <a:xfrm>
                  <a:off x="9637254" y="3474836"/>
                  <a:ext cx="183240" cy="283320"/>
                </a:xfrm>
                <a:prstGeom prst="rect">
                  <a:avLst/>
                </a:prstGeom>
              </p:spPr>
            </p:pic>
          </mc:Fallback>
        </mc:AlternateContent>
        <mc:AlternateContent xmlns:mc="http://schemas.openxmlformats.org/markup-compatibility/2006">
          <mc:Choice xmlns:p14="http://schemas.microsoft.com/office/powerpoint/2010/main" Requires="p14">
            <p:contentPart p14:bwMode="auto" r:id="rId492">
              <p14:nvContentPartPr>
                <p14:cNvPr id="288" name="Ink 287">
                  <a:extLst>
                    <a:ext uri="{FF2B5EF4-FFF2-40B4-BE49-F238E27FC236}">
                      <a16:creationId xmlns:a16="http://schemas.microsoft.com/office/drawing/2014/main" id="{F84B3CFA-040C-360F-DEF1-85D1C2EB9027}"/>
                    </a:ext>
                  </a:extLst>
                </p14:cNvPr>
                <p14:cNvContentPartPr/>
                <p14:nvPr/>
              </p14:nvContentPartPr>
              <p14:xfrm>
                <a:off x="9842094" y="3533876"/>
                <a:ext cx="117000" cy="166680"/>
              </p14:xfrm>
            </p:contentPart>
          </mc:Choice>
          <mc:Fallback>
            <p:pic>
              <p:nvPicPr>
                <p:cNvPr id="288" name="Ink 287">
                  <a:extLst>
                    <a:ext uri="{FF2B5EF4-FFF2-40B4-BE49-F238E27FC236}">
                      <a16:creationId xmlns:a16="http://schemas.microsoft.com/office/drawing/2014/main" id="{F84B3CFA-040C-360F-DEF1-85D1C2EB9027}"/>
                    </a:ext>
                  </a:extLst>
                </p:cNvPr>
                <p:cNvPicPr/>
                <p:nvPr/>
              </p:nvPicPr>
              <p:blipFill>
                <a:blip r:embed="rId493"/>
                <a:stretch>
                  <a:fillRect/>
                </a:stretch>
              </p:blipFill>
              <p:spPr>
                <a:xfrm>
                  <a:off x="9824454" y="3516236"/>
                  <a:ext cx="152640" cy="202320"/>
                </a:xfrm>
                <a:prstGeom prst="rect">
                  <a:avLst/>
                </a:prstGeom>
              </p:spPr>
            </p:pic>
          </mc:Fallback>
        </mc:AlternateContent>
        <mc:AlternateContent xmlns:mc="http://schemas.openxmlformats.org/markup-compatibility/2006">
          <mc:Choice xmlns:p14="http://schemas.microsoft.com/office/powerpoint/2010/main" Requires="p14">
            <p:contentPart p14:bwMode="auto" r:id="rId494">
              <p14:nvContentPartPr>
                <p14:cNvPr id="289" name="Ink 288">
                  <a:extLst>
                    <a:ext uri="{FF2B5EF4-FFF2-40B4-BE49-F238E27FC236}">
                      <a16:creationId xmlns:a16="http://schemas.microsoft.com/office/drawing/2014/main" id="{412577A1-591C-1915-9108-2BE1DF5A8569}"/>
                    </a:ext>
                  </a:extLst>
                </p14:cNvPr>
                <p14:cNvContentPartPr/>
                <p14:nvPr/>
              </p14:nvContentPartPr>
              <p14:xfrm>
                <a:off x="9093294" y="3354596"/>
                <a:ext cx="1017720" cy="552960"/>
              </p14:xfrm>
            </p:contentPart>
          </mc:Choice>
          <mc:Fallback>
            <p:pic>
              <p:nvPicPr>
                <p:cNvPr id="289" name="Ink 288">
                  <a:extLst>
                    <a:ext uri="{FF2B5EF4-FFF2-40B4-BE49-F238E27FC236}">
                      <a16:creationId xmlns:a16="http://schemas.microsoft.com/office/drawing/2014/main" id="{412577A1-591C-1915-9108-2BE1DF5A8569}"/>
                    </a:ext>
                  </a:extLst>
                </p:cNvPr>
                <p:cNvPicPr/>
                <p:nvPr/>
              </p:nvPicPr>
              <p:blipFill>
                <a:blip r:embed="rId495"/>
                <a:stretch>
                  <a:fillRect/>
                </a:stretch>
              </p:blipFill>
              <p:spPr>
                <a:xfrm>
                  <a:off x="9075294" y="3336956"/>
                  <a:ext cx="1053360" cy="588600"/>
                </a:xfrm>
                <a:prstGeom prst="rect">
                  <a:avLst/>
                </a:prstGeom>
              </p:spPr>
            </p:pic>
          </mc:Fallback>
        </mc:AlternateContent>
        <mc:AlternateContent xmlns:mc="http://schemas.openxmlformats.org/markup-compatibility/2006">
          <mc:Choice xmlns:p14="http://schemas.microsoft.com/office/powerpoint/2010/main" Requires="p14">
            <p:contentPart p14:bwMode="auto" r:id="rId496">
              <p14:nvContentPartPr>
                <p14:cNvPr id="291" name="Ink 290">
                  <a:extLst>
                    <a:ext uri="{FF2B5EF4-FFF2-40B4-BE49-F238E27FC236}">
                      <a16:creationId xmlns:a16="http://schemas.microsoft.com/office/drawing/2014/main" id="{6EAA2F8E-311B-E801-5ACE-858615B4F16D}"/>
                    </a:ext>
                  </a:extLst>
                </p14:cNvPr>
                <p14:cNvContentPartPr/>
                <p14:nvPr/>
              </p14:nvContentPartPr>
              <p14:xfrm>
                <a:off x="9480654" y="1786436"/>
                <a:ext cx="55800" cy="1351080"/>
              </p14:xfrm>
            </p:contentPart>
          </mc:Choice>
          <mc:Fallback>
            <p:pic>
              <p:nvPicPr>
                <p:cNvPr id="291" name="Ink 290">
                  <a:extLst>
                    <a:ext uri="{FF2B5EF4-FFF2-40B4-BE49-F238E27FC236}">
                      <a16:creationId xmlns:a16="http://schemas.microsoft.com/office/drawing/2014/main" id="{6EAA2F8E-311B-E801-5ACE-858615B4F16D}"/>
                    </a:ext>
                  </a:extLst>
                </p:cNvPr>
                <p:cNvPicPr/>
                <p:nvPr/>
              </p:nvPicPr>
              <p:blipFill>
                <a:blip r:embed="rId497"/>
                <a:stretch>
                  <a:fillRect/>
                </a:stretch>
              </p:blipFill>
              <p:spPr>
                <a:xfrm>
                  <a:off x="9462654" y="1768796"/>
                  <a:ext cx="91440" cy="1386720"/>
                </a:xfrm>
                <a:prstGeom prst="rect">
                  <a:avLst/>
                </a:prstGeom>
              </p:spPr>
            </p:pic>
          </mc:Fallback>
        </mc:AlternateContent>
        <mc:AlternateContent xmlns:mc="http://schemas.openxmlformats.org/markup-compatibility/2006">
          <mc:Choice xmlns:p14="http://schemas.microsoft.com/office/powerpoint/2010/main" Requires="p14">
            <p:contentPart p14:bwMode="auto" r:id="rId498">
              <p14:nvContentPartPr>
                <p14:cNvPr id="292" name="Ink 291">
                  <a:extLst>
                    <a:ext uri="{FF2B5EF4-FFF2-40B4-BE49-F238E27FC236}">
                      <a16:creationId xmlns:a16="http://schemas.microsoft.com/office/drawing/2014/main" id="{7F959A13-075F-461F-2D71-D7204D88AF54}"/>
                    </a:ext>
                  </a:extLst>
                </p14:cNvPr>
                <p14:cNvContentPartPr/>
                <p14:nvPr/>
              </p14:nvContentPartPr>
              <p14:xfrm>
                <a:off x="9320814" y="3028436"/>
                <a:ext cx="181440" cy="137520"/>
              </p14:xfrm>
            </p:contentPart>
          </mc:Choice>
          <mc:Fallback>
            <p:pic>
              <p:nvPicPr>
                <p:cNvPr id="292" name="Ink 291">
                  <a:extLst>
                    <a:ext uri="{FF2B5EF4-FFF2-40B4-BE49-F238E27FC236}">
                      <a16:creationId xmlns:a16="http://schemas.microsoft.com/office/drawing/2014/main" id="{7F959A13-075F-461F-2D71-D7204D88AF54}"/>
                    </a:ext>
                  </a:extLst>
                </p:cNvPr>
                <p:cNvPicPr/>
                <p:nvPr/>
              </p:nvPicPr>
              <p:blipFill>
                <a:blip r:embed="rId499"/>
                <a:stretch>
                  <a:fillRect/>
                </a:stretch>
              </p:blipFill>
              <p:spPr>
                <a:xfrm>
                  <a:off x="9303174" y="3010436"/>
                  <a:ext cx="217080" cy="173160"/>
                </a:xfrm>
                <a:prstGeom prst="rect">
                  <a:avLst/>
                </a:prstGeom>
              </p:spPr>
            </p:pic>
          </mc:Fallback>
        </mc:AlternateContent>
        <mc:AlternateContent xmlns:mc="http://schemas.openxmlformats.org/markup-compatibility/2006">
          <mc:Choice xmlns:p14="http://schemas.microsoft.com/office/powerpoint/2010/main" Requires="p14">
            <p:contentPart p14:bwMode="auto" r:id="rId500">
              <p14:nvContentPartPr>
                <p14:cNvPr id="293" name="Ink 292">
                  <a:extLst>
                    <a:ext uri="{FF2B5EF4-FFF2-40B4-BE49-F238E27FC236}">
                      <a16:creationId xmlns:a16="http://schemas.microsoft.com/office/drawing/2014/main" id="{B6943098-B6B5-0A08-A973-03AB2CD7269E}"/>
                    </a:ext>
                  </a:extLst>
                </p14:cNvPr>
                <p14:cNvContentPartPr/>
                <p14:nvPr/>
              </p14:nvContentPartPr>
              <p14:xfrm>
                <a:off x="9544734" y="3067316"/>
                <a:ext cx="140400" cy="53280"/>
              </p14:xfrm>
            </p:contentPart>
          </mc:Choice>
          <mc:Fallback>
            <p:pic>
              <p:nvPicPr>
                <p:cNvPr id="293" name="Ink 292">
                  <a:extLst>
                    <a:ext uri="{FF2B5EF4-FFF2-40B4-BE49-F238E27FC236}">
                      <a16:creationId xmlns:a16="http://schemas.microsoft.com/office/drawing/2014/main" id="{B6943098-B6B5-0A08-A973-03AB2CD7269E}"/>
                    </a:ext>
                  </a:extLst>
                </p:cNvPr>
                <p:cNvPicPr/>
                <p:nvPr/>
              </p:nvPicPr>
              <p:blipFill>
                <a:blip r:embed="rId501"/>
                <a:stretch>
                  <a:fillRect/>
                </a:stretch>
              </p:blipFill>
              <p:spPr>
                <a:xfrm>
                  <a:off x="9526734" y="3049676"/>
                  <a:ext cx="176040" cy="88920"/>
                </a:xfrm>
                <a:prstGeom prst="rect">
                  <a:avLst/>
                </a:prstGeom>
              </p:spPr>
            </p:pic>
          </mc:Fallback>
        </mc:AlternateContent>
        <mc:AlternateContent xmlns:mc="http://schemas.openxmlformats.org/markup-compatibility/2006">
          <mc:Choice xmlns:p14="http://schemas.microsoft.com/office/powerpoint/2010/main" Requires="p14">
            <p:contentPart p14:bwMode="auto" r:id="rId502">
              <p14:nvContentPartPr>
                <p14:cNvPr id="294" name="Ink 293">
                  <a:extLst>
                    <a:ext uri="{FF2B5EF4-FFF2-40B4-BE49-F238E27FC236}">
                      <a16:creationId xmlns:a16="http://schemas.microsoft.com/office/drawing/2014/main" id="{63B72B43-AC36-C22A-F368-B25A92073127}"/>
                    </a:ext>
                  </a:extLst>
                </p14:cNvPr>
                <p14:cNvContentPartPr/>
                <p14:nvPr/>
              </p14:nvContentPartPr>
              <p14:xfrm>
                <a:off x="9438174" y="1857356"/>
                <a:ext cx="1195200" cy="241920"/>
              </p14:xfrm>
            </p:contentPart>
          </mc:Choice>
          <mc:Fallback>
            <p:pic>
              <p:nvPicPr>
                <p:cNvPr id="294" name="Ink 293">
                  <a:extLst>
                    <a:ext uri="{FF2B5EF4-FFF2-40B4-BE49-F238E27FC236}">
                      <a16:creationId xmlns:a16="http://schemas.microsoft.com/office/drawing/2014/main" id="{63B72B43-AC36-C22A-F368-B25A92073127}"/>
                    </a:ext>
                  </a:extLst>
                </p:cNvPr>
                <p:cNvPicPr/>
                <p:nvPr/>
              </p:nvPicPr>
              <p:blipFill>
                <a:blip r:embed="rId503"/>
                <a:stretch>
                  <a:fillRect/>
                </a:stretch>
              </p:blipFill>
              <p:spPr>
                <a:xfrm>
                  <a:off x="9420174" y="1839716"/>
                  <a:ext cx="1230840" cy="277560"/>
                </a:xfrm>
                <a:prstGeom prst="rect">
                  <a:avLst/>
                </a:prstGeom>
              </p:spPr>
            </p:pic>
          </mc:Fallback>
        </mc:AlternateContent>
        <mc:AlternateContent xmlns:mc="http://schemas.openxmlformats.org/markup-compatibility/2006">
          <mc:Choice xmlns:p14="http://schemas.microsoft.com/office/powerpoint/2010/main" Requires="p14">
            <p:contentPart p14:bwMode="auto" r:id="rId504">
              <p14:nvContentPartPr>
                <p14:cNvPr id="296" name="Ink 295">
                  <a:extLst>
                    <a:ext uri="{FF2B5EF4-FFF2-40B4-BE49-F238E27FC236}">
                      <a16:creationId xmlns:a16="http://schemas.microsoft.com/office/drawing/2014/main" id="{9B8BB469-AEB4-3B52-979A-EC915B674B8C}"/>
                    </a:ext>
                  </a:extLst>
                </p14:cNvPr>
                <p14:cNvContentPartPr/>
                <p14:nvPr/>
              </p14:nvContentPartPr>
              <p14:xfrm>
                <a:off x="9585054" y="2074796"/>
                <a:ext cx="1014480" cy="981360"/>
              </p14:xfrm>
            </p:contentPart>
          </mc:Choice>
          <mc:Fallback>
            <p:pic>
              <p:nvPicPr>
                <p:cNvPr id="296" name="Ink 295">
                  <a:extLst>
                    <a:ext uri="{FF2B5EF4-FFF2-40B4-BE49-F238E27FC236}">
                      <a16:creationId xmlns:a16="http://schemas.microsoft.com/office/drawing/2014/main" id="{9B8BB469-AEB4-3B52-979A-EC915B674B8C}"/>
                    </a:ext>
                  </a:extLst>
                </p:cNvPr>
                <p:cNvPicPr/>
                <p:nvPr/>
              </p:nvPicPr>
              <p:blipFill>
                <a:blip r:embed="rId505"/>
                <a:stretch>
                  <a:fillRect/>
                </a:stretch>
              </p:blipFill>
              <p:spPr>
                <a:xfrm>
                  <a:off x="9567054" y="2056796"/>
                  <a:ext cx="1050120" cy="1017000"/>
                </a:xfrm>
                <a:prstGeom prst="rect">
                  <a:avLst/>
                </a:prstGeom>
              </p:spPr>
            </p:pic>
          </mc:Fallback>
        </mc:AlternateContent>
        <mc:AlternateContent xmlns:mc="http://schemas.openxmlformats.org/markup-compatibility/2006">
          <mc:Choice xmlns:p14="http://schemas.microsoft.com/office/powerpoint/2010/main" Requires="p14">
            <p:contentPart p14:bwMode="auto" r:id="rId506">
              <p14:nvContentPartPr>
                <p14:cNvPr id="297" name="Ink 296">
                  <a:extLst>
                    <a:ext uri="{FF2B5EF4-FFF2-40B4-BE49-F238E27FC236}">
                      <a16:creationId xmlns:a16="http://schemas.microsoft.com/office/drawing/2014/main" id="{8649AC61-83F4-C1D7-EF03-B8E5311F4A31}"/>
                    </a:ext>
                  </a:extLst>
                </p14:cNvPr>
                <p14:cNvContentPartPr/>
                <p14:nvPr/>
              </p14:nvContentPartPr>
              <p14:xfrm>
                <a:off x="10258614" y="2044196"/>
                <a:ext cx="392760" cy="239760"/>
              </p14:xfrm>
            </p:contentPart>
          </mc:Choice>
          <mc:Fallback>
            <p:pic>
              <p:nvPicPr>
                <p:cNvPr id="297" name="Ink 296">
                  <a:extLst>
                    <a:ext uri="{FF2B5EF4-FFF2-40B4-BE49-F238E27FC236}">
                      <a16:creationId xmlns:a16="http://schemas.microsoft.com/office/drawing/2014/main" id="{8649AC61-83F4-C1D7-EF03-B8E5311F4A31}"/>
                    </a:ext>
                  </a:extLst>
                </p:cNvPr>
                <p:cNvPicPr/>
                <p:nvPr/>
              </p:nvPicPr>
              <p:blipFill>
                <a:blip r:embed="rId507"/>
                <a:stretch>
                  <a:fillRect/>
                </a:stretch>
              </p:blipFill>
              <p:spPr>
                <a:xfrm>
                  <a:off x="10240614" y="2026556"/>
                  <a:ext cx="428400" cy="275400"/>
                </a:xfrm>
                <a:prstGeom prst="rect">
                  <a:avLst/>
                </a:prstGeom>
              </p:spPr>
            </p:pic>
          </mc:Fallback>
        </mc:AlternateContent>
        <mc:AlternateContent xmlns:mc="http://schemas.openxmlformats.org/markup-compatibility/2006">
          <mc:Choice xmlns:p14="http://schemas.microsoft.com/office/powerpoint/2010/main" Requires="p14">
            <p:contentPart p14:bwMode="auto" r:id="rId508">
              <p14:nvContentPartPr>
                <p14:cNvPr id="304" name="Ink 303">
                  <a:extLst>
                    <a:ext uri="{FF2B5EF4-FFF2-40B4-BE49-F238E27FC236}">
                      <a16:creationId xmlns:a16="http://schemas.microsoft.com/office/drawing/2014/main" id="{48FE3454-5EB0-EE35-940E-F1F2FA79FC06}"/>
                    </a:ext>
                  </a:extLst>
                </p14:cNvPr>
                <p14:cNvContentPartPr/>
                <p14:nvPr/>
              </p14:nvContentPartPr>
              <p14:xfrm>
                <a:off x="10370934" y="2221676"/>
                <a:ext cx="493920" cy="1510200"/>
              </p14:xfrm>
            </p:contentPart>
          </mc:Choice>
          <mc:Fallback>
            <p:pic>
              <p:nvPicPr>
                <p:cNvPr id="304" name="Ink 303">
                  <a:extLst>
                    <a:ext uri="{FF2B5EF4-FFF2-40B4-BE49-F238E27FC236}">
                      <a16:creationId xmlns:a16="http://schemas.microsoft.com/office/drawing/2014/main" id="{48FE3454-5EB0-EE35-940E-F1F2FA79FC06}"/>
                    </a:ext>
                  </a:extLst>
                </p:cNvPr>
                <p:cNvPicPr/>
                <p:nvPr/>
              </p:nvPicPr>
              <p:blipFill>
                <a:blip r:embed="rId509"/>
                <a:stretch>
                  <a:fillRect/>
                </a:stretch>
              </p:blipFill>
              <p:spPr>
                <a:xfrm>
                  <a:off x="10352934" y="2203676"/>
                  <a:ext cx="529560" cy="1545840"/>
                </a:xfrm>
                <a:prstGeom prst="rect">
                  <a:avLst/>
                </a:prstGeom>
              </p:spPr>
            </p:pic>
          </mc:Fallback>
        </mc:AlternateContent>
        <mc:AlternateContent xmlns:mc="http://schemas.openxmlformats.org/markup-compatibility/2006">
          <mc:Choice xmlns:p14="http://schemas.microsoft.com/office/powerpoint/2010/main" Requires="p14">
            <p:contentPart p14:bwMode="auto" r:id="rId510">
              <p14:nvContentPartPr>
                <p14:cNvPr id="305" name="Ink 304">
                  <a:extLst>
                    <a:ext uri="{FF2B5EF4-FFF2-40B4-BE49-F238E27FC236}">
                      <a16:creationId xmlns:a16="http://schemas.microsoft.com/office/drawing/2014/main" id="{DBD9EDFA-B652-814A-616B-94234B823B8F}"/>
                    </a:ext>
                  </a:extLst>
                </p14:cNvPr>
                <p14:cNvContentPartPr/>
                <p14:nvPr/>
              </p14:nvContentPartPr>
              <p14:xfrm>
                <a:off x="10279854" y="3647636"/>
                <a:ext cx="169560" cy="158040"/>
              </p14:xfrm>
            </p:contentPart>
          </mc:Choice>
          <mc:Fallback>
            <p:pic>
              <p:nvPicPr>
                <p:cNvPr id="305" name="Ink 304">
                  <a:extLst>
                    <a:ext uri="{FF2B5EF4-FFF2-40B4-BE49-F238E27FC236}">
                      <a16:creationId xmlns:a16="http://schemas.microsoft.com/office/drawing/2014/main" id="{DBD9EDFA-B652-814A-616B-94234B823B8F}"/>
                    </a:ext>
                  </a:extLst>
                </p:cNvPr>
                <p:cNvPicPr/>
                <p:nvPr/>
              </p:nvPicPr>
              <p:blipFill>
                <a:blip r:embed="rId511"/>
                <a:stretch>
                  <a:fillRect/>
                </a:stretch>
              </p:blipFill>
              <p:spPr>
                <a:xfrm>
                  <a:off x="10261854" y="3629636"/>
                  <a:ext cx="205200" cy="193680"/>
                </a:xfrm>
                <a:prstGeom prst="rect">
                  <a:avLst/>
                </a:prstGeom>
              </p:spPr>
            </p:pic>
          </mc:Fallback>
        </mc:AlternateContent>
        <mc:AlternateContent xmlns:mc="http://schemas.openxmlformats.org/markup-compatibility/2006">
          <mc:Choice xmlns:p14="http://schemas.microsoft.com/office/powerpoint/2010/main" Requires="p14">
            <p:contentPart p14:bwMode="auto" r:id="rId512">
              <p14:nvContentPartPr>
                <p14:cNvPr id="306" name="Ink 305">
                  <a:extLst>
                    <a:ext uri="{FF2B5EF4-FFF2-40B4-BE49-F238E27FC236}">
                      <a16:creationId xmlns:a16="http://schemas.microsoft.com/office/drawing/2014/main" id="{34DD7916-37B1-2403-C8D5-67C62E68B0F5}"/>
                    </a:ext>
                  </a:extLst>
                </p14:cNvPr>
                <p14:cNvContentPartPr/>
                <p14:nvPr/>
              </p14:nvContentPartPr>
              <p14:xfrm>
                <a:off x="10129734" y="3910796"/>
                <a:ext cx="735840" cy="621000"/>
              </p14:xfrm>
            </p:contentPart>
          </mc:Choice>
          <mc:Fallback>
            <p:pic>
              <p:nvPicPr>
                <p:cNvPr id="306" name="Ink 305">
                  <a:extLst>
                    <a:ext uri="{FF2B5EF4-FFF2-40B4-BE49-F238E27FC236}">
                      <a16:creationId xmlns:a16="http://schemas.microsoft.com/office/drawing/2014/main" id="{34DD7916-37B1-2403-C8D5-67C62E68B0F5}"/>
                    </a:ext>
                  </a:extLst>
                </p:cNvPr>
                <p:cNvPicPr/>
                <p:nvPr/>
              </p:nvPicPr>
              <p:blipFill>
                <a:blip r:embed="rId513"/>
                <a:stretch>
                  <a:fillRect/>
                </a:stretch>
              </p:blipFill>
              <p:spPr>
                <a:xfrm>
                  <a:off x="10111734" y="3893156"/>
                  <a:ext cx="771480" cy="656640"/>
                </a:xfrm>
                <a:prstGeom prst="rect">
                  <a:avLst/>
                </a:prstGeom>
              </p:spPr>
            </p:pic>
          </mc:Fallback>
        </mc:AlternateContent>
        <mc:AlternateContent xmlns:mc="http://schemas.openxmlformats.org/markup-compatibility/2006">
          <mc:Choice xmlns:p14="http://schemas.microsoft.com/office/powerpoint/2010/main" Requires="p14">
            <p:contentPart p14:bwMode="auto" r:id="rId514">
              <p14:nvContentPartPr>
                <p14:cNvPr id="307" name="Ink 306">
                  <a:extLst>
                    <a:ext uri="{FF2B5EF4-FFF2-40B4-BE49-F238E27FC236}">
                      <a16:creationId xmlns:a16="http://schemas.microsoft.com/office/drawing/2014/main" id="{8425C33E-85A4-2333-DD66-FD49E50F1C7E}"/>
                    </a:ext>
                  </a:extLst>
                </p14:cNvPr>
                <p14:cNvContentPartPr/>
                <p14:nvPr/>
              </p14:nvContentPartPr>
              <p14:xfrm>
                <a:off x="10216134" y="4190876"/>
                <a:ext cx="127440" cy="176400"/>
              </p14:xfrm>
            </p:contentPart>
          </mc:Choice>
          <mc:Fallback>
            <p:pic>
              <p:nvPicPr>
                <p:cNvPr id="307" name="Ink 306">
                  <a:extLst>
                    <a:ext uri="{FF2B5EF4-FFF2-40B4-BE49-F238E27FC236}">
                      <a16:creationId xmlns:a16="http://schemas.microsoft.com/office/drawing/2014/main" id="{8425C33E-85A4-2333-DD66-FD49E50F1C7E}"/>
                    </a:ext>
                  </a:extLst>
                </p:cNvPr>
                <p:cNvPicPr/>
                <p:nvPr/>
              </p:nvPicPr>
              <p:blipFill>
                <a:blip r:embed="rId515"/>
                <a:stretch>
                  <a:fillRect/>
                </a:stretch>
              </p:blipFill>
              <p:spPr>
                <a:xfrm>
                  <a:off x="10198134" y="4173236"/>
                  <a:ext cx="163080" cy="212040"/>
                </a:xfrm>
                <a:prstGeom prst="rect">
                  <a:avLst/>
                </a:prstGeom>
              </p:spPr>
            </p:pic>
          </mc:Fallback>
        </mc:AlternateContent>
        <mc:AlternateContent xmlns:mc="http://schemas.openxmlformats.org/markup-compatibility/2006">
          <mc:Choice xmlns:p14="http://schemas.microsoft.com/office/powerpoint/2010/main" Requires="p14">
            <p:contentPart p14:bwMode="auto" r:id="rId516">
              <p14:nvContentPartPr>
                <p14:cNvPr id="308" name="Ink 307">
                  <a:extLst>
                    <a:ext uri="{FF2B5EF4-FFF2-40B4-BE49-F238E27FC236}">
                      <a16:creationId xmlns:a16="http://schemas.microsoft.com/office/drawing/2014/main" id="{5F0B402A-E01D-EF99-92C1-2FEE87D40732}"/>
                    </a:ext>
                  </a:extLst>
                </p14:cNvPr>
                <p14:cNvContentPartPr/>
                <p14:nvPr/>
              </p14:nvContentPartPr>
              <p14:xfrm>
                <a:off x="10391814" y="4231916"/>
                <a:ext cx="440640" cy="142920"/>
              </p14:xfrm>
            </p:contentPart>
          </mc:Choice>
          <mc:Fallback>
            <p:pic>
              <p:nvPicPr>
                <p:cNvPr id="308" name="Ink 307">
                  <a:extLst>
                    <a:ext uri="{FF2B5EF4-FFF2-40B4-BE49-F238E27FC236}">
                      <a16:creationId xmlns:a16="http://schemas.microsoft.com/office/drawing/2014/main" id="{5F0B402A-E01D-EF99-92C1-2FEE87D40732}"/>
                    </a:ext>
                  </a:extLst>
                </p:cNvPr>
                <p:cNvPicPr/>
                <p:nvPr/>
              </p:nvPicPr>
              <p:blipFill>
                <a:blip r:embed="rId517"/>
                <a:stretch>
                  <a:fillRect/>
                </a:stretch>
              </p:blipFill>
              <p:spPr>
                <a:xfrm>
                  <a:off x="10374174" y="4214276"/>
                  <a:ext cx="476280" cy="178560"/>
                </a:xfrm>
                <a:prstGeom prst="rect">
                  <a:avLst/>
                </a:prstGeom>
              </p:spPr>
            </p:pic>
          </mc:Fallback>
        </mc:AlternateContent>
        <mc:AlternateContent xmlns:mc="http://schemas.openxmlformats.org/markup-compatibility/2006">
          <mc:Choice xmlns:p14="http://schemas.microsoft.com/office/powerpoint/2010/main" Requires="p14">
            <p:contentPart p14:bwMode="auto" r:id="rId518">
              <p14:nvContentPartPr>
                <p14:cNvPr id="309" name="Ink 308">
                  <a:extLst>
                    <a:ext uri="{FF2B5EF4-FFF2-40B4-BE49-F238E27FC236}">
                      <a16:creationId xmlns:a16="http://schemas.microsoft.com/office/drawing/2014/main" id="{5F754E26-6B72-5B5E-7CFD-C91222C206B8}"/>
                    </a:ext>
                  </a:extLst>
                </p14:cNvPr>
                <p14:cNvContentPartPr/>
                <p14:nvPr/>
              </p14:nvContentPartPr>
              <p14:xfrm>
                <a:off x="5933214" y="1264436"/>
                <a:ext cx="4289040" cy="3092040"/>
              </p14:xfrm>
            </p:contentPart>
          </mc:Choice>
          <mc:Fallback>
            <p:pic>
              <p:nvPicPr>
                <p:cNvPr id="309" name="Ink 308">
                  <a:extLst>
                    <a:ext uri="{FF2B5EF4-FFF2-40B4-BE49-F238E27FC236}">
                      <a16:creationId xmlns:a16="http://schemas.microsoft.com/office/drawing/2014/main" id="{5F754E26-6B72-5B5E-7CFD-C91222C206B8}"/>
                    </a:ext>
                  </a:extLst>
                </p:cNvPr>
                <p:cNvPicPr/>
                <p:nvPr/>
              </p:nvPicPr>
              <p:blipFill>
                <a:blip r:embed="rId519"/>
                <a:stretch>
                  <a:fillRect/>
                </a:stretch>
              </p:blipFill>
              <p:spPr>
                <a:xfrm>
                  <a:off x="5915574" y="1246796"/>
                  <a:ext cx="4324680" cy="3127680"/>
                </a:xfrm>
                <a:prstGeom prst="rect">
                  <a:avLst/>
                </a:prstGeom>
              </p:spPr>
            </p:pic>
          </mc:Fallback>
        </mc:AlternateContent>
        <mc:AlternateContent xmlns:mc="http://schemas.openxmlformats.org/markup-compatibility/2006">
          <mc:Choice xmlns:p14="http://schemas.microsoft.com/office/powerpoint/2010/main" Requires="p14">
            <p:contentPart p14:bwMode="auto" r:id="rId520">
              <p14:nvContentPartPr>
                <p14:cNvPr id="310" name="Ink 309">
                  <a:extLst>
                    <a:ext uri="{FF2B5EF4-FFF2-40B4-BE49-F238E27FC236}">
                      <a16:creationId xmlns:a16="http://schemas.microsoft.com/office/drawing/2014/main" id="{C68FCC4E-8113-0C36-B6DA-14675ADA9E5C}"/>
                    </a:ext>
                  </a:extLst>
                </p14:cNvPr>
                <p14:cNvContentPartPr/>
                <p14:nvPr/>
              </p14:nvContentPartPr>
              <p14:xfrm>
                <a:off x="5914494" y="1134476"/>
                <a:ext cx="200880" cy="341280"/>
              </p14:xfrm>
            </p:contentPart>
          </mc:Choice>
          <mc:Fallback>
            <p:pic>
              <p:nvPicPr>
                <p:cNvPr id="310" name="Ink 309">
                  <a:extLst>
                    <a:ext uri="{FF2B5EF4-FFF2-40B4-BE49-F238E27FC236}">
                      <a16:creationId xmlns:a16="http://schemas.microsoft.com/office/drawing/2014/main" id="{C68FCC4E-8113-0C36-B6DA-14675ADA9E5C}"/>
                    </a:ext>
                  </a:extLst>
                </p:cNvPr>
                <p:cNvPicPr/>
                <p:nvPr/>
              </p:nvPicPr>
              <p:blipFill>
                <a:blip r:embed="rId521"/>
                <a:stretch>
                  <a:fillRect/>
                </a:stretch>
              </p:blipFill>
              <p:spPr>
                <a:xfrm>
                  <a:off x="5896854" y="1116476"/>
                  <a:ext cx="236520" cy="376920"/>
                </a:xfrm>
                <a:prstGeom prst="rect">
                  <a:avLst/>
                </a:prstGeom>
              </p:spPr>
            </p:pic>
          </mc:Fallback>
        </mc:AlternateContent>
      </p:grpSp>
    </p:spTree>
    <p:extLst>
      <p:ext uri="{BB962C8B-B14F-4D97-AF65-F5344CB8AC3E}">
        <p14:creationId xmlns:p14="http://schemas.microsoft.com/office/powerpoint/2010/main" val="23858453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CC3C7-C0F4-3839-9418-858F35544B10}"/>
              </a:ext>
            </a:extLst>
          </p:cNvPr>
          <p:cNvSpPr>
            <a:spLocks noGrp="1"/>
          </p:cNvSpPr>
          <p:nvPr>
            <p:ph type="title"/>
          </p:nvPr>
        </p:nvSpPr>
        <p:spPr/>
        <p:txBody>
          <a:bodyPr/>
          <a:lstStyle/>
          <a:p>
            <a:r>
              <a:rPr lang="en-US" dirty="0"/>
              <a:t>SAP BTP Architecture</a:t>
            </a:r>
          </a:p>
        </p:txBody>
      </p:sp>
      <p:pic>
        <p:nvPicPr>
          <p:cNvPr id="1026" name="Picture 2" descr="Developer's Intro to Integrations and Extensions with the SAP Business  Technology Platform | SAP Blogs">
            <a:extLst>
              <a:ext uri="{FF2B5EF4-FFF2-40B4-BE49-F238E27FC236}">
                <a16:creationId xmlns:a16="http://schemas.microsoft.com/office/drawing/2014/main" id="{C8182D5F-6C74-87B3-E8D5-9C84CE486FB9}"/>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colorTemperature colorTemp="8800"/>
                    </a14:imgEffect>
                  </a14:imgLayer>
                </a14:imgProps>
              </a:ext>
              <a:ext uri="{28A0092B-C50C-407E-A947-70E740481C1C}">
                <a14:useLocalDpi xmlns:a14="http://schemas.microsoft.com/office/drawing/2010/main" val="0"/>
              </a:ext>
            </a:extLst>
          </a:blip>
          <a:srcRect/>
          <a:stretch>
            <a:fillRect/>
          </a:stretch>
        </p:blipFill>
        <p:spPr bwMode="auto">
          <a:xfrm>
            <a:off x="418143" y="836712"/>
            <a:ext cx="10513168" cy="57294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2863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t>Setting up SAP BTP Account</a:t>
            </a:r>
          </a:p>
        </p:txBody>
      </p:sp>
      <p:pic>
        <p:nvPicPr>
          <p:cNvPr id="4" name="Picture 3">
            <a:hlinkClick r:id="rId3"/>
            <a:extLst>
              <a:ext uri="{FF2B5EF4-FFF2-40B4-BE49-F238E27FC236}">
                <a16:creationId xmlns:a16="http://schemas.microsoft.com/office/drawing/2014/main" id="{B39A2D15-141D-1618-8AC7-32AE269D2C31}"/>
              </a:ext>
            </a:extLst>
          </p:cNvPr>
          <p:cNvPicPr>
            <a:picLocks noChangeAspect="1"/>
          </p:cNvPicPr>
          <p:nvPr/>
        </p:nvPicPr>
        <p:blipFill>
          <a:blip r:embed="rId4"/>
          <a:stretch>
            <a:fillRect/>
          </a:stretch>
        </p:blipFill>
        <p:spPr>
          <a:xfrm>
            <a:off x="189756" y="836712"/>
            <a:ext cx="11396737" cy="5292896"/>
          </a:xfrm>
          <a:prstGeom prst="rect">
            <a:avLst/>
          </a:prstGeom>
        </p:spPr>
      </p:pic>
    </p:spTree>
    <p:extLst>
      <p:ext uri="{BB962C8B-B14F-4D97-AF65-F5344CB8AC3E}">
        <p14:creationId xmlns:p14="http://schemas.microsoft.com/office/powerpoint/2010/main" val="634993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C8B16-D8D8-CFC0-3F33-93E8EC38C7E0}"/>
              </a:ext>
            </a:extLst>
          </p:cNvPr>
          <p:cNvSpPr>
            <a:spLocks noGrp="1"/>
          </p:cNvSpPr>
          <p:nvPr>
            <p:ph type="title"/>
          </p:nvPr>
        </p:nvSpPr>
        <p:spPr/>
        <p:txBody>
          <a:bodyPr/>
          <a:lstStyle/>
          <a:p>
            <a:r>
              <a:rPr lang="en-US" dirty="0"/>
              <a:t>Org Structure work</a:t>
            </a:r>
          </a:p>
        </p:txBody>
      </p:sp>
      <p:sp>
        <p:nvSpPr>
          <p:cNvPr id="3" name="Rectangle 2">
            <a:extLst>
              <a:ext uri="{FF2B5EF4-FFF2-40B4-BE49-F238E27FC236}">
                <a16:creationId xmlns:a16="http://schemas.microsoft.com/office/drawing/2014/main" id="{3F4E1A08-ADAF-6CEE-B10C-094BB0FC2146}"/>
              </a:ext>
            </a:extLst>
          </p:cNvPr>
          <p:cNvSpPr/>
          <p:nvPr/>
        </p:nvSpPr>
        <p:spPr>
          <a:xfrm>
            <a:off x="189756" y="1844824"/>
            <a:ext cx="2808312" cy="2232248"/>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dirty="0"/>
              <a:t>Global Account</a:t>
            </a:r>
          </a:p>
          <a:p>
            <a:pPr algn="ctr"/>
            <a:r>
              <a:rPr lang="en-US" sz="1800" b="1" dirty="0"/>
              <a:t>Used for the purpose of billing for a customer</a:t>
            </a:r>
          </a:p>
          <a:p>
            <a:pPr algn="ctr"/>
            <a:r>
              <a:rPr lang="en-US" sz="1800" b="1" dirty="0"/>
              <a:t>(entitlements)</a:t>
            </a:r>
          </a:p>
        </p:txBody>
      </p:sp>
      <p:sp>
        <p:nvSpPr>
          <p:cNvPr id="4" name="Rectangle 3">
            <a:extLst>
              <a:ext uri="{FF2B5EF4-FFF2-40B4-BE49-F238E27FC236}">
                <a16:creationId xmlns:a16="http://schemas.microsoft.com/office/drawing/2014/main" id="{C7715C81-D57D-4233-0F0A-2E4F0A34EA74}"/>
              </a:ext>
            </a:extLst>
          </p:cNvPr>
          <p:cNvSpPr/>
          <p:nvPr/>
        </p:nvSpPr>
        <p:spPr>
          <a:xfrm>
            <a:off x="3646140" y="1844824"/>
            <a:ext cx="2808312" cy="2232248"/>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dirty="0"/>
              <a:t>Sub Account</a:t>
            </a:r>
          </a:p>
          <a:p>
            <a:pPr algn="ctr"/>
            <a:r>
              <a:rPr lang="en-US" sz="1800" b="1" dirty="0"/>
              <a:t>A subaccount pertains to data center and provider. Allows us to organize our projects based on location/teams/area</a:t>
            </a:r>
          </a:p>
        </p:txBody>
      </p:sp>
      <p:sp>
        <p:nvSpPr>
          <p:cNvPr id="5" name="Arrow: Right 4">
            <a:extLst>
              <a:ext uri="{FF2B5EF4-FFF2-40B4-BE49-F238E27FC236}">
                <a16:creationId xmlns:a16="http://schemas.microsoft.com/office/drawing/2014/main" id="{4C9FBC6B-FBFD-8000-4AE1-FCBDE1852E3D}"/>
              </a:ext>
            </a:extLst>
          </p:cNvPr>
          <p:cNvSpPr/>
          <p:nvPr/>
        </p:nvSpPr>
        <p:spPr>
          <a:xfrm>
            <a:off x="3070076" y="2276872"/>
            <a:ext cx="504056" cy="504056"/>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6" name="Arrow: Right 5">
            <a:extLst>
              <a:ext uri="{FF2B5EF4-FFF2-40B4-BE49-F238E27FC236}">
                <a16:creationId xmlns:a16="http://schemas.microsoft.com/office/drawing/2014/main" id="{32D3EE9E-46AA-9C62-A5F8-50B5ED137F7E}"/>
              </a:ext>
            </a:extLst>
          </p:cNvPr>
          <p:cNvSpPr/>
          <p:nvPr/>
        </p:nvSpPr>
        <p:spPr>
          <a:xfrm>
            <a:off x="3070076" y="2924944"/>
            <a:ext cx="504056" cy="504056"/>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7" name="Rectangle 6">
            <a:extLst>
              <a:ext uri="{FF2B5EF4-FFF2-40B4-BE49-F238E27FC236}">
                <a16:creationId xmlns:a16="http://schemas.microsoft.com/office/drawing/2014/main" id="{241127AD-75CE-6A71-A4A5-B96320242CA2}"/>
              </a:ext>
            </a:extLst>
          </p:cNvPr>
          <p:cNvSpPr/>
          <p:nvPr/>
        </p:nvSpPr>
        <p:spPr>
          <a:xfrm>
            <a:off x="3798540" y="1997224"/>
            <a:ext cx="2808312" cy="2232248"/>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dirty="0"/>
              <a:t>Sub Account</a:t>
            </a:r>
          </a:p>
          <a:p>
            <a:pPr algn="ctr"/>
            <a:r>
              <a:rPr lang="en-US" sz="1800" b="1" dirty="0"/>
              <a:t>A subaccount pertains to data center and provider. Allows us to organize our projects based on location/teams/area</a:t>
            </a:r>
          </a:p>
        </p:txBody>
      </p:sp>
      <p:sp>
        <p:nvSpPr>
          <p:cNvPr id="8" name="Rectangle 7">
            <a:extLst>
              <a:ext uri="{FF2B5EF4-FFF2-40B4-BE49-F238E27FC236}">
                <a16:creationId xmlns:a16="http://schemas.microsoft.com/office/drawing/2014/main" id="{94F9AB6D-11BE-840C-1866-38F30E00023C}"/>
              </a:ext>
            </a:extLst>
          </p:cNvPr>
          <p:cNvSpPr/>
          <p:nvPr/>
        </p:nvSpPr>
        <p:spPr>
          <a:xfrm>
            <a:off x="3950940" y="2149624"/>
            <a:ext cx="2808312" cy="2232248"/>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dirty="0"/>
              <a:t>Sub Account</a:t>
            </a:r>
          </a:p>
          <a:p>
            <a:pPr algn="ctr"/>
            <a:r>
              <a:rPr lang="en-US" sz="1800" b="1" dirty="0"/>
              <a:t>A subaccount pertains to data center and provider. Allows us to organize our projects based on location/teams/area</a:t>
            </a:r>
          </a:p>
        </p:txBody>
      </p:sp>
      <p:sp>
        <p:nvSpPr>
          <p:cNvPr id="9" name="Right Brace 8">
            <a:extLst>
              <a:ext uri="{FF2B5EF4-FFF2-40B4-BE49-F238E27FC236}">
                <a16:creationId xmlns:a16="http://schemas.microsoft.com/office/drawing/2014/main" id="{543E700D-F6DF-476F-AF21-9C4BCF68667D}"/>
              </a:ext>
            </a:extLst>
          </p:cNvPr>
          <p:cNvSpPr/>
          <p:nvPr/>
        </p:nvSpPr>
        <p:spPr>
          <a:xfrm rot="16200000">
            <a:off x="4194584" y="359059"/>
            <a:ext cx="991344" cy="2088232"/>
          </a:xfrm>
          <a:prstGeom prst="rightBrace">
            <a:avLst/>
          </a:prstGeom>
        </p:spPr>
        <p:style>
          <a:lnRef idx="3">
            <a:schemeClr val="accent3"/>
          </a:lnRef>
          <a:fillRef idx="0">
            <a:schemeClr val="accent3"/>
          </a:fillRef>
          <a:effectRef idx="2">
            <a:schemeClr val="accent3"/>
          </a:effectRef>
          <a:fontRef idx="minor">
            <a:schemeClr val="tx1"/>
          </a:fontRef>
        </p:style>
        <p:txBody>
          <a:bodyPr rtlCol="0" anchor="ctr"/>
          <a:lstStyle/>
          <a:p>
            <a:pPr algn="ctr"/>
            <a:endParaRPr lang="en-US" dirty="0"/>
          </a:p>
        </p:txBody>
      </p:sp>
      <p:sp>
        <p:nvSpPr>
          <p:cNvPr id="10" name="Right Brace 9">
            <a:extLst>
              <a:ext uri="{FF2B5EF4-FFF2-40B4-BE49-F238E27FC236}">
                <a16:creationId xmlns:a16="http://schemas.microsoft.com/office/drawing/2014/main" id="{BC88BB49-80A1-4BAF-FA39-AD6AF9DC9A2B}"/>
              </a:ext>
            </a:extLst>
          </p:cNvPr>
          <p:cNvSpPr/>
          <p:nvPr/>
        </p:nvSpPr>
        <p:spPr>
          <a:xfrm rot="16200000">
            <a:off x="5562736" y="499359"/>
            <a:ext cx="991344" cy="2088232"/>
          </a:xfrm>
          <a:prstGeom prst="rightBrace">
            <a:avLst/>
          </a:prstGeom>
        </p:spPr>
        <p:style>
          <a:lnRef idx="3">
            <a:schemeClr val="accent3"/>
          </a:lnRef>
          <a:fillRef idx="0">
            <a:schemeClr val="accent3"/>
          </a:fillRef>
          <a:effectRef idx="2">
            <a:schemeClr val="accent3"/>
          </a:effectRef>
          <a:fontRef idx="minor">
            <a:schemeClr val="tx1"/>
          </a:fontRef>
        </p:style>
        <p:txBody>
          <a:bodyPr rtlCol="0" anchor="ctr"/>
          <a:lstStyle/>
          <a:p>
            <a:pPr algn="ctr"/>
            <a:endParaRPr lang="en-US" dirty="0"/>
          </a:p>
        </p:txBody>
      </p:sp>
      <p:sp>
        <p:nvSpPr>
          <p:cNvPr id="11" name="TextBox 10">
            <a:extLst>
              <a:ext uri="{FF2B5EF4-FFF2-40B4-BE49-F238E27FC236}">
                <a16:creationId xmlns:a16="http://schemas.microsoft.com/office/drawing/2014/main" id="{6A0912BB-CF10-5FD3-5C93-70C14C62DA7D}"/>
              </a:ext>
            </a:extLst>
          </p:cNvPr>
          <p:cNvSpPr txBox="1"/>
          <p:nvPr/>
        </p:nvSpPr>
        <p:spPr>
          <a:xfrm>
            <a:off x="5202696" y="548680"/>
            <a:ext cx="2403884" cy="461665"/>
          </a:xfrm>
          <a:prstGeom prst="rect">
            <a:avLst/>
          </a:prstGeom>
          <a:noFill/>
        </p:spPr>
        <p:txBody>
          <a:bodyPr wrap="square" rtlCol="0">
            <a:spAutoFit/>
          </a:bodyPr>
          <a:lstStyle/>
          <a:p>
            <a:r>
              <a:rPr lang="en-US" b="1" dirty="0">
                <a:highlight>
                  <a:srgbClr val="FFFF00"/>
                </a:highlight>
              </a:rPr>
              <a:t>directories</a:t>
            </a:r>
          </a:p>
        </p:txBody>
      </p:sp>
      <p:sp>
        <p:nvSpPr>
          <p:cNvPr id="12" name="Rectangle: Rounded Corners 11">
            <a:extLst>
              <a:ext uri="{FF2B5EF4-FFF2-40B4-BE49-F238E27FC236}">
                <a16:creationId xmlns:a16="http://schemas.microsoft.com/office/drawing/2014/main" id="{6458EDB0-BFA0-DB6A-17A0-02B6F98BDCED}"/>
              </a:ext>
            </a:extLst>
          </p:cNvPr>
          <p:cNvSpPr/>
          <p:nvPr/>
        </p:nvSpPr>
        <p:spPr>
          <a:xfrm>
            <a:off x="8293124" y="2429887"/>
            <a:ext cx="2016224" cy="991344"/>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t>Space</a:t>
            </a:r>
          </a:p>
        </p:txBody>
      </p:sp>
      <p:sp>
        <p:nvSpPr>
          <p:cNvPr id="13" name="Rectangle: Rounded Corners 12">
            <a:extLst>
              <a:ext uri="{FF2B5EF4-FFF2-40B4-BE49-F238E27FC236}">
                <a16:creationId xmlns:a16="http://schemas.microsoft.com/office/drawing/2014/main" id="{96FBAEBD-8142-5121-1054-F0C110478C24}"/>
              </a:ext>
            </a:extLst>
          </p:cNvPr>
          <p:cNvSpPr/>
          <p:nvPr/>
        </p:nvSpPr>
        <p:spPr>
          <a:xfrm>
            <a:off x="8445524" y="2582287"/>
            <a:ext cx="2016224" cy="991344"/>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t>Space</a:t>
            </a:r>
          </a:p>
        </p:txBody>
      </p:sp>
      <p:sp>
        <p:nvSpPr>
          <p:cNvPr id="14" name="Rectangle: Rounded Corners 13">
            <a:extLst>
              <a:ext uri="{FF2B5EF4-FFF2-40B4-BE49-F238E27FC236}">
                <a16:creationId xmlns:a16="http://schemas.microsoft.com/office/drawing/2014/main" id="{7B6E5FA3-EB0D-DFB6-3828-4B49D5C7A39E}"/>
              </a:ext>
            </a:extLst>
          </p:cNvPr>
          <p:cNvSpPr/>
          <p:nvPr/>
        </p:nvSpPr>
        <p:spPr>
          <a:xfrm>
            <a:off x="8597924" y="2734687"/>
            <a:ext cx="2016224" cy="991344"/>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t>Space</a:t>
            </a:r>
          </a:p>
        </p:txBody>
      </p:sp>
      <p:sp>
        <p:nvSpPr>
          <p:cNvPr id="15" name="Rectangle: Rounded Corners 14">
            <a:extLst>
              <a:ext uri="{FF2B5EF4-FFF2-40B4-BE49-F238E27FC236}">
                <a16:creationId xmlns:a16="http://schemas.microsoft.com/office/drawing/2014/main" id="{632A4A73-7D24-4248-28FB-BDC8431E6B85}"/>
              </a:ext>
            </a:extLst>
          </p:cNvPr>
          <p:cNvSpPr/>
          <p:nvPr/>
        </p:nvSpPr>
        <p:spPr>
          <a:xfrm>
            <a:off x="8750324" y="2887087"/>
            <a:ext cx="2016224" cy="991344"/>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t>Space</a:t>
            </a:r>
          </a:p>
        </p:txBody>
      </p:sp>
      <p:sp>
        <p:nvSpPr>
          <p:cNvPr id="16" name="Rectangle: Rounded Corners 15">
            <a:extLst>
              <a:ext uri="{FF2B5EF4-FFF2-40B4-BE49-F238E27FC236}">
                <a16:creationId xmlns:a16="http://schemas.microsoft.com/office/drawing/2014/main" id="{DD78971F-8578-AD75-7182-6A16384CA2EC}"/>
              </a:ext>
            </a:extLst>
          </p:cNvPr>
          <p:cNvSpPr/>
          <p:nvPr/>
        </p:nvSpPr>
        <p:spPr>
          <a:xfrm>
            <a:off x="8902724" y="3039487"/>
            <a:ext cx="2016224" cy="991344"/>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t>Space</a:t>
            </a:r>
          </a:p>
        </p:txBody>
      </p:sp>
      <p:sp>
        <p:nvSpPr>
          <p:cNvPr id="19" name="Arrow: Right 18">
            <a:extLst>
              <a:ext uri="{FF2B5EF4-FFF2-40B4-BE49-F238E27FC236}">
                <a16:creationId xmlns:a16="http://schemas.microsoft.com/office/drawing/2014/main" id="{F5107CDB-1BE1-E78A-CCBE-C9AF2DEAFD89}"/>
              </a:ext>
            </a:extLst>
          </p:cNvPr>
          <p:cNvSpPr/>
          <p:nvPr/>
        </p:nvSpPr>
        <p:spPr>
          <a:xfrm>
            <a:off x="7350360" y="2747798"/>
            <a:ext cx="504056" cy="504056"/>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20" name="TextBox 19">
            <a:extLst>
              <a:ext uri="{FF2B5EF4-FFF2-40B4-BE49-F238E27FC236}">
                <a16:creationId xmlns:a16="http://schemas.microsoft.com/office/drawing/2014/main" id="{BAEBBD57-895D-F2F7-6F2A-61CC90B5BF74}"/>
              </a:ext>
            </a:extLst>
          </p:cNvPr>
          <p:cNvSpPr txBox="1"/>
          <p:nvPr/>
        </p:nvSpPr>
        <p:spPr>
          <a:xfrm>
            <a:off x="8755815" y="1844824"/>
            <a:ext cx="2403884" cy="461665"/>
          </a:xfrm>
          <a:prstGeom prst="rect">
            <a:avLst/>
          </a:prstGeom>
          <a:noFill/>
        </p:spPr>
        <p:txBody>
          <a:bodyPr wrap="square" rtlCol="0">
            <a:spAutoFit/>
          </a:bodyPr>
          <a:lstStyle/>
          <a:p>
            <a:r>
              <a:rPr lang="en-US" b="1" dirty="0">
                <a:highlight>
                  <a:srgbClr val="FFFF00"/>
                </a:highlight>
              </a:rPr>
              <a:t>Space quota</a:t>
            </a:r>
          </a:p>
        </p:txBody>
      </p:sp>
      <p:sp>
        <p:nvSpPr>
          <p:cNvPr id="21" name="Rectangle 20">
            <a:extLst>
              <a:ext uri="{FF2B5EF4-FFF2-40B4-BE49-F238E27FC236}">
                <a16:creationId xmlns:a16="http://schemas.microsoft.com/office/drawing/2014/main" id="{1483C202-7E04-BC5C-F989-A97FEE09CB50}"/>
              </a:ext>
            </a:extLst>
          </p:cNvPr>
          <p:cNvSpPr/>
          <p:nvPr/>
        </p:nvSpPr>
        <p:spPr>
          <a:xfrm>
            <a:off x="9758436" y="4509120"/>
            <a:ext cx="1952600" cy="711081"/>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b="1" dirty="0">
                <a:ln w="22225">
                  <a:solidFill>
                    <a:schemeClr val="accent2"/>
                  </a:solidFill>
                  <a:prstDash val="solid"/>
                </a:ln>
                <a:solidFill>
                  <a:schemeClr val="accent2">
                    <a:lumMod val="40000"/>
                    <a:lumOff val="60000"/>
                  </a:schemeClr>
                </a:solidFill>
              </a:rPr>
              <a:t>Applications</a:t>
            </a:r>
          </a:p>
        </p:txBody>
      </p:sp>
      <p:sp>
        <p:nvSpPr>
          <p:cNvPr id="22" name="Rectangle 21">
            <a:extLst>
              <a:ext uri="{FF2B5EF4-FFF2-40B4-BE49-F238E27FC236}">
                <a16:creationId xmlns:a16="http://schemas.microsoft.com/office/drawing/2014/main" id="{49835B4D-7009-2432-2466-2DE6903A5C1B}"/>
              </a:ext>
            </a:extLst>
          </p:cNvPr>
          <p:cNvSpPr/>
          <p:nvPr/>
        </p:nvSpPr>
        <p:spPr>
          <a:xfrm>
            <a:off x="9910836" y="4661520"/>
            <a:ext cx="1952600" cy="711081"/>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b="1" dirty="0">
                <a:ln w="22225">
                  <a:solidFill>
                    <a:schemeClr val="accent2"/>
                  </a:solidFill>
                  <a:prstDash val="solid"/>
                </a:ln>
                <a:solidFill>
                  <a:schemeClr val="accent2">
                    <a:lumMod val="40000"/>
                    <a:lumOff val="60000"/>
                  </a:schemeClr>
                </a:solidFill>
              </a:rPr>
              <a:t>Applications</a:t>
            </a:r>
          </a:p>
        </p:txBody>
      </p:sp>
      <p:sp>
        <p:nvSpPr>
          <p:cNvPr id="23" name="Rectangle 22">
            <a:extLst>
              <a:ext uri="{FF2B5EF4-FFF2-40B4-BE49-F238E27FC236}">
                <a16:creationId xmlns:a16="http://schemas.microsoft.com/office/drawing/2014/main" id="{E05C3A72-8A39-B1A6-62C6-27177D773CC5}"/>
              </a:ext>
            </a:extLst>
          </p:cNvPr>
          <p:cNvSpPr/>
          <p:nvPr/>
        </p:nvSpPr>
        <p:spPr>
          <a:xfrm>
            <a:off x="10063236" y="4813920"/>
            <a:ext cx="1952600" cy="711081"/>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b="1" dirty="0">
                <a:ln w="22225">
                  <a:solidFill>
                    <a:schemeClr val="accent2"/>
                  </a:solidFill>
                  <a:prstDash val="solid"/>
                </a:ln>
                <a:solidFill>
                  <a:schemeClr val="accent2">
                    <a:lumMod val="40000"/>
                    <a:lumOff val="60000"/>
                  </a:schemeClr>
                </a:solidFill>
              </a:rPr>
              <a:t>Applications</a:t>
            </a:r>
          </a:p>
        </p:txBody>
      </p:sp>
      <p:sp>
        <p:nvSpPr>
          <p:cNvPr id="24" name="Rectangle 23">
            <a:extLst>
              <a:ext uri="{FF2B5EF4-FFF2-40B4-BE49-F238E27FC236}">
                <a16:creationId xmlns:a16="http://schemas.microsoft.com/office/drawing/2014/main" id="{3CA53D38-FA48-539D-9173-7ECE12531019}"/>
              </a:ext>
            </a:extLst>
          </p:cNvPr>
          <p:cNvSpPr/>
          <p:nvPr/>
        </p:nvSpPr>
        <p:spPr>
          <a:xfrm>
            <a:off x="10215636" y="4966320"/>
            <a:ext cx="1952600" cy="711081"/>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b="1" dirty="0">
                <a:ln w="22225">
                  <a:solidFill>
                    <a:schemeClr val="accent2"/>
                  </a:solidFill>
                  <a:prstDash val="solid"/>
                </a:ln>
                <a:solidFill>
                  <a:schemeClr val="accent2">
                    <a:lumMod val="40000"/>
                    <a:lumOff val="60000"/>
                  </a:schemeClr>
                </a:solidFill>
              </a:rPr>
              <a:t>Applications</a:t>
            </a:r>
          </a:p>
        </p:txBody>
      </p:sp>
    </p:spTree>
    <p:extLst>
      <p:ext uri="{BB962C8B-B14F-4D97-AF65-F5344CB8AC3E}">
        <p14:creationId xmlns:p14="http://schemas.microsoft.com/office/powerpoint/2010/main" val="37748818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55D38F-EDA0-4467-D619-276BC9EE0022}"/>
              </a:ext>
            </a:extLst>
          </p:cNvPr>
          <p:cNvSpPr>
            <a:spLocks noGrp="1"/>
          </p:cNvSpPr>
          <p:nvPr>
            <p:ph type="title"/>
          </p:nvPr>
        </p:nvSpPr>
        <p:spPr/>
        <p:txBody>
          <a:bodyPr/>
          <a:lstStyle/>
          <a:p>
            <a:endParaRPr lang="en-US"/>
          </a:p>
        </p:txBody>
      </p:sp>
      <p:grpSp>
        <p:nvGrpSpPr>
          <p:cNvPr id="9" name="Group 8">
            <a:extLst>
              <a:ext uri="{FF2B5EF4-FFF2-40B4-BE49-F238E27FC236}">
                <a16:creationId xmlns:a16="http://schemas.microsoft.com/office/drawing/2014/main" id="{57426C7C-9E33-1B7C-9BB1-019BBB6D8CF9}"/>
              </a:ext>
            </a:extLst>
          </p:cNvPr>
          <p:cNvGrpSpPr/>
          <p:nvPr/>
        </p:nvGrpSpPr>
        <p:grpSpPr>
          <a:xfrm>
            <a:off x="1753614" y="2062916"/>
            <a:ext cx="2402640" cy="1240200"/>
            <a:chOff x="1753614" y="2062916"/>
            <a:chExt cx="2402640" cy="1240200"/>
          </a:xfrm>
        </p:grpSpPr>
        <mc:AlternateContent xmlns:mc="http://schemas.openxmlformats.org/markup-compatibility/2006">
          <mc:Choice xmlns:p14="http://schemas.microsoft.com/office/powerpoint/2010/main" Requires="p14">
            <p:contentPart p14:bwMode="auto" r:id="rId2">
              <p14:nvContentPartPr>
                <p14:cNvPr id="3" name="Ink 2">
                  <a:extLst>
                    <a:ext uri="{FF2B5EF4-FFF2-40B4-BE49-F238E27FC236}">
                      <a16:creationId xmlns:a16="http://schemas.microsoft.com/office/drawing/2014/main" id="{BE6BAE94-35E6-DBCB-2413-4109AF14DFF7}"/>
                    </a:ext>
                  </a:extLst>
                </p14:cNvPr>
                <p14:cNvContentPartPr/>
                <p14:nvPr/>
              </p14:nvContentPartPr>
              <p14:xfrm>
                <a:off x="1789254" y="2129156"/>
                <a:ext cx="12960" cy="5040"/>
              </p14:xfrm>
            </p:contentPart>
          </mc:Choice>
          <mc:Fallback>
            <p:pic>
              <p:nvPicPr>
                <p:cNvPr id="3" name="Ink 2">
                  <a:extLst>
                    <a:ext uri="{FF2B5EF4-FFF2-40B4-BE49-F238E27FC236}">
                      <a16:creationId xmlns:a16="http://schemas.microsoft.com/office/drawing/2014/main" id="{BE6BAE94-35E6-DBCB-2413-4109AF14DFF7}"/>
                    </a:ext>
                  </a:extLst>
                </p:cNvPr>
                <p:cNvPicPr/>
                <p:nvPr/>
              </p:nvPicPr>
              <p:blipFill>
                <a:blip r:embed="rId3"/>
                <a:stretch>
                  <a:fillRect/>
                </a:stretch>
              </p:blipFill>
              <p:spPr>
                <a:xfrm>
                  <a:off x="1771614" y="2111156"/>
                  <a:ext cx="48600" cy="4068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4" name="Ink 3">
                  <a:extLst>
                    <a:ext uri="{FF2B5EF4-FFF2-40B4-BE49-F238E27FC236}">
                      <a16:creationId xmlns:a16="http://schemas.microsoft.com/office/drawing/2014/main" id="{BF4A22C8-C5CD-1B2A-C0C0-394A6E90E2B4}"/>
                    </a:ext>
                  </a:extLst>
                </p14:cNvPr>
                <p14:cNvContentPartPr/>
                <p14:nvPr/>
              </p14:nvContentPartPr>
              <p14:xfrm>
                <a:off x="1753614" y="2062916"/>
                <a:ext cx="2402640" cy="1240200"/>
              </p14:xfrm>
            </p:contentPart>
          </mc:Choice>
          <mc:Fallback>
            <p:pic>
              <p:nvPicPr>
                <p:cNvPr id="4" name="Ink 3">
                  <a:extLst>
                    <a:ext uri="{FF2B5EF4-FFF2-40B4-BE49-F238E27FC236}">
                      <a16:creationId xmlns:a16="http://schemas.microsoft.com/office/drawing/2014/main" id="{BF4A22C8-C5CD-1B2A-C0C0-394A6E90E2B4}"/>
                    </a:ext>
                  </a:extLst>
                </p:cNvPr>
                <p:cNvPicPr/>
                <p:nvPr/>
              </p:nvPicPr>
              <p:blipFill>
                <a:blip r:embed="rId5"/>
                <a:stretch>
                  <a:fillRect/>
                </a:stretch>
              </p:blipFill>
              <p:spPr>
                <a:xfrm>
                  <a:off x="1735974" y="2045276"/>
                  <a:ext cx="2438280" cy="127584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5" name="Ink 4">
                  <a:extLst>
                    <a:ext uri="{FF2B5EF4-FFF2-40B4-BE49-F238E27FC236}">
                      <a16:creationId xmlns:a16="http://schemas.microsoft.com/office/drawing/2014/main" id="{665F860F-C204-353A-031B-448624CDDFB4}"/>
                    </a:ext>
                  </a:extLst>
                </p14:cNvPr>
                <p14:cNvContentPartPr/>
                <p14:nvPr/>
              </p14:nvContentPartPr>
              <p14:xfrm>
                <a:off x="2113254" y="2368196"/>
                <a:ext cx="232920" cy="433800"/>
              </p14:xfrm>
            </p:contentPart>
          </mc:Choice>
          <mc:Fallback>
            <p:pic>
              <p:nvPicPr>
                <p:cNvPr id="5" name="Ink 4">
                  <a:extLst>
                    <a:ext uri="{FF2B5EF4-FFF2-40B4-BE49-F238E27FC236}">
                      <a16:creationId xmlns:a16="http://schemas.microsoft.com/office/drawing/2014/main" id="{665F860F-C204-353A-031B-448624CDDFB4}"/>
                    </a:ext>
                  </a:extLst>
                </p:cNvPr>
                <p:cNvPicPr/>
                <p:nvPr/>
              </p:nvPicPr>
              <p:blipFill>
                <a:blip r:embed="rId7"/>
                <a:stretch>
                  <a:fillRect/>
                </a:stretch>
              </p:blipFill>
              <p:spPr>
                <a:xfrm>
                  <a:off x="2095254" y="2350196"/>
                  <a:ext cx="268560" cy="46944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6" name="Ink 5">
                  <a:extLst>
                    <a:ext uri="{FF2B5EF4-FFF2-40B4-BE49-F238E27FC236}">
                      <a16:creationId xmlns:a16="http://schemas.microsoft.com/office/drawing/2014/main" id="{1C18F4DD-73F5-2E8B-DCE7-E10C3D8DF41F}"/>
                    </a:ext>
                  </a:extLst>
                </p14:cNvPr>
                <p14:cNvContentPartPr/>
                <p14:nvPr/>
              </p14:nvContentPartPr>
              <p14:xfrm>
                <a:off x="2144934" y="2600036"/>
                <a:ext cx="248400" cy="25560"/>
              </p14:xfrm>
            </p:contentPart>
          </mc:Choice>
          <mc:Fallback>
            <p:pic>
              <p:nvPicPr>
                <p:cNvPr id="6" name="Ink 5">
                  <a:extLst>
                    <a:ext uri="{FF2B5EF4-FFF2-40B4-BE49-F238E27FC236}">
                      <a16:creationId xmlns:a16="http://schemas.microsoft.com/office/drawing/2014/main" id="{1C18F4DD-73F5-2E8B-DCE7-E10C3D8DF41F}"/>
                    </a:ext>
                  </a:extLst>
                </p:cNvPr>
                <p:cNvPicPr/>
                <p:nvPr/>
              </p:nvPicPr>
              <p:blipFill>
                <a:blip r:embed="rId9"/>
                <a:stretch>
                  <a:fillRect/>
                </a:stretch>
              </p:blipFill>
              <p:spPr>
                <a:xfrm>
                  <a:off x="2126934" y="2582036"/>
                  <a:ext cx="284040" cy="6120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7" name="Ink 6">
                  <a:extLst>
                    <a:ext uri="{FF2B5EF4-FFF2-40B4-BE49-F238E27FC236}">
                      <a16:creationId xmlns:a16="http://schemas.microsoft.com/office/drawing/2014/main" id="{7A318213-9474-531E-0138-9A0560C3DFF1}"/>
                    </a:ext>
                  </a:extLst>
                </p14:cNvPr>
                <p14:cNvContentPartPr/>
                <p14:nvPr/>
              </p14:nvContentPartPr>
              <p14:xfrm>
                <a:off x="2565774" y="2494556"/>
                <a:ext cx="137520" cy="370800"/>
              </p14:xfrm>
            </p:contentPart>
          </mc:Choice>
          <mc:Fallback>
            <p:pic>
              <p:nvPicPr>
                <p:cNvPr id="7" name="Ink 6">
                  <a:extLst>
                    <a:ext uri="{FF2B5EF4-FFF2-40B4-BE49-F238E27FC236}">
                      <a16:creationId xmlns:a16="http://schemas.microsoft.com/office/drawing/2014/main" id="{7A318213-9474-531E-0138-9A0560C3DFF1}"/>
                    </a:ext>
                  </a:extLst>
                </p:cNvPr>
                <p:cNvPicPr/>
                <p:nvPr/>
              </p:nvPicPr>
              <p:blipFill>
                <a:blip r:embed="rId11"/>
                <a:stretch>
                  <a:fillRect/>
                </a:stretch>
              </p:blipFill>
              <p:spPr>
                <a:xfrm>
                  <a:off x="2548134" y="2476916"/>
                  <a:ext cx="173160" cy="40644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8" name="Ink 7">
                  <a:extLst>
                    <a:ext uri="{FF2B5EF4-FFF2-40B4-BE49-F238E27FC236}">
                      <a16:creationId xmlns:a16="http://schemas.microsoft.com/office/drawing/2014/main" id="{EDEAE75F-8C25-5C10-58D9-3916262C6A8D}"/>
                    </a:ext>
                  </a:extLst>
                </p14:cNvPr>
                <p14:cNvContentPartPr/>
                <p14:nvPr/>
              </p14:nvContentPartPr>
              <p14:xfrm>
                <a:off x="2811654" y="2481236"/>
                <a:ext cx="173880" cy="354960"/>
              </p14:xfrm>
            </p:contentPart>
          </mc:Choice>
          <mc:Fallback>
            <p:pic>
              <p:nvPicPr>
                <p:cNvPr id="8" name="Ink 7">
                  <a:extLst>
                    <a:ext uri="{FF2B5EF4-FFF2-40B4-BE49-F238E27FC236}">
                      <a16:creationId xmlns:a16="http://schemas.microsoft.com/office/drawing/2014/main" id="{EDEAE75F-8C25-5C10-58D9-3916262C6A8D}"/>
                    </a:ext>
                  </a:extLst>
                </p:cNvPr>
                <p:cNvPicPr/>
                <p:nvPr/>
              </p:nvPicPr>
              <p:blipFill>
                <a:blip r:embed="rId13"/>
                <a:stretch>
                  <a:fillRect/>
                </a:stretch>
              </p:blipFill>
              <p:spPr>
                <a:xfrm>
                  <a:off x="2794014" y="2463236"/>
                  <a:ext cx="209520" cy="390600"/>
                </a:xfrm>
                <a:prstGeom prst="rect">
                  <a:avLst/>
                </a:prstGeom>
              </p:spPr>
            </p:pic>
          </mc:Fallback>
        </mc:AlternateContent>
      </p:grpSp>
      <p:grpSp>
        <p:nvGrpSpPr>
          <p:cNvPr id="17" name="Group 16">
            <a:extLst>
              <a:ext uri="{FF2B5EF4-FFF2-40B4-BE49-F238E27FC236}">
                <a16:creationId xmlns:a16="http://schemas.microsoft.com/office/drawing/2014/main" id="{AC22783C-9949-BFF7-F5D4-BADA9F16D83E}"/>
              </a:ext>
            </a:extLst>
          </p:cNvPr>
          <p:cNvGrpSpPr/>
          <p:nvPr/>
        </p:nvGrpSpPr>
        <p:grpSpPr>
          <a:xfrm>
            <a:off x="2187774" y="1661156"/>
            <a:ext cx="1076400" cy="287640"/>
            <a:chOff x="2187774" y="1661156"/>
            <a:chExt cx="1076400" cy="287640"/>
          </a:xfrm>
        </p:grpSpPr>
        <mc:AlternateContent xmlns:mc="http://schemas.openxmlformats.org/markup-compatibility/2006">
          <mc:Choice xmlns:p14="http://schemas.microsoft.com/office/powerpoint/2010/main" Requires="p14">
            <p:contentPart p14:bwMode="auto" r:id="rId14">
              <p14:nvContentPartPr>
                <p14:cNvPr id="10" name="Ink 9">
                  <a:extLst>
                    <a:ext uri="{FF2B5EF4-FFF2-40B4-BE49-F238E27FC236}">
                      <a16:creationId xmlns:a16="http://schemas.microsoft.com/office/drawing/2014/main" id="{05967A7E-27C8-9E84-20EE-B157DE879727}"/>
                    </a:ext>
                  </a:extLst>
                </p14:cNvPr>
                <p14:cNvContentPartPr/>
                <p14:nvPr/>
              </p14:nvContentPartPr>
              <p14:xfrm>
                <a:off x="2192454" y="1661156"/>
                <a:ext cx="214560" cy="20160"/>
              </p14:xfrm>
            </p:contentPart>
          </mc:Choice>
          <mc:Fallback>
            <p:pic>
              <p:nvPicPr>
                <p:cNvPr id="10" name="Ink 9">
                  <a:extLst>
                    <a:ext uri="{FF2B5EF4-FFF2-40B4-BE49-F238E27FC236}">
                      <a16:creationId xmlns:a16="http://schemas.microsoft.com/office/drawing/2014/main" id="{05967A7E-27C8-9E84-20EE-B157DE879727}"/>
                    </a:ext>
                  </a:extLst>
                </p:cNvPr>
                <p:cNvPicPr/>
                <p:nvPr/>
              </p:nvPicPr>
              <p:blipFill>
                <a:blip r:embed="rId15"/>
                <a:stretch>
                  <a:fillRect/>
                </a:stretch>
              </p:blipFill>
              <p:spPr>
                <a:xfrm>
                  <a:off x="2174814" y="1643516"/>
                  <a:ext cx="250200" cy="5580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11" name="Ink 10">
                  <a:extLst>
                    <a:ext uri="{FF2B5EF4-FFF2-40B4-BE49-F238E27FC236}">
                      <a16:creationId xmlns:a16="http://schemas.microsoft.com/office/drawing/2014/main" id="{5FEFF2AB-B0C9-62EA-501A-055FF3B6A5EE}"/>
                    </a:ext>
                  </a:extLst>
                </p14:cNvPr>
                <p14:cNvContentPartPr/>
                <p14:nvPr/>
              </p14:nvContentPartPr>
              <p14:xfrm>
                <a:off x="2187774" y="1661876"/>
                <a:ext cx="151560" cy="266400"/>
              </p14:xfrm>
            </p:contentPart>
          </mc:Choice>
          <mc:Fallback>
            <p:pic>
              <p:nvPicPr>
                <p:cNvPr id="11" name="Ink 10">
                  <a:extLst>
                    <a:ext uri="{FF2B5EF4-FFF2-40B4-BE49-F238E27FC236}">
                      <a16:creationId xmlns:a16="http://schemas.microsoft.com/office/drawing/2014/main" id="{5FEFF2AB-B0C9-62EA-501A-055FF3B6A5EE}"/>
                    </a:ext>
                  </a:extLst>
                </p:cNvPr>
                <p:cNvPicPr/>
                <p:nvPr/>
              </p:nvPicPr>
              <p:blipFill>
                <a:blip r:embed="rId17"/>
                <a:stretch>
                  <a:fillRect/>
                </a:stretch>
              </p:blipFill>
              <p:spPr>
                <a:xfrm>
                  <a:off x="2170134" y="1643876"/>
                  <a:ext cx="187200" cy="30204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2" name="Ink 11">
                  <a:extLst>
                    <a:ext uri="{FF2B5EF4-FFF2-40B4-BE49-F238E27FC236}">
                      <a16:creationId xmlns:a16="http://schemas.microsoft.com/office/drawing/2014/main" id="{0ECBED55-1604-2C59-3C4A-6E840E03D94F}"/>
                    </a:ext>
                  </a:extLst>
                </p14:cNvPr>
                <p14:cNvContentPartPr/>
                <p14:nvPr/>
              </p14:nvContentPartPr>
              <p14:xfrm>
                <a:off x="2437614" y="1756196"/>
                <a:ext cx="91080" cy="169560"/>
              </p14:xfrm>
            </p:contentPart>
          </mc:Choice>
          <mc:Fallback>
            <p:pic>
              <p:nvPicPr>
                <p:cNvPr id="12" name="Ink 11">
                  <a:extLst>
                    <a:ext uri="{FF2B5EF4-FFF2-40B4-BE49-F238E27FC236}">
                      <a16:creationId xmlns:a16="http://schemas.microsoft.com/office/drawing/2014/main" id="{0ECBED55-1604-2C59-3C4A-6E840E03D94F}"/>
                    </a:ext>
                  </a:extLst>
                </p:cNvPr>
                <p:cNvPicPr/>
                <p:nvPr/>
              </p:nvPicPr>
              <p:blipFill>
                <a:blip r:embed="rId19"/>
                <a:stretch>
                  <a:fillRect/>
                </a:stretch>
              </p:blipFill>
              <p:spPr>
                <a:xfrm>
                  <a:off x="2419974" y="1738196"/>
                  <a:ext cx="126720" cy="20520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3" name="Ink 12">
                  <a:extLst>
                    <a:ext uri="{FF2B5EF4-FFF2-40B4-BE49-F238E27FC236}">
                      <a16:creationId xmlns:a16="http://schemas.microsoft.com/office/drawing/2014/main" id="{1C08446E-A551-502C-C3C1-4B97780AEAC0}"/>
                    </a:ext>
                  </a:extLst>
                </p14:cNvPr>
                <p14:cNvContentPartPr/>
                <p14:nvPr/>
              </p14:nvContentPartPr>
              <p14:xfrm>
                <a:off x="2623374" y="1757996"/>
                <a:ext cx="111600" cy="156960"/>
              </p14:xfrm>
            </p:contentPart>
          </mc:Choice>
          <mc:Fallback>
            <p:pic>
              <p:nvPicPr>
                <p:cNvPr id="13" name="Ink 12">
                  <a:extLst>
                    <a:ext uri="{FF2B5EF4-FFF2-40B4-BE49-F238E27FC236}">
                      <a16:creationId xmlns:a16="http://schemas.microsoft.com/office/drawing/2014/main" id="{1C08446E-A551-502C-C3C1-4B97780AEAC0}"/>
                    </a:ext>
                  </a:extLst>
                </p:cNvPr>
                <p:cNvPicPr/>
                <p:nvPr/>
              </p:nvPicPr>
              <p:blipFill>
                <a:blip r:embed="rId21"/>
                <a:stretch>
                  <a:fillRect/>
                </a:stretch>
              </p:blipFill>
              <p:spPr>
                <a:xfrm>
                  <a:off x="2605374" y="1739996"/>
                  <a:ext cx="147240" cy="19260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15" name="Ink 14">
                  <a:extLst>
                    <a:ext uri="{FF2B5EF4-FFF2-40B4-BE49-F238E27FC236}">
                      <a16:creationId xmlns:a16="http://schemas.microsoft.com/office/drawing/2014/main" id="{F250F7D1-52B0-D716-2B92-C4F88C22C6CF}"/>
                    </a:ext>
                  </a:extLst>
                </p14:cNvPr>
                <p14:cNvContentPartPr/>
                <p14:nvPr/>
              </p14:nvContentPartPr>
              <p14:xfrm>
                <a:off x="2791134" y="1732436"/>
                <a:ext cx="199080" cy="209880"/>
              </p14:xfrm>
            </p:contentPart>
          </mc:Choice>
          <mc:Fallback>
            <p:pic>
              <p:nvPicPr>
                <p:cNvPr id="15" name="Ink 14">
                  <a:extLst>
                    <a:ext uri="{FF2B5EF4-FFF2-40B4-BE49-F238E27FC236}">
                      <a16:creationId xmlns:a16="http://schemas.microsoft.com/office/drawing/2014/main" id="{F250F7D1-52B0-D716-2B92-C4F88C22C6CF}"/>
                    </a:ext>
                  </a:extLst>
                </p:cNvPr>
                <p:cNvPicPr/>
                <p:nvPr/>
              </p:nvPicPr>
              <p:blipFill>
                <a:blip r:embed="rId23"/>
                <a:stretch>
                  <a:fillRect/>
                </a:stretch>
              </p:blipFill>
              <p:spPr>
                <a:xfrm>
                  <a:off x="2773134" y="1714796"/>
                  <a:ext cx="234720" cy="24552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16" name="Ink 15">
                  <a:extLst>
                    <a:ext uri="{FF2B5EF4-FFF2-40B4-BE49-F238E27FC236}">
                      <a16:creationId xmlns:a16="http://schemas.microsoft.com/office/drawing/2014/main" id="{F3989462-E5CA-332D-61D0-03EFC625461A}"/>
                    </a:ext>
                  </a:extLst>
                </p14:cNvPr>
                <p14:cNvContentPartPr/>
                <p14:nvPr/>
              </p14:nvContentPartPr>
              <p14:xfrm>
                <a:off x="3087054" y="1739636"/>
                <a:ext cx="177120" cy="209160"/>
              </p14:xfrm>
            </p:contentPart>
          </mc:Choice>
          <mc:Fallback>
            <p:pic>
              <p:nvPicPr>
                <p:cNvPr id="16" name="Ink 15">
                  <a:extLst>
                    <a:ext uri="{FF2B5EF4-FFF2-40B4-BE49-F238E27FC236}">
                      <a16:creationId xmlns:a16="http://schemas.microsoft.com/office/drawing/2014/main" id="{F3989462-E5CA-332D-61D0-03EFC625461A}"/>
                    </a:ext>
                  </a:extLst>
                </p:cNvPr>
                <p:cNvPicPr/>
                <p:nvPr/>
              </p:nvPicPr>
              <p:blipFill>
                <a:blip r:embed="rId25"/>
                <a:stretch>
                  <a:fillRect/>
                </a:stretch>
              </p:blipFill>
              <p:spPr>
                <a:xfrm>
                  <a:off x="3069414" y="1721996"/>
                  <a:ext cx="212760" cy="244800"/>
                </a:xfrm>
                <a:prstGeom prst="rect">
                  <a:avLst/>
                </a:prstGeom>
              </p:spPr>
            </p:pic>
          </mc:Fallback>
        </mc:AlternateContent>
      </p:grpSp>
      <p:grpSp>
        <p:nvGrpSpPr>
          <p:cNvPr id="25" name="Group 24">
            <a:extLst>
              <a:ext uri="{FF2B5EF4-FFF2-40B4-BE49-F238E27FC236}">
                <a16:creationId xmlns:a16="http://schemas.microsoft.com/office/drawing/2014/main" id="{9AC4CAC4-8CB6-A60F-CEAF-7389FE8092AA}"/>
              </a:ext>
            </a:extLst>
          </p:cNvPr>
          <p:cNvGrpSpPr/>
          <p:nvPr/>
        </p:nvGrpSpPr>
        <p:grpSpPr>
          <a:xfrm>
            <a:off x="1604934" y="3411116"/>
            <a:ext cx="1070640" cy="585000"/>
            <a:chOff x="1604934" y="3411116"/>
            <a:chExt cx="1070640" cy="585000"/>
          </a:xfrm>
        </p:grpSpPr>
        <mc:AlternateContent xmlns:mc="http://schemas.openxmlformats.org/markup-compatibility/2006">
          <mc:Choice xmlns:p14="http://schemas.microsoft.com/office/powerpoint/2010/main" Requires="p14">
            <p:contentPart p14:bwMode="auto" r:id="rId26">
              <p14:nvContentPartPr>
                <p14:cNvPr id="21" name="Ink 20">
                  <a:extLst>
                    <a:ext uri="{FF2B5EF4-FFF2-40B4-BE49-F238E27FC236}">
                      <a16:creationId xmlns:a16="http://schemas.microsoft.com/office/drawing/2014/main" id="{72FCB850-4D79-3221-5DC8-AC0F5A52F7A0}"/>
                    </a:ext>
                  </a:extLst>
                </p14:cNvPr>
                <p14:cNvContentPartPr/>
                <p14:nvPr/>
              </p14:nvContentPartPr>
              <p14:xfrm>
                <a:off x="2035134" y="3547196"/>
                <a:ext cx="16560" cy="152640"/>
              </p14:xfrm>
            </p:contentPart>
          </mc:Choice>
          <mc:Fallback>
            <p:pic>
              <p:nvPicPr>
                <p:cNvPr id="21" name="Ink 20">
                  <a:extLst>
                    <a:ext uri="{FF2B5EF4-FFF2-40B4-BE49-F238E27FC236}">
                      <a16:creationId xmlns:a16="http://schemas.microsoft.com/office/drawing/2014/main" id="{72FCB850-4D79-3221-5DC8-AC0F5A52F7A0}"/>
                    </a:ext>
                  </a:extLst>
                </p:cNvPr>
                <p:cNvPicPr/>
                <p:nvPr/>
              </p:nvPicPr>
              <p:blipFill>
                <a:blip r:embed="rId27"/>
                <a:stretch>
                  <a:fillRect/>
                </a:stretch>
              </p:blipFill>
              <p:spPr>
                <a:xfrm>
                  <a:off x="2017134" y="3529196"/>
                  <a:ext cx="52200" cy="18828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22" name="Ink 21">
                  <a:extLst>
                    <a:ext uri="{FF2B5EF4-FFF2-40B4-BE49-F238E27FC236}">
                      <a16:creationId xmlns:a16="http://schemas.microsoft.com/office/drawing/2014/main" id="{459A6357-3585-F3EB-2542-885584D322C0}"/>
                    </a:ext>
                  </a:extLst>
                </p14:cNvPr>
                <p14:cNvContentPartPr/>
                <p14:nvPr/>
              </p14:nvContentPartPr>
              <p14:xfrm>
                <a:off x="1950174" y="3510476"/>
                <a:ext cx="183960" cy="208080"/>
              </p14:xfrm>
            </p:contentPart>
          </mc:Choice>
          <mc:Fallback>
            <p:pic>
              <p:nvPicPr>
                <p:cNvPr id="22" name="Ink 21">
                  <a:extLst>
                    <a:ext uri="{FF2B5EF4-FFF2-40B4-BE49-F238E27FC236}">
                      <a16:creationId xmlns:a16="http://schemas.microsoft.com/office/drawing/2014/main" id="{459A6357-3585-F3EB-2542-885584D322C0}"/>
                    </a:ext>
                  </a:extLst>
                </p:cNvPr>
                <p:cNvPicPr/>
                <p:nvPr/>
              </p:nvPicPr>
              <p:blipFill>
                <a:blip r:embed="rId29"/>
                <a:stretch>
                  <a:fillRect/>
                </a:stretch>
              </p:blipFill>
              <p:spPr>
                <a:xfrm>
                  <a:off x="1932534" y="3492836"/>
                  <a:ext cx="219600" cy="24372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23" name="Ink 22">
                  <a:extLst>
                    <a:ext uri="{FF2B5EF4-FFF2-40B4-BE49-F238E27FC236}">
                      <a16:creationId xmlns:a16="http://schemas.microsoft.com/office/drawing/2014/main" id="{30582385-6D2F-9876-111B-387659DD7347}"/>
                    </a:ext>
                  </a:extLst>
                </p14:cNvPr>
                <p14:cNvContentPartPr/>
                <p14:nvPr/>
              </p14:nvContentPartPr>
              <p14:xfrm>
                <a:off x="2253654" y="3529196"/>
                <a:ext cx="153000" cy="224640"/>
              </p14:xfrm>
            </p:contentPart>
          </mc:Choice>
          <mc:Fallback>
            <p:pic>
              <p:nvPicPr>
                <p:cNvPr id="23" name="Ink 22">
                  <a:extLst>
                    <a:ext uri="{FF2B5EF4-FFF2-40B4-BE49-F238E27FC236}">
                      <a16:creationId xmlns:a16="http://schemas.microsoft.com/office/drawing/2014/main" id="{30582385-6D2F-9876-111B-387659DD7347}"/>
                    </a:ext>
                  </a:extLst>
                </p:cNvPr>
                <p:cNvPicPr/>
                <p:nvPr/>
              </p:nvPicPr>
              <p:blipFill>
                <a:blip r:embed="rId31"/>
                <a:stretch>
                  <a:fillRect/>
                </a:stretch>
              </p:blipFill>
              <p:spPr>
                <a:xfrm>
                  <a:off x="2235654" y="3511196"/>
                  <a:ext cx="188640" cy="26028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24" name="Ink 23">
                  <a:extLst>
                    <a:ext uri="{FF2B5EF4-FFF2-40B4-BE49-F238E27FC236}">
                      <a16:creationId xmlns:a16="http://schemas.microsoft.com/office/drawing/2014/main" id="{73909393-4A8F-9792-7D9D-015CDF3E75BA}"/>
                    </a:ext>
                  </a:extLst>
                </p14:cNvPr>
                <p14:cNvContentPartPr/>
                <p14:nvPr/>
              </p14:nvContentPartPr>
              <p14:xfrm>
                <a:off x="1604934" y="3411116"/>
                <a:ext cx="1070640" cy="585000"/>
              </p14:xfrm>
            </p:contentPart>
          </mc:Choice>
          <mc:Fallback>
            <p:pic>
              <p:nvPicPr>
                <p:cNvPr id="24" name="Ink 23">
                  <a:extLst>
                    <a:ext uri="{FF2B5EF4-FFF2-40B4-BE49-F238E27FC236}">
                      <a16:creationId xmlns:a16="http://schemas.microsoft.com/office/drawing/2014/main" id="{73909393-4A8F-9792-7D9D-015CDF3E75BA}"/>
                    </a:ext>
                  </a:extLst>
                </p:cNvPr>
                <p:cNvPicPr/>
                <p:nvPr/>
              </p:nvPicPr>
              <p:blipFill>
                <a:blip r:embed="rId33"/>
                <a:stretch>
                  <a:fillRect/>
                </a:stretch>
              </p:blipFill>
              <p:spPr>
                <a:xfrm>
                  <a:off x="1586934" y="3393116"/>
                  <a:ext cx="1106280" cy="620640"/>
                </a:xfrm>
                <a:prstGeom prst="rect">
                  <a:avLst/>
                </a:prstGeom>
              </p:spPr>
            </p:pic>
          </mc:Fallback>
        </mc:AlternateContent>
      </p:grpSp>
      <p:grpSp>
        <p:nvGrpSpPr>
          <p:cNvPr id="29" name="Group 28">
            <a:extLst>
              <a:ext uri="{FF2B5EF4-FFF2-40B4-BE49-F238E27FC236}">
                <a16:creationId xmlns:a16="http://schemas.microsoft.com/office/drawing/2014/main" id="{A41661FD-7103-14C9-DDAD-D7E8841D2025}"/>
              </a:ext>
            </a:extLst>
          </p:cNvPr>
          <p:cNvGrpSpPr/>
          <p:nvPr/>
        </p:nvGrpSpPr>
        <p:grpSpPr>
          <a:xfrm>
            <a:off x="3440934" y="2359556"/>
            <a:ext cx="172080" cy="216720"/>
            <a:chOff x="3440934" y="2359556"/>
            <a:chExt cx="172080" cy="216720"/>
          </a:xfrm>
        </p:grpSpPr>
        <mc:AlternateContent xmlns:mc="http://schemas.openxmlformats.org/markup-compatibility/2006">
          <mc:Choice xmlns:p14="http://schemas.microsoft.com/office/powerpoint/2010/main" Requires="p14">
            <p:contentPart p14:bwMode="auto" r:id="rId34">
              <p14:nvContentPartPr>
                <p14:cNvPr id="26" name="Ink 25">
                  <a:extLst>
                    <a:ext uri="{FF2B5EF4-FFF2-40B4-BE49-F238E27FC236}">
                      <a16:creationId xmlns:a16="http://schemas.microsoft.com/office/drawing/2014/main" id="{AA7A25DB-5A6C-C14D-6E16-102FE6F9D3FD}"/>
                    </a:ext>
                  </a:extLst>
                </p14:cNvPr>
                <p14:cNvContentPartPr/>
                <p14:nvPr/>
              </p14:nvContentPartPr>
              <p14:xfrm>
                <a:off x="3440934" y="2359556"/>
                <a:ext cx="172080" cy="360"/>
              </p14:xfrm>
            </p:contentPart>
          </mc:Choice>
          <mc:Fallback>
            <p:pic>
              <p:nvPicPr>
                <p:cNvPr id="26" name="Ink 25">
                  <a:extLst>
                    <a:ext uri="{FF2B5EF4-FFF2-40B4-BE49-F238E27FC236}">
                      <a16:creationId xmlns:a16="http://schemas.microsoft.com/office/drawing/2014/main" id="{AA7A25DB-5A6C-C14D-6E16-102FE6F9D3FD}"/>
                    </a:ext>
                  </a:extLst>
                </p:cNvPr>
                <p:cNvPicPr/>
                <p:nvPr/>
              </p:nvPicPr>
              <p:blipFill>
                <a:blip r:embed="rId35"/>
                <a:stretch>
                  <a:fillRect/>
                </a:stretch>
              </p:blipFill>
              <p:spPr>
                <a:xfrm>
                  <a:off x="3423294" y="2341556"/>
                  <a:ext cx="207720" cy="3600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27" name="Ink 26">
                  <a:extLst>
                    <a:ext uri="{FF2B5EF4-FFF2-40B4-BE49-F238E27FC236}">
                      <a16:creationId xmlns:a16="http://schemas.microsoft.com/office/drawing/2014/main" id="{5658CAA6-8EBC-1EC4-B87A-87DDB521E944}"/>
                    </a:ext>
                  </a:extLst>
                </p14:cNvPr>
                <p14:cNvContentPartPr/>
                <p14:nvPr/>
              </p14:nvContentPartPr>
              <p14:xfrm>
                <a:off x="3460734" y="2487716"/>
                <a:ext cx="119520" cy="88560"/>
              </p14:xfrm>
            </p:contentPart>
          </mc:Choice>
          <mc:Fallback>
            <p:pic>
              <p:nvPicPr>
                <p:cNvPr id="27" name="Ink 26">
                  <a:extLst>
                    <a:ext uri="{FF2B5EF4-FFF2-40B4-BE49-F238E27FC236}">
                      <a16:creationId xmlns:a16="http://schemas.microsoft.com/office/drawing/2014/main" id="{5658CAA6-8EBC-1EC4-B87A-87DDB521E944}"/>
                    </a:ext>
                  </a:extLst>
                </p:cNvPr>
                <p:cNvPicPr/>
                <p:nvPr/>
              </p:nvPicPr>
              <p:blipFill>
                <a:blip r:embed="rId37"/>
                <a:stretch>
                  <a:fillRect/>
                </a:stretch>
              </p:blipFill>
              <p:spPr>
                <a:xfrm>
                  <a:off x="3442734" y="2469716"/>
                  <a:ext cx="155160" cy="1242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38">
            <p14:nvContentPartPr>
              <p14:cNvPr id="28" name="Ink 27">
                <a:extLst>
                  <a:ext uri="{FF2B5EF4-FFF2-40B4-BE49-F238E27FC236}">
                    <a16:creationId xmlns:a16="http://schemas.microsoft.com/office/drawing/2014/main" id="{C1CB1398-A87E-0109-F663-125116E3DB28}"/>
                  </a:ext>
                </a:extLst>
              </p14:cNvPr>
              <p14:cNvContentPartPr/>
              <p14:nvPr/>
            </p14:nvContentPartPr>
            <p14:xfrm>
              <a:off x="3451014" y="2752676"/>
              <a:ext cx="84240" cy="118440"/>
            </p14:xfrm>
          </p:contentPart>
        </mc:Choice>
        <mc:Fallback>
          <p:pic>
            <p:nvPicPr>
              <p:cNvPr id="28" name="Ink 27">
                <a:extLst>
                  <a:ext uri="{FF2B5EF4-FFF2-40B4-BE49-F238E27FC236}">
                    <a16:creationId xmlns:a16="http://schemas.microsoft.com/office/drawing/2014/main" id="{C1CB1398-A87E-0109-F663-125116E3DB28}"/>
                  </a:ext>
                </a:extLst>
              </p:cNvPr>
              <p:cNvPicPr/>
              <p:nvPr/>
            </p:nvPicPr>
            <p:blipFill>
              <a:blip r:embed="rId39"/>
              <a:stretch>
                <a:fillRect/>
              </a:stretch>
            </p:blipFill>
            <p:spPr>
              <a:xfrm>
                <a:off x="3433014" y="2735036"/>
                <a:ext cx="119880" cy="15408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18" name="Ink 17">
                <a:extLst>
                  <a:ext uri="{FF2B5EF4-FFF2-40B4-BE49-F238E27FC236}">
                    <a16:creationId xmlns:a16="http://schemas.microsoft.com/office/drawing/2014/main" id="{E2B989FC-4D1D-F7A7-CBE6-693BF7309052}"/>
                  </a:ext>
                </a:extLst>
              </p14:cNvPr>
              <p14:cNvContentPartPr/>
              <p14:nvPr/>
            </p14:nvContentPartPr>
            <p14:xfrm>
              <a:off x="4394934" y="2684276"/>
              <a:ext cx="1533240" cy="60840"/>
            </p14:xfrm>
          </p:contentPart>
        </mc:Choice>
        <mc:Fallback>
          <p:pic>
            <p:nvPicPr>
              <p:cNvPr id="18" name="Ink 17">
                <a:extLst>
                  <a:ext uri="{FF2B5EF4-FFF2-40B4-BE49-F238E27FC236}">
                    <a16:creationId xmlns:a16="http://schemas.microsoft.com/office/drawing/2014/main" id="{E2B989FC-4D1D-F7A7-CBE6-693BF7309052}"/>
                  </a:ext>
                </a:extLst>
              </p:cNvPr>
              <p:cNvPicPr/>
              <p:nvPr/>
            </p:nvPicPr>
            <p:blipFill>
              <a:blip r:embed="rId41"/>
              <a:stretch>
                <a:fillRect/>
              </a:stretch>
            </p:blipFill>
            <p:spPr>
              <a:xfrm>
                <a:off x="4376934" y="2666276"/>
                <a:ext cx="1568880" cy="9648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19" name="Ink 18">
                <a:extLst>
                  <a:ext uri="{FF2B5EF4-FFF2-40B4-BE49-F238E27FC236}">
                    <a16:creationId xmlns:a16="http://schemas.microsoft.com/office/drawing/2014/main" id="{1A627100-685B-B48B-545C-8BA064075D18}"/>
                  </a:ext>
                </a:extLst>
              </p14:cNvPr>
              <p14:cNvContentPartPr/>
              <p14:nvPr/>
            </p14:nvContentPartPr>
            <p14:xfrm>
              <a:off x="5820534" y="2605436"/>
              <a:ext cx="164880" cy="168480"/>
            </p14:xfrm>
          </p:contentPart>
        </mc:Choice>
        <mc:Fallback>
          <p:pic>
            <p:nvPicPr>
              <p:cNvPr id="19" name="Ink 18">
                <a:extLst>
                  <a:ext uri="{FF2B5EF4-FFF2-40B4-BE49-F238E27FC236}">
                    <a16:creationId xmlns:a16="http://schemas.microsoft.com/office/drawing/2014/main" id="{1A627100-685B-B48B-545C-8BA064075D18}"/>
                  </a:ext>
                </a:extLst>
              </p:cNvPr>
              <p:cNvPicPr/>
              <p:nvPr/>
            </p:nvPicPr>
            <p:blipFill>
              <a:blip r:embed="rId43"/>
              <a:stretch>
                <a:fillRect/>
              </a:stretch>
            </p:blipFill>
            <p:spPr>
              <a:xfrm>
                <a:off x="5802534" y="2587796"/>
                <a:ext cx="200520" cy="20412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30" name="Ink 29">
                <a:extLst>
                  <a:ext uri="{FF2B5EF4-FFF2-40B4-BE49-F238E27FC236}">
                    <a16:creationId xmlns:a16="http://schemas.microsoft.com/office/drawing/2014/main" id="{70D40782-A51B-27BE-3446-E0F4B86B9772}"/>
                  </a:ext>
                </a:extLst>
              </p14:cNvPr>
              <p14:cNvContentPartPr/>
              <p14:nvPr/>
            </p14:nvContentPartPr>
            <p14:xfrm>
              <a:off x="6598134" y="2123396"/>
              <a:ext cx="88200" cy="1199160"/>
            </p14:xfrm>
          </p:contentPart>
        </mc:Choice>
        <mc:Fallback>
          <p:pic>
            <p:nvPicPr>
              <p:cNvPr id="30" name="Ink 29">
                <a:extLst>
                  <a:ext uri="{FF2B5EF4-FFF2-40B4-BE49-F238E27FC236}">
                    <a16:creationId xmlns:a16="http://schemas.microsoft.com/office/drawing/2014/main" id="{70D40782-A51B-27BE-3446-E0F4B86B9772}"/>
                  </a:ext>
                </a:extLst>
              </p:cNvPr>
              <p:cNvPicPr/>
              <p:nvPr/>
            </p:nvPicPr>
            <p:blipFill>
              <a:blip r:embed="rId45"/>
              <a:stretch>
                <a:fillRect/>
              </a:stretch>
            </p:blipFill>
            <p:spPr>
              <a:xfrm>
                <a:off x="6580134" y="2105756"/>
                <a:ext cx="123840" cy="123480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31" name="Ink 30">
                <a:extLst>
                  <a:ext uri="{FF2B5EF4-FFF2-40B4-BE49-F238E27FC236}">
                    <a16:creationId xmlns:a16="http://schemas.microsoft.com/office/drawing/2014/main" id="{5DA4AD80-4A90-4F31-51A2-5D14FADD9D08}"/>
                  </a:ext>
                </a:extLst>
              </p14:cNvPr>
              <p14:cNvContentPartPr/>
              <p14:nvPr/>
            </p14:nvContentPartPr>
            <p14:xfrm>
              <a:off x="6612894" y="3264236"/>
              <a:ext cx="1990440" cy="33120"/>
            </p14:xfrm>
          </p:contentPart>
        </mc:Choice>
        <mc:Fallback>
          <p:pic>
            <p:nvPicPr>
              <p:cNvPr id="31" name="Ink 30">
                <a:extLst>
                  <a:ext uri="{FF2B5EF4-FFF2-40B4-BE49-F238E27FC236}">
                    <a16:creationId xmlns:a16="http://schemas.microsoft.com/office/drawing/2014/main" id="{5DA4AD80-4A90-4F31-51A2-5D14FADD9D08}"/>
                  </a:ext>
                </a:extLst>
              </p:cNvPr>
              <p:cNvPicPr/>
              <p:nvPr/>
            </p:nvPicPr>
            <p:blipFill>
              <a:blip r:embed="rId47"/>
              <a:stretch>
                <a:fillRect/>
              </a:stretch>
            </p:blipFill>
            <p:spPr>
              <a:xfrm>
                <a:off x="6594894" y="3246596"/>
                <a:ext cx="2026080" cy="6876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32" name="Ink 31">
                <a:extLst>
                  <a:ext uri="{FF2B5EF4-FFF2-40B4-BE49-F238E27FC236}">
                    <a16:creationId xmlns:a16="http://schemas.microsoft.com/office/drawing/2014/main" id="{72F659ED-8A89-2C88-E6B0-F09D75E33795}"/>
                  </a:ext>
                </a:extLst>
              </p14:cNvPr>
              <p14:cNvContentPartPr/>
              <p14:nvPr/>
            </p14:nvContentPartPr>
            <p14:xfrm>
              <a:off x="6558174" y="2075156"/>
              <a:ext cx="2449800" cy="1344960"/>
            </p14:xfrm>
          </p:contentPart>
        </mc:Choice>
        <mc:Fallback>
          <p:pic>
            <p:nvPicPr>
              <p:cNvPr id="32" name="Ink 31">
                <a:extLst>
                  <a:ext uri="{FF2B5EF4-FFF2-40B4-BE49-F238E27FC236}">
                    <a16:creationId xmlns:a16="http://schemas.microsoft.com/office/drawing/2014/main" id="{72F659ED-8A89-2C88-E6B0-F09D75E33795}"/>
                  </a:ext>
                </a:extLst>
              </p:cNvPr>
              <p:cNvPicPr/>
              <p:nvPr/>
            </p:nvPicPr>
            <p:blipFill>
              <a:blip r:embed="rId49"/>
              <a:stretch>
                <a:fillRect/>
              </a:stretch>
            </p:blipFill>
            <p:spPr>
              <a:xfrm>
                <a:off x="6540174" y="2057516"/>
                <a:ext cx="2485440" cy="138060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43" name="Ink 42">
                <a:extLst>
                  <a:ext uri="{FF2B5EF4-FFF2-40B4-BE49-F238E27FC236}">
                    <a16:creationId xmlns:a16="http://schemas.microsoft.com/office/drawing/2014/main" id="{B07838AB-C541-5D07-533F-DC4E5D01955B}"/>
                  </a:ext>
                </a:extLst>
              </p14:cNvPr>
              <p14:cNvContentPartPr/>
              <p14:nvPr/>
            </p14:nvContentPartPr>
            <p14:xfrm>
              <a:off x="7326414" y="1726676"/>
              <a:ext cx="48240" cy="199440"/>
            </p14:xfrm>
          </p:contentPart>
        </mc:Choice>
        <mc:Fallback>
          <p:pic>
            <p:nvPicPr>
              <p:cNvPr id="43" name="Ink 42">
                <a:extLst>
                  <a:ext uri="{FF2B5EF4-FFF2-40B4-BE49-F238E27FC236}">
                    <a16:creationId xmlns:a16="http://schemas.microsoft.com/office/drawing/2014/main" id="{B07838AB-C541-5D07-533F-DC4E5D01955B}"/>
                  </a:ext>
                </a:extLst>
              </p:cNvPr>
              <p:cNvPicPr/>
              <p:nvPr/>
            </p:nvPicPr>
            <p:blipFill>
              <a:blip r:embed="rId51"/>
              <a:stretch>
                <a:fillRect/>
              </a:stretch>
            </p:blipFill>
            <p:spPr>
              <a:xfrm>
                <a:off x="7308774" y="1708676"/>
                <a:ext cx="83880" cy="23508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44" name="Ink 43">
                <a:extLst>
                  <a:ext uri="{FF2B5EF4-FFF2-40B4-BE49-F238E27FC236}">
                    <a16:creationId xmlns:a16="http://schemas.microsoft.com/office/drawing/2014/main" id="{959C003C-CEED-B4EE-71A9-09A3A51342BC}"/>
                  </a:ext>
                </a:extLst>
              </p14:cNvPr>
              <p14:cNvContentPartPr/>
              <p14:nvPr/>
            </p14:nvContentPartPr>
            <p14:xfrm>
              <a:off x="7471854" y="1749356"/>
              <a:ext cx="87840" cy="175680"/>
            </p14:xfrm>
          </p:contentPart>
        </mc:Choice>
        <mc:Fallback>
          <p:pic>
            <p:nvPicPr>
              <p:cNvPr id="44" name="Ink 43">
                <a:extLst>
                  <a:ext uri="{FF2B5EF4-FFF2-40B4-BE49-F238E27FC236}">
                    <a16:creationId xmlns:a16="http://schemas.microsoft.com/office/drawing/2014/main" id="{959C003C-CEED-B4EE-71A9-09A3A51342BC}"/>
                  </a:ext>
                </a:extLst>
              </p:cNvPr>
              <p:cNvPicPr/>
              <p:nvPr/>
            </p:nvPicPr>
            <p:blipFill>
              <a:blip r:embed="rId53"/>
              <a:stretch>
                <a:fillRect/>
              </a:stretch>
            </p:blipFill>
            <p:spPr>
              <a:xfrm>
                <a:off x="7453854" y="1731356"/>
                <a:ext cx="123480" cy="21132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46" name="Ink 45">
                <a:extLst>
                  <a:ext uri="{FF2B5EF4-FFF2-40B4-BE49-F238E27FC236}">
                    <a16:creationId xmlns:a16="http://schemas.microsoft.com/office/drawing/2014/main" id="{5410763D-3B05-7A25-A2C9-3055EE34E240}"/>
                  </a:ext>
                </a:extLst>
              </p14:cNvPr>
              <p14:cNvContentPartPr/>
              <p14:nvPr/>
            </p14:nvContentPartPr>
            <p14:xfrm>
              <a:off x="7670214" y="1712636"/>
              <a:ext cx="150120" cy="218520"/>
            </p14:xfrm>
          </p:contentPart>
        </mc:Choice>
        <mc:Fallback>
          <p:pic>
            <p:nvPicPr>
              <p:cNvPr id="46" name="Ink 45">
                <a:extLst>
                  <a:ext uri="{FF2B5EF4-FFF2-40B4-BE49-F238E27FC236}">
                    <a16:creationId xmlns:a16="http://schemas.microsoft.com/office/drawing/2014/main" id="{5410763D-3B05-7A25-A2C9-3055EE34E240}"/>
                  </a:ext>
                </a:extLst>
              </p:cNvPr>
              <p:cNvPicPr/>
              <p:nvPr/>
            </p:nvPicPr>
            <p:blipFill>
              <a:blip r:embed="rId55"/>
              <a:stretch>
                <a:fillRect/>
              </a:stretch>
            </p:blipFill>
            <p:spPr>
              <a:xfrm>
                <a:off x="7652214" y="1694996"/>
                <a:ext cx="185760" cy="25416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47" name="Ink 46">
                <a:extLst>
                  <a:ext uri="{FF2B5EF4-FFF2-40B4-BE49-F238E27FC236}">
                    <a16:creationId xmlns:a16="http://schemas.microsoft.com/office/drawing/2014/main" id="{86C6E17A-62A3-7494-EB39-A7A60B776E81}"/>
                  </a:ext>
                </a:extLst>
              </p14:cNvPr>
              <p14:cNvContentPartPr/>
              <p14:nvPr/>
            </p14:nvContentPartPr>
            <p14:xfrm>
              <a:off x="7904574" y="1734956"/>
              <a:ext cx="140760" cy="236160"/>
            </p14:xfrm>
          </p:contentPart>
        </mc:Choice>
        <mc:Fallback>
          <p:pic>
            <p:nvPicPr>
              <p:cNvPr id="47" name="Ink 46">
                <a:extLst>
                  <a:ext uri="{FF2B5EF4-FFF2-40B4-BE49-F238E27FC236}">
                    <a16:creationId xmlns:a16="http://schemas.microsoft.com/office/drawing/2014/main" id="{86C6E17A-62A3-7494-EB39-A7A60B776E81}"/>
                  </a:ext>
                </a:extLst>
              </p:cNvPr>
              <p:cNvPicPr/>
              <p:nvPr/>
            </p:nvPicPr>
            <p:blipFill>
              <a:blip r:embed="rId57"/>
              <a:stretch>
                <a:fillRect/>
              </a:stretch>
            </p:blipFill>
            <p:spPr>
              <a:xfrm>
                <a:off x="7886574" y="1716956"/>
                <a:ext cx="176400" cy="27180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49" name="Ink 48">
                <a:extLst>
                  <a:ext uri="{FF2B5EF4-FFF2-40B4-BE49-F238E27FC236}">
                    <a16:creationId xmlns:a16="http://schemas.microsoft.com/office/drawing/2014/main" id="{25F0C593-3C66-F61A-740C-04AC92A66C74}"/>
                  </a:ext>
                </a:extLst>
              </p14:cNvPr>
              <p14:cNvContentPartPr/>
              <p14:nvPr/>
            </p14:nvContentPartPr>
            <p14:xfrm>
              <a:off x="7060014" y="1012796"/>
              <a:ext cx="258480" cy="219960"/>
            </p14:xfrm>
          </p:contentPart>
        </mc:Choice>
        <mc:Fallback>
          <p:pic>
            <p:nvPicPr>
              <p:cNvPr id="49" name="Ink 48">
                <a:extLst>
                  <a:ext uri="{FF2B5EF4-FFF2-40B4-BE49-F238E27FC236}">
                    <a16:creationId xmlns:a16="http://schemas.microsoft.com/office/drawing/2014/main" id="{25F0C593-3C66-F61A-740C-04AC92A66C74}"/>
                  </a:ext>
                </a:extLst>
              </p:cNvPr>
              <p:cNvPicPr/>
              <p:nvPr/>
            </p:nvPicPr>
            <p:blipFill>
              <a:blip r:embed="rId59"/>
              <a:stretch>
                <a:fillRect/>
              </a:stretch>
            </p:blipFill>
            <p:spPr>
              <a:xfrm>
                <a:off x="7042014" y="994796"/>
                <a:ext cx="294120" cy="25560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50" name="Ink 49">
                <a:extLst>
                  <a:ext uri="{FF2B5EF4-FFF2-40B4-BE49-F238E27FC236}">
                    <a16:creationId xmlns:a16="http://schemas.microsoft.com/office/drawing/2014/main" id="{37F38F1D-1EF1-83D8-719E-71D9DD731CDD}"/>
                  </a:ext>
                </a:extLst>
              </p14:cNvPr>
              <p14:cNvContentPartPr/>
              <p14:nvPr/>
            </p14:nvContentPartPr>
            <p14:xfrm>
              <a:off x="7187454" y="1021796"/>
              <a:ext cx="419400" cy="230400"/>
            </p14:xfrm>
          </p:contentPart>
        </mc:Choice>
        <mc:Fallback>
          <p:pic>
            <p:nvPicPr>
              <p:cNvPr id="50" name="Ink 49">
                <a:extLst>
                  <a:ext uri="{FF2B5EF4-FFF2-40B4-BE49-F238E27FC236}">
                    <a16:creationId xmlns:a16="http://schemas.microsoft.com/office/drawing/2014/main" id="{37F38F1D-1EF1-83D8-719E-71D9DD731CDD}"/>
                  </a:ext>
                </a:extLst>
              </p:cNvPr>
              <p:cNvPicPr/>
              <p:nvPr/>
            </p:nvPicPr>
            <p:blipFill>
              <a:blip r:embed="rId61"/>
              <a:stretch>
                <a:fillRect/>
              </a:stretch>
            </p:blipFill>
            <p:spPr>
              <a:xfrm>
                <a:off x="7169454" y="1004156"/>
                <a:ext cx="455040" cy="26604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51" name="Ink 50">
                <a:extLst>
                  <a:ext uri="{FF2B5EF4-FFF2-40B4-BE49-F238E27FC236}">
                    <a16:creationId xmlns:a16="http://schemas.microsoft.com/office/drawing/2014/main" id="{B54A28D1-659B-AB84-AC7B-2C600F8CE09E}"/>
                  </a:ext>
                </a:extLst>
              </p14:cNvPr>
              <p14:cNvContentPartPr/>
              <p14:nvPr/>
            </p14:nvContentPartPr>
            <p14:xfrm>
              <a:off x="7775694" y="974276"/>
              <a:ext cx="147600" cy="184320"/>
            </p14:xfrm>
          </p:contentPart>
        </mc:Choice>
        <mc:Fallback>
          <p:pic>
            <p:nvPicPr>
              <p:cNvPr id="51" name="Ink 50">
                <a:extLst>
                  <a:ext uri="{FF2B5EF4-FFF2-40B4-BE49-F238E27FC236}">
                    <a16:creationId xmlns:a16="http://schemas.microsoft.com/office/drawing/2014/main" id="{B54A28D1-659B-AB84-AC7B-2C600F8CE09E}"/>
                  </a:ext>
                </a:extLst>
              </p:cNvPr>
              <p:cNvPicPr/>
              <p:nvPr/>
            </p:nvPicPr>
            <p:blipFill>
              <a:blip r:embed="rId63"/>
              <a:stretch>
                <a:fillRect/>
              </a:stretch>
            </p:blipFill>
            <p:spPr>
              <a:xfrm>
                <a:off x="7758054" y="956636"/>
                <a:ext cx="183240" cy="21996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52" name="Ink 51">
                <a:extLst>
                  <a:ext uri="{FF2B5EF4-FFF2-40B4-BE49-F238E27FC236}">
                    <a16:creationId xmlns:a16="http://schemas.microsoft.com/office/drawing/2014/main" id="{A0F30FDC-4E73-F489-F303-9D10E936216D}"/>
                  </a:ext>
                </a:extLst>
              </p14:cNvPr>
              <p14:cNvContentPartPr/>
              <p14:nvPr/>
            </p14:nvContentPartPr>
            <p14:xfrm>
              <a:off x="7753734" y="1143116"/>
              <a:ext cx="173520" cy="186120"/>
            </p14:xfrm>
          </p:contentPart>
        </mc:Choice>
        <mc:Fallback>
          <p:pic>
            <p:nvPicPr>
              <p:cNvPr id="52" name="Ink 51">
                <a:extLst>
                  <a:ext uri="{FF2B5EF4-FFF2-40B4-BE49-F238E27FC236}">
                    <a16:creationId xmlns:a16="http://schemas.microsoft.com/office/drawing/2014/main" id="{A0F30FDC-4E73-F489-F303-9D10E936216D}"/>
                  </a:ext>
                </a:extLst>
              </p:cNvPr>
              <p:cNvPicPr/>
              <p:nvPr/>
            </p:nvPicPr>
            <p:blipFill>
              <a:blip r:embed="rId65"/>
              <a:stretch>
                <a:fillRect/>
              </a:stretch>
            </p:blipFill>
            <p:spPr>
              <a:xfrm>
                <a:off x="7736094" y="1125116"/>
                <a:ext cx="209160" cy="221760"/>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53" name="Ink 52">
                <a:extLst>
                  <a:ext uri="{FF2B5EF4-FFF2-40B4-BE49-F238E27FC236}">
                    <a16:creationId xmlns:a16="http://schemas.microsoft.com/office/drawing/2014/main" id="{4940A659-DA5E-DA72-3007-818A65AEF7BB}"/>
                  </a:ext>
                </a:extLst>
              </p14:cNvPr>
              <p14:cNvContentPartPr/>
              <p14:nvPr/>
            </p14:nvContentPartPr>
            <p14:xfrm>
              <a:off x="7996734" y="965636"/>
              <a:ext cx="134640" cy="164160"/>
            </p14:xfrm>
          </p:contentPart>
        </mc:Choice>
        <mc:Fallback>
          <p:pic>
            <p:nvPicPr>
              <p:cNvPr id="53" name="Ink 52">
                <a:extLst>
                  <a:ext uri="{FF2B5EF4-FFF2-40B4-BE49-F238E27FC236}">
                    <a16:creationId xmlns:a16="http://schemas.microsoft.com/office/drawing/2014/main" id="{4940A659-DA5E-DA72-3007-818A65AEF7BB}"/>
                  </a:ext>
                </a:extLst>
              </p:cNvPr>
              <p:cNvPicPr/>
              <p:nvPr/>
            </p:nvPicPr>
            <p:blipFill>
              <a:blip r:embed="rId67"/>
              <a:stretch>
                <a:fillRect/>
              </a:stretch>
            </p:blipFill>
            <p:spPr>
              <a:xfrm>
                <a:off x="7979094" y="947996"/>
                <a:ext cx="170280" cy="199800"/>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54" name="Ink 53">
                <a:extLst>
                  <a:ext uri="{FF2B5EF4-FFF2-40B4-BE49-F238E27FC236}">
                    <a16:creationId xmlns:a16="http://schemas.microsoft.com/office/drawing/2014/main" id="{E3CF83EB-D880-0E85-E538-7209566B305A}"/>
                  </a:ext>
                </a:extLst>
              </p14:cNvPr>
              <p14:cNvContentPartPr/>
              <p14:nvPr/>
            </p14:nvContentPartPr>
            <p14:xfrm>
              <a:off x="8007174" y="1130876"/>
              <a:ext cx="174600" cy="187920"/>
            </p14:xfrm>
          </p:contentPart>
        </mc:Choice>
        <mc:Fallback>
          <p:pic>
            <p:nvPicPr>
              <p:cNvPr id="54" name="Ink 53">
                <a:extLst>
                  <a:ext uri="{FF2B5EF4-FFF2-40B4-BE49-F238E27FC236}">
                    <a16:creationId xmlns:a16="http://schemas.microsoft.com/office/drawing/2014/main" id="{E3CF83EB-D880-0E85-E538-7209566B305A}"/>
                  </a:ext>
                </a:extLst>
              </p:cNvPr>
              <p:cNvPicPr/>
              <p:nvPr/>
            </p:nvPicPr>
            <p:blipFill>
              <a:blip r:embed="rId69"/>
              <a:stretch>
                <a:fillRect/>
              </a:stretch>
            </p:blipFill>
            <p:spPr>
              <a:xfrm>
                <a:off x="7989534" y="1112876"/>
                <a:ext cx="210240" cy="223560"/>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55" name="Ink 54">
                <a:extLst>
                  <a:ext uri="{FF2B5EF4-FFF2-40B4-BE49-F238E27FC236}">
                    <a16:creationId xmlns:a16="http://schemas.microsoft.com/office/drawing/2014/main" id="{2F6929C4-9713-C379-C9E5-C3763EC8C73C}"/>
                  </a:ext>
                </a:extLst>
              </p14:cNvPr>
              <p14:cNvContentPartPr/>
              <p14:nvPr/>
            </p14:nvContentPartPr>
            <p14:xfrm>
              <a:off x="8287254" y="974276"/>
              <a:ext cx="111240" cy="176760"/>
            </p14:xfrm>
          </p:contentPart>
        </mc:Choice>
        <mc:Fallback>
          <p:pic>
            <p:nvPicPr>
              <p:cNvPr id="55" name="Ink 54">
                <a:extLst>
                  <a:ext uri="{FF2B5EF4-FFF2-40B4-BE49-F238E27FC236}">
                    <a16:creationId xmlns:a16="http://schemas.microsoft.com/office/drawing/2014/main" id="{2F6929C4-9713-C379-C9E5-C3763EC8C73C}"/>
                  </a:ext>
                </a:extLst>
              </p:cNvPr>
              <p:cNvPicPr/>
              <p:nvPr/>
            </p:nvPicPr>
            <p:blipFill>
              <a:blip r:embed="rId71"/>
              <a:stretch>
                <a:fillRect/>
              </a:stretch>
            </p:blipFill>
            <p:spPr>
              <a:xfrm>
                <a:off x="8269614" y="956636"/>
                <a:ext cx="146880" cy="212400"/>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56" name="Ink 55">
                <a:extLst>
                  <a:ext uri="{FF2B5EF4-FFF2-40B4-BE49-F238E27FC236}">
                    <a16:creationId xmlns:a16="http://schemas.microsoft.com/office/drawing/2014/main" id="{9FE3B62C-6A2F-6337-73A6-146E335CF664}"/>
                  </a:ext>
                </a:extLst>
              </p14:cNvPr>
              <p14:cNvContentPartPr/>
              <p14:nvPr/>
            </p14:nvContentPartPr>
            <p14:xfrm>
              <a:off x="8304534" y="1142396"/>
              <a:ext cx="163440" cy="171720"/>
            </p14:xfrm>
          </p:contentPart>
        </mc:Choice>
        <mc:Fallback>
          <p:pic>
            <p:nvPicPr>
              <p:cNvPr id="56" name="Ink 55">
                <a:extLst>
                  <a:ext uri="{FF2B5EF4-FFF2-40B4-BE49-F238E27FC236}">
                    <a16:creationId xmlns:a16="http://schemas.microsoft.com/office/drawing/2014/main" id="{9FE3B62C-6A2F-6337-73A6-146E335CF664}"/>
                  </a:ext>
                </a:extLst>
              </p:cNvPr>
              <p:cNvPicPr/>
              <p:nvPr/>
            </p:nvPicPr>
            <p:blipFill>
              <a:blip r:embed="rId73"/>
              <a:stretch>
                <a:fillRect/>
              </a:stretch>
            </p:blipFill>
            <p:spPr>
              <a:xfrm>
                <a:off x="8286534" y="1124396"/>
                <a:ext cx="199080" cy="207360"/>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57" name="Ink 56">
                <a:extLst>
                  <a:ext uri="{FF2B5EF4-FFF2-40B4-BE49-F238E27FC236}">
                    <a16:creationId xmlns:a16="http://schemas.microsoft.com/office/drawing/2014/main" id="{6369A0CB-D676-E55E-6167-CA26E1DA9E89}"/>
                  </a:ext>
                </a:extLst>
              </p14:cNvPr>
              <p14:cNvContentPartPr/>
              <p14:nvPr/>
            </p14:nvContentPartPr>
            <p14:xfrm>
              <a:off x="8524134" y="1210796"/>
              <a:ext cx="638280" cy="19440"/>
            </p14:xfrm>
          </p:contentPart>
        </mc:Choice>
        <mc:Fallback>
          <p:pic>
            <p:nvPicPr>
              <p:cNvPr id="57" name="Ink 56">
                <a:extLst>
                  <a:ext uri="{FF2B5EF4-FFF2-40B4-BE49-F238E27FC236}">
                    <a16:creationId xmlns:a16="http://schemas.microsoft.com/office/drawing/2014/main" id="{6369A0CB-D676-E55E-6167-CA26E1DA9E89}"/>
                  </a:ext>
                </a:extLst>
              </p:cNvPr>
              <p:cNvPicPr/>
              <p:nvPr/>
            </p:nvPicPr>
            <p:blipFill>
              <a:blip r:embed="rId75"/>
              <a:stretch>
                <a:fillRect/>
              </a:stretch>
            </p:blipFill>
            <p:spPr>
              <a:xfrm>
                <a:off x="8506494" y="1193156"/>
                <a:ext cx="673920" cy="55080"/>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58" name="Ink 57">
                <a:extLst>
                  <a:ext uri="{FF2B5EF4-FFF2-40B4-BE49-F238E27FC236}">
                    <a16:creationId xmlns:a16="http://schemas.microsoft.com/office/drawing/2014/main" id="{64CF1A64-9660-F4D6-E0AA-293790F4CD5F}"/>
                  </a:ext>
                </a:extLst>
              </p14:cNvPr>
              <p14:cNvContentPartPr/>
              <p14:nvPr/>
            </p14:nvContentPartPr>
            <p14:xfrm>
              <a:off x="9370134" y="1073276"/>
              <a:ext cx="360" cy="217080"/>
            </p14:xfrm>
          </p:contentPart>
        </mc:Choice>
        <mc:Fallback>
          <p:pic>
            <p:nvPicPr>
              <p:cNvPr id="58" name="Ink 57">
                <a:extLst>
                  <a:ext uri="{FF2B5EF4-FFF2-40B4-BE49-F238E27FC236}">
                    <a16:creationId xmlns:a16="http://schemas.microsoft.com/office/drawing/2014/main" id="{64CF1A64-9660-F4D6-E0AA-293790F4CD5F}"/>
                  </a:ext>
                </a:extLst>
              </p:cNvPr>
              <p:cNvPicPr/>
              <p:nvPr/>
            </p:nvPicPr>
            <p:blipFill>
              <a:blip r:embed="rId77"/>
              <a:stretch>
                <a:fillRect/>
              </a:stretch>
            </p:blipFill>
            <p:spPr>
              <a:xfrm>
                <a:off x="9352494" y="1055276"/>
                <a:ext cx="36000" cy="252720"/>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59" name="Ink 58">
                <a:extLst>
                  <a:ext uri="{FF2B5EF4-FFF2-40B4-BE49-F238E27FC236}">
                    <a16:creationId xmlns:a16="http://schemas.microsoft.com/office/drawing/2014/main" id="{1B8FBB94-9899-7290-182F-283F893D63BC}"/>
                  </a:ext>
                </a:extLst>
              </p14:cNvPr>
              <p14:cNvContentPartPr/>
              <p14:nvPr/>
            </p14:nvContentPartPr>
            <p14:xfrm>
              <a:off x="9508014" y="1103156"/>
              <a:ext cx="167040" cy="186480"/>
            </p14:xfrm>
          </p:contentPart>
        </mc:Choice>
        <mc:Fallback>
          <p:pic>
            <p:nvPicPr>
              <p:cNvPr id="59" name="Ink 58">
                <a:extLst>
                  <a:ext uri="{FF2B5EF4-FFF2-40B4-BE49-F238E27FC236}">
                    <a16:creationId xmlns:a16="http://schemas.microsoft.com/office/drawing/2014/main" id="{1B8FBB94-9899-7290-182F-283F893D63BC}"/>
                  </a:ext>
                </a:extLst>
              </p:cNvPr>
              <p:cNvPicPr/>
              <p:nvPr/>
            </p:nvPicPr>
            <p:blipFill>
              <a:blip r:embed="rId79"/>
              <a:stretch>
                <a:fillRect/>
              </a:stretch>
            </p:blipFill>
            <p:spPr>
              <a:xfrm>
                <a:off x="9490374" y="1085156"/>
                <a:ext cx="202680" cy="222120"/>
              </a:xfrm>
              <a:prstGeom prst="rect">
                <a:avLst/>
              </a:prstGeom>
            </p:spPr>
          </p:pic>
        </mc:Fallback>
      </mc:AlternateContent>
      <mc:AlternateContent xmlns:mc="http://schemas.openxmlformats.org/markup-compatibility/2006">
        <mc:Choice xmlns:p14="http://schemas.microsoft.com/office/powerpoint/2010/main" Requires="p14">
          <p:contentPart p14:bwMode="auto" r:id="rId80">
            <p14:nvContentPartPr>
              <p14:cNvPr id="60" name="Ink 59">
                <a:extLst>
                  <a:ext uri="{FF2B5EF4-FFF2-40B4-BE49-F238E27FC236}">
                    <a16:creationId xmlns:a16="http://schemas.microsoft.com/office/drawing/2014/main" id="{CDB1FB43-1B5B-54B3-AAF2-85AD2677A51A}"/>
                  </a:ext>
                </a:extLst>
              </p14:cNvPr>
              <p14:cNvContentPartPr/>
              <p14:nvPr/>
            </p14:nvContentPartPr>
            <p14:xfrm>
              <a:off x="9750654" y="1275956"/>
              <a:ext cx="13320" cy="109440"/>
            </p14:xfrm>
          </p:contentPart>
        </mc:Choice>
        <mc:Fallback>
          <p:pic>
            <p:nvPicPr>
              <p:cNvPr id="60" name="Ink 59">
                <a:extLst>
                  <a:ext uri="{FF2B5EF4-FFF2-40B4-BE49-F238E27FC236}">
                    <a16:creationId xmlns:a16="http://schemas.microsoft.com/office/drawing/2014/main" id="{CDB1FB43-1B5B-54B3-AAF2-85AD2677A51A}"/>
                  </a:ext>
                </a:extLst>
              </p:cNvPr>
              <p:cNvPicPr/>
              <p:nvPr/>
            </p:nvPicPr>
            <p:blipFill>
              <a:blip r:embed="rId81"/>
              <a:stretch>
                <a:fillRect/>
              </a:stretch>
            </p:blipFill>
            <p:spPr>
              <a:xfrm>
                <a:off x="9732654" y="1257956"/>
                <a:ext cx="48960" cy="145080"/>
              </a:xfrm>
              <a:prstGeom prst="rect">
                <a:avLst/>
              </a:prstGeom>
            </p:spPr>
          </p:pic>
        </mc:Fallback>
      </mc:AlternateContent>
      <mc:AlternateContent xmlns:mc="http://schemas.openxmlformats.org/markup-compatibility/2006">
        <mc:Choice xmlns:p14="http://schemas.microsoft.com/office/powerpoint/2010/main" Requires="p14">
          <p:contentPart p14:bwMode="auto" r:id="rId82">
            <p14:nvContentPartPr>
              <p14:cNvPr id="61" name="Ink 60">
                <a:extLst>
                  <a:ext uri="{FF2B5EF4-FFF2-40B4-BE49-F238E27FC236}">
                    <a16:creationId xmlns:a16="http://schemas.microsoft.com/office/drawing/2014/main" id="{5BD790E0-B85F-671A-BB4B-444491DAF1C0}"/>
                  </a:ext>
                </a:extLst>
              </p14:cNvPr>
              <p14:cNvContentPartPr/>
              <p14:nvPr/>
            </p14:nvContentPartPr>
            <p14:xfrm>
              <a:off x="9899694" y="1148876"/>
              <a:ext cx="118800" cy="170640"/>
            </p14:xfrm>
          </p:contentPart>
        </mc:Choice>
        <mc:Fallback>
          <p:pic>
            <p:nvPicPr>
              <p:cNvPr id="61" name="Ink 60">
                <a:extLst>
                  <a:ext uri="{FF2B5EF4-FFF2-40B4-BE49-F238E27FC236}">
                    <a16:creationId xmlns:a16="http://schemas.microsoft.com/office/drawing/2014/main" id="{5BD790E0-B85F-671A-BB4B-444491DAF1C0}"/>
                  </a:ext>
                </a:extLst>
              </p:cNvPr>
              <p:cNvPicPr/>
              <p:nvPr/>
            </p:nvPicPr>
            <p:blipFill>
              <a:blip r:embed="rId83"/>
              <a:stretch>
                <a:fillRect/>
              </a:stretch>
            </p:blipFill>
            <p:spPr>
              <a:xfrm>
                <a:off x="9881694" y="1131236"/>
                <a:ext cx="154440" cy="206280"/>
              </a:xfrm>
              <a:prstGeom prst="rect">
                <a:avLst/>
              </a:prstGeom>
            </p:spPr>
          </p:pic>
        </mc:Fallback>
      </mc:AlternateContent>
      <mc:AlternateContent xmlns:mc="http://schemas.openxmlformats.org/markup-compatibility/2006">
        <mc:Choice xmlns:p14="http://schemas.microsoft.com/office/powerpoint/2010/main" Requires="p14">
          <p:contentPart p14:bwMode="auto" r:id="rId84">
            <p14:nvContentPartPr>
              <p14:cNvPr id="62" name="Ink 61">
                <a:extLst>
                  <a:ext uri="{FF2B5EF4-FFF2-40B4-BE49-F238E27FC236}">
                    <a16:creationId xmlns:a16="http://schemas.microsoft.com/office/drawing/2014/main" id="{B95DFE05-8C15-0658-DD4B-86935826B864}"/>
                  </a:ext>
                </a:extLst>
              </p14:cNvPr>
              <p14:cNvContentPartPr/>
              <p14:nvPr/>
            </p14:nvContentPartPr>
            <p14:xfrm>
              <a:off x="10116054" y="1140596"/>
              <a:ext cx="171000" cy="158400"/>
            </p14:xfrm>
          </p:contentPart>
        </mc:Choice>
        <mc:Fallback>
          <p:pic>
            <p:nvPicPr>
              <p:cNvPr id="62" name="Ink 61">
                <a:extLst>
                  <a:ext uri="{FF2B5EF4-FFF2-40B4-BE49-F238E27FC236}">
                    <a16:creationId xmlns:a16="http://schemas.microsoft.com/office/drawing/2014/main" id="{B95DFE05-8C15-0658-DD4B-86935826B864}"/>
                  </a:ext>
                </a:extLst>
              </p:cNvPr>
              <p:cNvPicPr/>
              <p:nvPr/>
            </p:nvPicPr>
            <p:blipFill>
              <a:blip r:embed="rId85"/>
              <a:stretch>
                <a:fillRect/>
              </a:stretch>
            </p:blipFill>
            <p:spPr>
              <a:xfrm>
                <a:off x="10098054" y="1122956"/>
                <a:ext cx="206640" cy="194040"/>
              </a:xfrm>
              <a:prstGeom prst="rect">
                <a:avLst/>
              </a:prstGeom>
            </p:spPr>
          </p:pic>
        </mc:Fallback>
      </mc:AlternateContent>
      <mc:AlternateContent xmlns:mc="http://schemas.openxmlformats.org/markup-compatibility/2006">
        <mc:Choice xmlns:p14="http://schemas.microsoft.com/office/powerpoint/2010/main" Requires="p14">
          <p:contentPart p14:bwMode="auto" r:id="rId86">
            <p14:nvContentPartPr>
              <p14:cNvPr id="63" name="Ink 62">
                <a:extLst>
                  <a:ext uri="{FF2B5EF4-FFF2-40B4-BE49-F238E27FC236}">
                    <a16:creationId xmlns:a16="http://schemas.microsoft.com/office/drawing/2014/main" id="{7C35B68F-4F92-ED1D-D15B-2A59E1CF81D5}"/>
                  </a:ext>
                </a:extLst>
              </p14:cNvPr>
              <p14:cNvContentPartPr/>
              <p14:nvPr/>
            </p14:nvContentPartPr>
            <p14:xfrm>
              <a:off x="10400814" y="1089476"/>
              <a:ext cx="189000" cy="191160"/>
            </p14:xfrm>
          </p:contentPart>
        </mc:Choice>
        <mc:Fallback>
          <p:pic>
            <p:nvPicPr>
              <p:cNvPr id="63" name="Ink 62">
                <a:extLst>
                  <a:ext uri="{FF2B5EF4-FFF2-40B4-BE49-F238E27FC236}">
                    <a16:creationId xmlns:a16="http://schemas.microsoft.com/office/drawing/2014/main" id="{7C35B68F-4F92-ED1D-D15B-2A59E1CF81D5}"/>
                  </a:ext>
                </a:extLst>
              </p:cNvPr>
              <p:cNvPicPr/>
              <p:nvPr/>
            </p:nvPicPr>
            <p:blipFill>
              <a:blip r:embed="rId87"/>
              <a:stretch>
                <a:fillRect/>
              </a:stretch>
            </p:blipFill>
            <p:spPr>
              <a:xfrm>
                <a:off x="10382814" y="1071476"/>
                <a:ext cx="224640" cy="226800"/>
              </a:xfrm>
              <a:prstGeom prst="rect">
                <a:avLst/>
              </a:prstGeom>
            </p:spPr>
          </p:pic>
        </mc:Fallback>
      </mc:AlternateContent>
      <mc:AlternateContent xmlns:mc="http://schemas.openxmlformats.org/markup-compatibility/2006">
        <mc:Choice xmlns:p14="http://schemas.microsoft.com/office/powerpoint/2010/main" Requires="p14">
          <p:contentPart p14:bwMode="auto" r:id="rId88">
            <p14:nvContentPartPr>
              <p14:cNvPr id="65" name="Ink 64">
                <a:extLst>
                  <a:ext uri="{FF2B5EF4-FFF2-40B4-BE49-F238E27FC236}">
                    <a16:creationId xmlns:a16="http://schemas.microsoft.com/office/drawing/2014/main" id="{BA6E674C-D407-0A07-4183-AA719678E5C0}"/>
                  </a:ext>
                </a:extLst>
              </p14:cNvPr>
              <p14:cNvContentPartPr/>
              <p14:nvPr/>
            </p14:nvContentPartPr>
            <p14:xfrm>
              <a:off x="10809774" y="1129796"/>
              <a:ext cx="184320" cy="138960"/>
            </p14:xfrm>
          </p:contentPart>
        </mc:Choice>
        <mc:Fallback>
          <p:pic>
            <p:nvPicPr>
              <p:cNvPr id="65" name="Ink 64">
                <a:extLst>
                  <a:ext uri="{FF2B5EF4-FFF2-40B4-BE49-F238E27FC236}">
                    <a16:creationId xmlns:a16="http://schemas.microsoft.com/office/drawing/2014/main" id="{BA6E674C-D407-0A07-4183-AA719678E5C0}"/>
                  </a:ext>
                </a:extLst>
              </p:cNvPr>
              <p:cNvPicPr/>
              <p:nvPr/>
            </p:nvPicPr>
            <p:blipFill>
              <a:blip r:embed="rId89"/>
              <a:stretch>
                <a:fillRect/>
              </a:stretch>
            </p:blipFill>
            <p:spPr>
              <a:xfrm>
                <a:off x="10791774" y="1111796"/>
                <a:ext cx="219960" cy="174600"/>
              </a:xfrm>
              <a:prstGeom prst="rect">
                <a:avLst/>
              </a:prstGeom>
            </p:spPr>
          </p:pic>
        </mc:Fallback>
      </mc:AlternateContent>
      <mc:AlternateContent xmlns:mc="http://schemas.openxmlformats.org/markup-compatibility/2006">
        <mc:Choice xmlns:p14="http://schemas.microsoft.com/office/powerpoint/2010/main" Requires="p14">
          <p:contentPart p14:bwMode="auto" r:id="rId90">
            <p14:nvContentPartPr>
              <p14:cNvPr id="66" name="Ink 65">
                <a:extLst>
                  <a:ext uri="{FF2B5EF4-FFF2-40B4-BE49-F238E27FC236}">
                    <a16:creationId xmlns:a16="http://schemas.microsoft.com/office/drawing/2014/main" id="{9BEEBF0B-1BCF-88E4-5755-48ED7E30BFBC}"/>
                  </a:ext>
                </a:extLst>
              </p14:cNvPr>
              <p14:cNvContentPartPr/>
              <p14:nvPr/>
            </p14:nvContentPartPr>
            <p14:xfrm>
              <a:off x="10778094" y="1310516"/>
              <a:ext cx="223200" cy="136440"/>
            </p14:xfrm>
          </p:contentPart>
        </mc:Choice>
        <mc:Fallback>
          <p:pic>
            <p:nvPicPr>
              <p:cNvPr id="66" name="Ink 65">
                <a:extLst>
                  <a:ext uri="{FF2B5EF4-FFF2-40B4-BE49-F238E27FC236}">
                    <a16:creationId xmlns:a16="http://schemas.microsoft.com/office/drawing/2014/main" id="{9BEEBF0B-1BCF-88E4-5755-48ED7E30BFBC}"/>
                  </a:ext>
                </a:extLst>
              </p:cNvPr>
              <p:cNvPicPr/>
              <p:nvPr/>
            </p:nvPicPr>
            <p:blipFill>
              <a:blip r:embed="rId91"/>
              <a:stretch>
                <a:fillRect/>
              </a:stretch>
            </p:blipFill>
            <p:spPr>
              <a:xfrm>
                <a:off x="10760094" y="1292876"/>
                <a:ext cx="258840" cy="172080"/>
              </a:xfrm>
              <a:prstGeom prst="rect">
                <a:avLst/>
              </a:prstGeom>
            </p:spPr>
          </p:pic>
        </mc:Fallback>
      </mc:AlternateContent>
      <mc:AlternateContent xmlns:mc="http://schemas.openxmlformats.org/markup-compatibility/2006">
        <mc:Choice xmlns:p14="http://schemas.microsoft.com/office/powerpoint/2010/main" Requires="p14">
          <p:contentPart p14:bwMode="auto" r:id="rId92">
            <p14:nvContentPartPr>
              <p14:cNvPr id="67" name="Ink 66">
                <a:extLst>
                  <a:ext uri="{FF2B5EF4-FFF2-40B4-BE49-F238E27FC236}">
                    <a16:creationId xmlns:a16="http://schemas.microsoft.com/office/drawing/2014/main" id="{5A84A63C-FBF8-097E-3C83-6EFA547A3766}"/>
                  </a:ext>
                </a:extLst>
              </p14:cNvPr>
              <p14:cNvContentPartPr/>
              <p14:nvPr/>
            </p14:nvContentPartPr>
            <p14:xfrm>
              <a:off x="11151774" y="1102436"/>
              <a:ext cx="136800" cy="167400"/>
            </p14:xfrm>
          </p:contentPart>
        </mc:Choice>
        <mc:Fallback>
          <p:pic>
            <p:nvPicPr>
              <p:cNvPr id="67" name="Ink 66">
                <a:extLst>
                  <a:ext uri="{FF2B5EF4-FFF2-40B4-BE49-F238E27FC236}">
                    <a16:creationId xmlns:a16="http://schemas.microsoft.com/office/drawing/2014/main" id="{5A84A63C-FBF8-097E-3C83-6EFA547A3766}"/>
                  </a:ext>
                </a:extLst>
              </p:cNvPr>
              <p:cNvPicPr/>
              <p:nvPr/>
            </p:nvPicPr>
            <p:blipFill>
              <a:blip r:embed="rId93"/>
              <a:stretch>
                <a:fillRect/>
              </a:stretch>
            </p:blipFill>
            <p:spPr>
              <a:xfrm>
                <a:off x="11133774" y="1084796"/>
                <a:ext cx="172440" cy="203040"/>
              </a:xfrm>
              <a:prstGeom prst="rect">
                <a:avLst/>
              </a:prstGeom>
            </p:spPr>
          </p:pic>
        </mc:Fallback>
      </mc:AlternateContent>
      <mc:AlternateContent xmlns:mc="http://schemas.openxmlformats.org/markup-compatibility/2006">
        <mc:Choice xmlns:p14="http://schemas.microsoft.com/office/powerpoint/2010/main" Requires="p14">
          <p:contentPart p14:bwMode="auto" r:id="rId94">
            <p14:nvContentPartPr>
              <p14:cNvPr id="68" name="Ink 67">
                <a:extLst>
                  <a:ext uri="{FF2B5EF4-FFF2-40B4-BE49-F238E27FC236}">
                    <a16:creationId xmlns:a16="http://schemas.microsoft.com/office/drawing/2014/main" id="{BACBEFBB-68BB-4A6E-0EA1-BC7744018F08}"/>
                  </a:ext>
                </a:extLst>
              </p14:cNvPr>
              <p14:cNvContentPartPr/>
              <p14:nvPr/>
            </p14:nvContentPartPr>
            <p14:xfrm>
              <a:off x="11101734" y="1322396"/>
              <a:ext cx="226080" cy="154080"/>
            </p14:xfrm>
          </p:contentPart>
        </mc:Choice>
        <mc:Fallback>
          <p:pic>
            <p:nvPicPr>
              <p:cNvPr id="68" name="Ink 67">
                <a:extLst>
                  <a:ext uri="{FF2B5EF4-FFF2-40B4-BE49-F238E27FC236}">
                    <a16:creationId xmlns:a16="http://schemas.microsoft.com/office/drawing/2014/main" id="{BACBEFBB-68BB-4A6E-0EA1-BC7744018F08}"/>
                  </a:ext>
                </a:extLst>
              </p:cNvPr>
              <p:cNvPicPr/>
              <p:nvPr/>
            </p:nvPicPr>
            <p:blipFill>
              <a:blip r:embed="rId95"/>
              <a:stretch>
                <a:fillRect/>
              </a:stretch>
            </p:blipFill>
            <p:spPr>
              <a:xfrm>
                <a:off x="11084094" y="1304756"/>
                <a:ext cx="261720" cy="189720"/>
              </a:xfrm>
              <a:prstGeom prst="rect">
                <a:avLst/>
              </a:prstGeom>
            </p:spPr>
          </p:pic>
        </mc:Fallback>
      </mc:AlternateContent>
      <mc:AlternateContent xmlns:mc="http://schemas.openxmlformats.org/markup-compatibility/2006">
        <mc:Choice xmlns:p14="http://schemas.microsoft.com/office/powerpoint/2010/main" Requires="p14">
          <p:contentPart p14:bwMode="auto" r:id="rId96">
            <p14:nvContentPartPr>
              <p14:cNvPr id="69" name="Ink 68">
                <a:extLst>
                  <a:ext uri="{FF2B5EF4-FFF2-40B4-BE49-F238E27FC236}">
                    <a16:creationId xmlns:a16="http://schemas.microsoft.com/office/drawing/2014/main" id="{AD601656-EB3C-E229-4968-B4117770CECF}"/>
                  </a:ext>
                </a:extLst>
              </p14:cNvPr>
              <p14:cNvContentPartPr/>
              <p14:nvPr/>
            </p14:nvContentPartPr>
            <p14:xfrm>
              <a:off x="11433294" y="1126196"/>
              <a:ext cx="131040" cy="223200"/>
            </p14:xfrm>
          </p:contentPart>
        </mc:Choice>
        <mc:Fallback>
          <p:pic>
            <p:nvPicPr>
              <p:cNvPr id="69" name="Ink 68">
                <a:extLst>
                  <a:ext uri="{FF2B5EF4-FFF2-40B4-BE49-F238E27FC236}">
                    <a16:creationId xmlns:a16="http://schemas.microsoft.com/office/drawing/2014/main" id="{AD601656-EB3C-E229-4968-B4117770CECF}"/>
                  </a:ext>
                </a:extLst>
              </p:cNvPr>
              <p:cNvPicPr/>
              <p:nvPr/>
            </p:nvPicPr>
            <p:blipFill>
              <a:blip r:embed="rId97"/>
              <a:stretch>
                <a:fillRect/>
              </a:stretch>
            </p:blipFill>
            <p:spPr>
              <a:xfrm>
                <a:off x="11415294" y="1108556"/>
                <a:ext cx="166680" cy="258840"/>
              </a:xfrm>
              <a:prstGeom prst="rect">
                <a:avLst/>
              </a:prstGeom>
            </p:spPr>
          </p:pic>
        </mc:Fallback>
      </mc:AlternateContent>
      <mc:AlternateContent xmlns:mc="http://schemas.openxmlformats.org/markup-compatibility/2006">
        <mc:Choice xmlns:p14="http://schemas.microsoft.com/office/powerpoint/2010/main" Requires="p14">
          <p:contentPart p14:bwMode="auto" r:id="rId98">
            <p14:nvContentPartPr>
              <p14:cNvPr id="70" name="Ink 69">
                <a:extLst>
                  <a:ext uri="{FF2B5EF4-FFF2-40B4-BE49-F238E27FC236}">
                    <a16:creationId xmlns:a16="http://schemas.microsoft.com/office/drawing/2014/main" id="{29F079E9-9D4B-07A0-9123-961DC0BA6629}"/>
                  </a:ext>
                </a:extLst>
              </p14:cNvPr>
              <p14:cNvContentPartPr/>
              <p14:nvPr/>
            </p14:nvContentPartPr>
            <p14:xfrm>
              <a:off x="11454174" y="1367756"/>
              <a:ext cx="150840" cy="127800"/>
            </p14:xfrm>
          </p:contentPart>
        </mc:Choice>
        <mc:Fallback>
          <p:pic>
            <p:nvPicPr>
              <p:cNvPr id="70" name="Ink 69">
                <a:extLst>
                  <a:ext uri="{FF2B5EF4-FFF2-40B4-BE49-F238E27FC236}">
                    <a16:creationId xmlns:a16="http://schemas.microsoft.com/office/drawing/2014/main" id="{29F079E9-9D4B-07A0-9123-961DC0BA6629}"/>
                  </a:ext>
                </a:extLst>
              </p:cNvPr>
              <p:cNvPicPr/>
              <p:nvPr/>
            </p:nvPicPr>
            <p:blipFill>
              <a:blip r:embed="rId99"/>
              <a:stretch>
                <a:fillRect/>
              </a:stretch>
            </p:blipFill>
            <p:spPr>
              <a:xfrm>
                <a:off x="11436174" y="1350116"/>
                <a:ext cx="186480" cy="163440"/>
              </a:xfrm>
              <a:prstGeom prst="rect">
                <a:avLst/>
              </a:prstGeom>
            </p:spPr>
          </p:pic>
        </mc:Fallback>
      </mc:AlternateContent>
      <mc:AlternateContent xmlns:mc="http://schemas.openxmlformats.org/markup-compatibility/2006">
        <mc:Choice xmlns:p14="http://schemas.microsoft.com/office/powerpoint/2010/main" Requires="p14">
          <p:contentPart p14:bwMode="auto" r:id="rId100">
            <p14:nvContentPartPr>
              <p14:cNvPr id="72" name="Ink 71">
                <a:extLst>
                  <a:ext uri="{FF2B5EF4-FFF2-40B4-BE49-F238E27FC236}">
                    <a16:creationId xmlns:a16="http://schemas.microsoft.com/office/drawing/2014/main" id="{8978E19F-B258-755E-2661-656196D44DA1}"/>
                  </a:ext>
                </a:extLst>
              </p14:cNvPr>
              <p14:cNvContentPartPr/>
              <p14:nvPr/>
            </p14:nvContentPartPr>
            <p14:xfrm>
              <a:off x="7085934" y="1209356"/>
              <a:ext cx="209520" cy="136800"/>
            </p14:xfrm>
          </p:contentPart>
        </mc:Choice>
        <mc:Fallback>
          <p:pic>
            <p:nvPicPr>
              <p:cNvPr id="72" name="Ink 71">
                <a:extLst>
                  <a:ext uri="{FF2B5EF4-FFF2-40B4-BE49-F238E27FC236}">
                    <a16:creationId xmlns:a16="http://schemas.microsoft.com/office/drawing/2014/main" id="{8978E19F-B258-755E-2661-656196D44DA1}"/>
                  </a:ext>
                </a:extLst>
              </p:cNvPr>
              <p:cNvPicPr/>
              <p:nvPr/>
            </p:nvPicPr>
            <p:blipFill>
              <a:blip r:embed="rId101"/>
              <a:stretch>
                <a:fillRect/>
              </a:stretch>
            </p:blipFill>
            <p:spPr>
              <a:xfrm>
                <a:off x="7068294" y="1191356"/>
                <a:ext cx="245160" cy="172440"/>
              </a:xfrm>
              <a:prstGeom prst="rect">
                <a:avLst/>
              </a:prstGeom>
            </p:spPr>
          </p:pic>
        </mc:Fallback>
      </mc:AlternateContent>
      <mc:AlternateContent xmlns:mc="http://schemas.openxmlformats.org/markup-compatibility/2006">
        <mc:Choice xmlns:p14="http://schemas.microsoft.com/office/powerpoint/2010/main" Requires="p14">
          <p:contentPart p14:bwMode="auto" r:id="rId102">
            <p14:nvContentPartPr>
              <p14:cNvPr id="73" name="Ink 72">
                <a:extLst>
                  <a:ext uri="{FF2B5EF4-FFF2-40B4-BE49-F238E27FC236}">
                    <a16:creationId xmlns:a16="http://schemas.microsoft.com/office/drawing/2014/main" id="{52A77BC2-8CA9-C599-D25D-A9BBC43BE591}"/>
                  </a:ext>
                </a:extLst>
              </p14:cNvPr>
              <p14:cNvContentPartPr/>
              <p14:nvPr/>
            </p14:nvContentPartPr>
            <p14:xfrm>
              <a:off x="8298054" y="1505276"/>
              <a:ext cx="622440" cy="457920"/>
            </p14:xfrm>
          </p:contentPart>
        </mc:Choice>
        <mc:Fallback>
          <p:pic>
            <p:nvPicPr>
              <p:cNvPr id="73" name="Ink 72">
                <a:extLst>
                  <a:ext uri="{FF2B5EF4-FFF2-40B4-BE49-F238E27FC236}">
                    <a16:creationId xmlns:a16="http://schemas.microsoft.com/office/drawing/2014/main" id="{52A77BC2-8CA9-C599-D25D-A9BBC43BE591}"/>
                  </a:ext>
                </a:extLst>
              </p:cNvPr>
              <p:cNvPicPr/>
              <p:nvPr/>
            </p:nvPicPr>
            <p:blipFill>
              <a:blip r:embed="rId103"/>
              <a:stretch>
                <a:fillRect/>
              </a:stretch>
            </p:blipFill>
            <p:spPr>
              <a:xfrm>
                <a:off x="8280054" y="1487636"/>
                <a:ext cx="658080" cy="493560"/>
              </a:xfrm>
              <a:prstGeom prst="rect">
                <a:avLst/>
              </a:prstGeom>
            </p:spPr>
          </p:pic>
        </mc:Fallback>
      </mc:AlternateContent>
      <mc:AlternateContent xmlns:mc="http://schemas.openxmlformats.org/markup-compatibility/2006">
        <mc:Choice xmlns:p14="http://schemas.microsoft.com/office/powerpoint/2010/main" Requires="p14">
          <p:contentPart p14:bwMode="auto" r:id="rId104">
            <p14:nvContentPartPr>
              <p14:cNvPr id="74" name="Ink 73">
                <a:extLst>
                  <a:ext uri="{FF2B5EF4-FFF2-40B4-BE49-F238E27FC236}">
                    <a16:creationId xmlns:a16="http://schemas.microsoft.com/office/drawing/2014/main" id="{D045DD0F-DAA0-188C-543A-61083B966573}"/>
                  </a:ext>
                </a:extLst>
              </p14:cNvPr>
              <p14:cNvContentPartPr/>
              <p14:nvPr/>
            </p14:nvContentPartPr>
            <p14:xfrm>
              <a:off x="8740854" y="1435436"/>
              <a:ext cx="269640" cy="182160"/>
            </p14:xfrm>
          </p:contentPart>
        </mc:Choice>
        <mc:Fallback>
          <p:pic>
            <p:nvPicPr>
              <p:cNvPr id="74" name="Ink 73">
                <a:extLst>
                  <a:ext uri="{FF2B5EF4-FFF2-40B4-BE49-F238E27FC236}">
                    <a16:creationId xmlns:a16="http://schemas.microsoft.com/office/drawing/2014/main" id="{D045DD0F-DAA0-188C-543A-61083B966573}"/>
                  </a:ext>
                </a:extLst>
              </p:cNvPr>
              <p:cNvPicPr/>
              <p:nvPr/>
            </p:nvPicPr>
            <p:blipFill>
              <a:blip r:embed="rId105"/>
              <a:stretch>
                <a:fillRect/>
              </a:stretch>
            </p:blipFill>
            <p:spPr>
              <a:xfrm>
                <a:off x="8722854" y="1417436"/>
                <a:ext cx="305280" cy="217800"/>
              </a:xfrm>
              <a:prstGeom prst="rect">
                <a:avLst/>
              </a:prstGeom>
            </p:spPr>
          </p:pic>
        </mc:Fallback>
      </mc:AlternateContent>
      <mc:AlternateContent xmlns:mc="http://schemas.openxmlformats.org/markup-compatibility/2006">
        <mc:Choice xmlns:p14="http://schemas.microsoft.com/office/powerpoint/2010/main" Requires="p14">
          <p:contentPart p14:bwMode="auto" r:id="rId106">
            <p14:nvContentPartPr>
              <p14:cNvPr id="76" name="Ink 75">
                <a:extLst>
                  <a:ext uri="{FF2B5EF4-FFF2-40B4-BE49-F238E27FC236}">
                    <a16:creationId xmlns:a16="http://schemas.microsoft.com/office/drawing/2014/main" id="{555E3CBF-5FBA-8BEC-1D0F-F3E23A6E1C8E}"/>
                  </a:ext>
                </a:extLst>
              </p14:cNvPr>
              <p14:cNvContentPartPr/>
              <p14:nvPr/>
            </p14:nvContentPartPr>
            <p14:xfrm>
              <a:off x="9123894" y="1877876"/>
              <a:ext cx="757440" cy="29160"/>
            </p14:xfrm>
          </p:contentPart>
        </mc:Choice>
        <mc:Fallback>
          <p:pic>
            <p:nvPicPr>
              <p:cNvPr id="76" name="Ink 75">
                <a:extLst>
                  <a:ext uri="{FF2B5EF4-FFF2-40B4-BE49-F238E27FC236}">
                    <a16:creationId xmlns:a16="http://schemas.microsoft.com/office/drawing/2014/main" id="{555E3CBF-5FBA-8BEC-1D0F-F3E23A6E1C8E}"/>
                  </a:ext>
                </a:extLst>
              </p:cNvPr>
              <p:cNvPicPr/>
              <p:nvPr/>
            </p:nvPicPr>
            <p:blipFill>
              <a:blip r:embed="rId107"/>
              <a:stretch>
                <a:fillRect/>
              </a:stretch>
            </p:blipFill>
            <p:spPr>
              <a:xfrm>
                <a:off x="9106254" y="1859876"/>
                <a:ext cx="793080" cy="64800"/>
              </a:xfrm>
              <a:prstGeom prst="rect">
                <a:avLst/>
              </a:prstGeom>
            </p:spPr>
          </p:pic>
        </mc:Fallback>
      </mc:AlternateContent>
      <mc:AlternateContent xmlns:mc="http://schemas.openxmlformats.org/markup-compatibility/2006">
        <mc:Choice xmlns:p14="http://schemas.microsoft.com/office/powerpoint/2010/main" Requires="p14">
          <p:contentPart p14:bwMode="auto" r:id="rId108">
            <p14:nvContentPartPr>
              <p14:cNvPr id="77" name="Ink 76">
                <a:extLst>
                  <a:ext uri="{FF2B5EF4-FFF2-40B4-BE49-F238E27FC236}">
                    <a16:creationId xmlns:a16="http://schemas.microsoft.com/office/drawing/2014/main" id="{47462251-236D-D1C0-59C8-429CEC4AFF37}"/>
                  </a:ext>
                </a:extLst>
              </p14:cNvPr>
              <p14:cNvContentPartPr/>
              <p14:nvPr/>
            </p14:nvContentPartPr>
            <p14:xfrm>
              <a:off x="9743814" y="1750076"/>
              <a:ext cx="234000" cy="263880"/>
            </p14:xfrm>
          </p:contentPart>
        </mc:Choice>
        <mc:Fallback>
          <p:pic>
            <p:nvPicPr>
              <p:cNvPr id="77" name="Ink 76">
                <a:extLst>
                  <a:ext uri="{FF2B5EF4-FFF2-40B4-BE49-F238E27FC236}">
                    <a16:creationId xmlns:a16="http://schemas.microsoft.com/office/drawing/2014/main" id="{47462251-236D-D1C0-59C8-429CEC4AFF37}"/>
                  </a:ext>
                </a:extLst>
              </p:cNvPr>
              <p:cNvPicPr/>
              <p:nvPr/>
            </p:nvPicPr>
            <p:blipFill>
              <a:blip r:embed="rId109"/>
              <a:stretch>
                <a:fillRect/>
              </a:stretch>
            </p:blipFill>
            <p:spPr>
              <a:xfrm>
                <a:off x="9725814" y="1732076"/>
                <a:ext cx="269640" cy="299520"/>
              </a:xfrm>
              <a:prstGeom prst="rect">
                <a:avLst/>
              </a:prstGeom>
            </p:spPr>
          </p:pic>
        </mc:Fallback>
      </mc:AlternateContent>
      <mc:AlternateContent xmlns:mc="http://schemas.openxmlformats.org/markup-compatibility/2006">
        <mc:Choice xmlns:p14="http://schemas.microsoft.com/office/powerpoint/2010/main" Requires="p14">
          <p:contentPart p14:bwMode="auto" r:id="rId110">
            <p14:nvContentPartPr>
              <p14:cNvPr id="79" name="Ink 78">
                <a:extLst>
                  <a:ext uri="{FF2B5EF4-FFF2-40B4-BE49-F238E27FC236}">
                    <a16:creationId xmlns:a16="http://schemas.microsoft.com/office/drawing/2014/main" id="{79016F7F-AB1E-73D3-04F5-78332A0A41E8}"/>
                  </a:ext>
                </a:extLst>
              </p14:cNvPr>
              <p14:cNvContentPartPr/>
              <p14:nvPr/>
            </p14:nvContentPartPr>
            <p14:xfrm>
              <a:off x="10405134" y="1688876"/>
              <a:ext cx="221760" cy="317520"/>
            </p14:xfrm>
          </p:contentPart>
        </mc:Choice>
        <mc:Fallback>
          <p:pic>
            <p:nvPicPr>
              <p:cNvPr id="79" name="Ink 78">
                <a:extLst>
                  <a:ext uri="{FF2B5EF4-FFF2-40B4-BE49-F238E27FC236}">
                    <a16:creationId xmlns:a16="http://schemas.microsoft.com/office/drawing/2014/main" id="{79016F7F-AB1E-73D3-04F5-78332A0A41E8}"/>
                  </a:ext>
                </a:extLst>
              </p:cNvPr>
              <p:cNvPicPr/>
              <p:nvPr/>
            </p:nvPicPr>
            <p:blipFill>
              <a:blip r:embed="rId111"/>
              <a:stretch>
                <a:fillRect/>
              </a:stretch>
            </p:blipFill>
            <p:spPr>
              <a:xfrm>
                <a:off x="10387134" y="1670876"/>
                <a:ext cx="257400" cy="353160"/>
              </a:xfrm>
              <a:prstGeom prst="rect">
                <a:avLst/>
              </a:prstGeom>
            </p:spPr>
          </p:pic>
        </mc:Fallback>
      </mc:AlternateContent>
      <mc:AlternateContent xmlns:mc="http://schemas.openxmlformats.org/markup-compatibility/2006">
        <mc:Choice xmlns:p14="http://schemas.microsoft.com/office/powerpoint/2010/main" Requires="p14">
          <p:contentPart p14:bwMode="auto" r:id="rId112">
            <p14:nvContentPartPr>
              <p14:cNvPr id="80" name="Ink 79">
                <a:extLst>
                  <a:ext uri="{FF2B5EF4-FFF2-40B4-BE49-F238E27FC236}">
                    <a16:creationId xmlns:a16="http://schemas.microsoft.com/office/drawing/2014/main" id="{03C97B6E-5B26-E028-EA04-3F852A6B555D}"/>
                  </a:ext>
                </a:extLst>
              </p14:cNvPr>
              <p14:cNvContentPartPr/>
              <p14:nvPr/>
            </p14:nvContentPartPr>
            <p14:xfrm>
              <a:off x="10728054" y="1846196"/>
              <a:ext cx="167400" cy="151200"/>
            </p14:xfrm>
          </p:contentPart>
        </mc:Choice>
        <mc:Fallback>
          <p:pic>
            <p:nvPicPr>
              <p:cNvPr id="80" name="Ink 79">
                <a:extLst>
                  <a:ext uri="{FF2B5EF4-FFF2-40B4-BE49-F238E27FC236}">
                    <a16:creationId xmlns:a16="http://schemas.microsoft.com/office/drawing/2014/main" id="{03C97B6E-5B26-E028-EA04-3F852A6B555D}"/>
                  </a:ext>
                </a:extLst>
              </p:cNvPr>
              <p:cNvPicPr/>
              <p:nvPr/>
            </p:nvPicPr>
            <p:blipFill>
              <a:blip r:embed="rId113"/>
              <a:stretch>
                <a:fillRect/>
              </a:stretch>
            </p:blipFill>
            <p:spPr>
              <a:xfrm>
                <a:off x="10710054" y="1828196"/>
                <a:ext cx="203040" cy="186840"/>
              </a:xfrm>
              <a:prstGeom prst="rect">
                <a:avLst/>
              </a:prstGeom>
            </p:spPr>
          </p:pic>
        </mc:Fallback>
      </mc:AlternateContent>
      <mc:AlternateContent xmlns:mc="http://schemas.openxmlformats.org/markup-compatibility/2006">
        <mc:Choice xmlns:p14="http://schemas.microsoft.com/office/powerpoint/2010/main" Requires="p14">
          <p:contentPart p14:bwMode="auto" r:id="rId114">
            <p14:nvContentPartPr>
              <p14:cNvPr id="82" name="Ink 81">
                <a:extLst>
                  <a:ext uri="{FF2B5EF4-FFF2-40B4-BE49-F238E27FC236}">
                    <a16:creationId xmlns:a16="http://schemas.microsoft.com/office/drawing/2014/main" id="{5D798058-8F74-39C0-D3F2-557BB6FD1AAB}"/>
                  </a:ext>
                </a:extLst>
              </p14:cNvPr>
              <p14:cNvContentPartPr/>
              <p14:nvPr/>
            </p14:nvContentPartPr>
            <p14:xfrm>
              <a:off x="11049174" y="1728836"/>
              <a:ext cx="210600" cy="318600"/>
            </p14:xfrm>
          </p:contentPart>
        </mc:Choice>
        <mc:Fallback>
          <p:pic>
            <p:nvPicPr>
              <p:cNvPr id="82" name="Ink 81">
                <a:extLst>
                  <a:ext uri="{FF2B5EF4-FFF2-40B4-BE49-F238E27FC236}">
                    <a16:creationId xmlns:a16="http://schemas.microsoft.com/office/drawing/2014/main" id="{5D798058-8F74-39C0-D3F2-557BB6FD1AAB}"/>
                  </a:ext>
                </a:extLst>
              </p:cNvPr>
              <p:cNvPicPr/>
              <p:nvPr/>
            </p:nvPicPr>
            <p:blipFill>
              <a:blip r:embed="rId115"/>
              <a:stretch>
                <a:fillRect/>
              </a:stretch>
            </p:blipFill>
            <p:spPr>
              <a:xfrm>
                <a:off x="11031534" y="1710836"/>
                <a:ext cx="246240" cy="354240"/>
              </a:xfrm>
              <a:prstGeom prst="rect">
                <a:avLst/>
              </a:prstGeom>
            </p:spPr>
          </p:pic>
        </mc:Fallback>
      </mc:AlternateContent>
      <mc:AlternateContent xmlns:mc="http://schemas.openxmlformats.org/markup-compatibility/2006">
        <mc:Choice xmlns:p14="http://schemas.microsoft.com/office/powerpoint/2010/main" Requires="p14">
          <p:contentPart p14:bwMode="auto" r:id="rId116">
            <p14:nvContentPartPr>
              <p14:cNvPr id="83" name="Ink 82">
                <a:extLst>
                  <a:ext uri="{FF2B5EF4-FFF2-40B4-BE49-F238E27FC236}">
                    <a16:creationId xmlns:a16="http://schemas.microsoft.com/office/drawing/2014/main" id="{DA5FE3A5-C23D-F9BE-455E-D7CE76E9AB6D}"/>
                  </a:ext>
                </a:extLst>
              </p14:cNvPr>
              <p14:cNvContentPartPr/>
              <p14:nvPr/>
            </p14:nvContentPartPr>
            <p14:xfrm>
              <a:off x="11405214" y="1773476"/>
              <a:ext cx="129240" cy="438840"/>
            </p14:xfrm>
          </p:contentPart>
        </mc:Choice>
        <mc:Fallback>
          <p:pic>
            <p:nvPicPr>
              <p:cNvPr id="83" name="Ink 82">
                <a:extLst>
                  <a:ext uri="{FF2B5EF4-FFF2-40B4-BE49-F238E27FC236}">
                    <a16:creationId xmlns:a16="http://schemas.microsoft.com/office/drawing/2014/main" id="{DA5FE3A5-C23D-F9BE-455E-D7CE76E9AB6D}"/>
                  </a:ext>
                </a:extLst>
              </p:cNvPr>
              <p:cNvPicPr/>
              <p:nvPr/>
            </p:nvPicPr>
            <p:blipFill>
              <a:blip r:embed="rId117"/>
              <a:stretch>
                <a:fillRect/>
              </a:stretch>
            </p:blipFill>
            <p:spPr>
              <a:xfrm>
                <a:off x="11387574" y="1755836"/>
                <a:ext cx="164880" cy="474480"/>
              </a:xfrm>
              <a:prstGeom prst="rect">
                <a:avLst/>
              </a:prstGeom>
            </p:spPr>
          </p:pic>
        </mc:Fallback>
      </mc:AlternateContent>
      <mc:AlternateContent xmlns:mc="http://schemas.openxmlformats.org/markup-compatibility/2006">
        <mc:Choice xmlns:p14="http://schemas.microsoft.com/office/powerpoint/2010/main" Requires="p14">
          <p:contentPart p14:bwMode="auto" r:id="rId118">
            <p14:nvContentPartPr>
              <p14:cNvPr id="85" name="Ink 84">
                <a:extLst>
                  <a:ext uri="{FF2B5EF4-FFF2-40B4-BE49-F238E27FC236}">
                    <a16:creationId xmlns:a16="http://schemas.microsoft.com/office/drawing/2014/main" id="{144AAF6A-B042-1CDC-E28B-E5A7F0752B56}"/>
                  </a:ext>
                </a:extLst>
              </p14:cNvPr>
              <p14:cNvContentPartPr/>
              <p14:nvPr/>
            </p14:nvContentPartPr>
            <p14:xfrm>
              <a:off x="9940014" y="2220236"/>
              <a:ext cx="2017800" cy="1458720"/>
            </p14:xfrm>
          </p:contentPart>
        </mc:Choice>
        <mc:Fallback>
          <p:pic>
            <p:nvPicPr>
              <p:cNvPr id="85" name="Ink 84">
                <a:extLst>
                  <a:ext uri="{FF2B5EF4-FFF2-40B4-BE49-F238E27FC236}">
                    <a16:creationId xmlns:a16="http://schemas.microsoft.com/office/drawing/2014/main" id="{144AAF6A-B042-1CDC-E28B-E5A7F0752B56}"/>
                  </a:ext>
                </a:extLst>
              </p:cNvPr>
              <p:cNvPicPr/>
              <p:nvPr/>
            </p:nvPicPr>
            <p:blipFill>
              <a:blip r:embed="rId119"/>
              <a:stretch>
                <a:fillRect/>
              </a:stretch>
            </p:blipFill>
            <p:spPr>
              <a:xfrm>
                <a:off x="9922374" y="2202596"/>
                <a:ext cx="2053440" cy="1494360"/>
              </a:xfrm>
              <a:prstGeom prst="rect">
                <a:avLst/>
              </a:prstGeom>
            </p:spPr>
          </p:pic>
        </mc:Fallback>
      </mc:AlternateContent>
      <mc:AlternateContent xmlns:mc="http://schemas.openxmlformats.org/markup-compatibility/2006">
        <mc:Choice xmlns:p14="http://schemas.microsoft.com/office/powerpoint/2010/main" Requires="p14">
          <p:contentPart p14:bwMode="auto" r:id="rId120">
            <p14:nvContentPartPr>
              <p14:cNvPr id="86" name="Ink 85">
                <a:extLst>
                  <a:ext uri="{FF2B5EF4-FFF2-40B4-BE49-F238E27FC236}">
                    <a16:creationId xmlns:a16="http://schemas.microsoft.com/office/drawing/2014/main" id="{30AFD9D5-E22B-1835-BBFE-612B811A57B2}"/>
                  </a:ext>
                </a:extLst>
              </p14:cNvPr>
              <p14:cNvContentPartPr/>
              <p14:nvPr/>
            </p14:nvContentPartPr>
            <p14:xfrm>
              <a:off x="10096614" y="2260916"/>
              <a:ext cx="1733760" cy="1365840"/>
            </p14:xfrm>
          </p:contentPart>
        </mc:Choice>
        <mc:Fallback>
          <p:pic>
            <p:nvPicPr>
              <p:cNvPr id="86" name="Ink 85">
                <a:extLst>
                  <a:ext uri="{FF2B5EF4-FFF2-40B4-BE49-F238E27FC236}">
                    <a16:creationId xmlns:a16="http://schemas.microsoft.com/office/drawing/2014/main" id="{30AFD9D5-E22B-1835-BBFE-612B811A57B2}"/>
                  </a:ext>
                </a:extLst>
              </p:cNvPr>
              <p:cNvPicPr/>
              <p:nvPr/>
            </p:nvPicPr>
            <p:blipFill>
              <a:blip r:embed="rId121"/>
              <a:stretch>
                <a:fillRect/>
              </a:stretch>
            </p:blipFill>
            <p:spPr>
              <a:xfrm>
                <a:off x="10078974" y="2243276"/>
                <a:ext cx="1769400" cy="1401480"/>
              </a:xfrm>
              <a:prstGeom prst="rect">
                <a:avLst/>
              </a:prstGeom>
            </p:spPr>
          </p:pic>
        </mc:Fallback>
      </mc:AlternateContent>
      <p:grpSp>
        <p:nvGrpSpPr>
          <p:cNvPr id="92" name="Group 91">
            <a:extLst>
              <a:ext uri="{FF2B5EF4-FFF2-40B4-BE49-F238E27FC236}">
                <a16:creationId xmlns:a16="http://schemas.microsoft.com/office/drawing/2014/main" id="{0472F7D6-F224-8685-0ECD-BBCC632FF64C}"/>
              </a:ext>
            </a:extLst>
          </p:cNvPr>
          <p:cNvGrpSpPr/>
          <p:nvPr/>
        </p:nvGrpSpPr>
        <p:grpSpPr>
          <a:xfrm>
            <a:off x="10007334" y="3905036"/>
            <a:ext cx="1731600" cy="718920"/>
            <a:chOff x="10007334" y="3905036"/>
            <a:chExt cx="1731600" cy="718920"/>
          </a:xfrm>
        </p:grpSpPr>
        <mc:AlternateContent xmlns:mc="http://schemas.openxmlformats.org/markup-compatibility/2006">
          <mc:Choice xmlns:p14="http://schemas.microsoft.com/office/powerpoint/2010/main" Requires="p14">
            <p:contentPart p14:bwMode="auto" r:id="rId122">
              <p14:nvContentPartPr>
                <p14:cNvPr id="88" name="Ink 87">
                  <a:extLst>
                    <a:ext uri="{FF2B5EF4-FFF2-40B4-BE49-F238E27FC236}">
                      <a16:creationId xmlns:a16="http://schemas.microsoft.com/office/drawing/2014/main" id="{0653BB0D-8D7D-08CB-CFCD-50241772B56A}"/>
                    </a:ext>
                  </a:extLst>
                </p14:cNvPr>
                <p14:cNvContentPartPr/>
                <p14:nvPr/>
              </p14:nvContentPartPr>
              <p14:xfrm>
                <a:off x="10014174" y="3961916"/>
                <a:ext cx="29160" cy="443880"/>
              </p14:xfrm>
            </p:contentPart>
          </mc:Choice>
          <mc:Fallback>
            <p:pic>
              <p:nvPicPr>
                <p:cNvPr id="88" name="Ink 87">
                  <a:extLst>
                    <a:ext uri="{FF2B5EF4-FFF2-40B4-BE49-F238E27FC236}">
                      <a16:creationId xmlns:a16="http://schemas.microsoft.com/office/drawing/2014/main" id="{0653BB0D-8D7D-08CB-CFCD-50241772B56A}"/>
                    </a:ext>
                  </a:extLst>
                </p:cNvPr>
                <p:cNvPicPr/>
                <p:nvPr/>
              </p:nvPicPr>
              <p:blipFill>
                <a:blip r:embed="rId123"/>
                <a:stretch>
                  <a:fillRect/>
                </a:stretch>
              </p:blipFill>
              <p:spPr>
                <a:xfrm>
                  <a:off x="9996174" y="3943916"/>
                  <a:ext cx="64800" cy="479520"/>
                </a:xfrm>
                <a:prstGeom prst="rect">
                  <a:avLst/>
                </a:prstGeom>
              </p:spPr>
            </p:pic>
          </mc:Fallback>
        </mc:AlternateContent>
        <mc:AlternateContent xmlns:mc="http://schemas.openxmlformats.org/markup-compatibility/2006">
          <mc:Choice xmlns:p14="http://schemas.microsoft.com/office/powerpoint/2010/main" Requires="p14">
            <p:contentPart p14:bwMode="auto" r:id="rId124">
              <p14:nvContentPartPr>
                <p14:cNvPr id="89" name="Ink 88">
                  <a:extLst>
                    <a:ext uri="{FF2B5EF4-FFF2-40B4-BE49-F238E27FC236}">
                      <a16:creationId xmlns:a16="http://schemas.microsoft.com/office/drawing/2014/main" id="{FD3D63EE-D565-894E-62C5-373ED9C9F787}"/>
                    </a:ext>
                  </a:extLst>
                </p14:cNvPr>
                <p14:cNvContentPartPr/>
                <p14:nvPr/>
              </p14:nvContentPartPr>
              <p14:xfrm>
                <a:off x="10007334" y="3905036"/>
                <a:ext cx="1731600" cy="136440"/>
              </p14:xfrm>
            </p:contentPart>
          </mc:Choice>
          <mc:Fallback>
            <p:pic>
              <p:nvPicPr>
                <p:cNvPr id="89" name="Ink 88">
                  <a:extLst>
                    <a:ext uri="{FF2B5EF4-FFF2-40B4-BE49-F238E27FC236}">
                      <a16:creationId xmlns:a16="http://schemas.microsoft.com/office/drawing/2014/main" id="{FD3D63EE-D565-894E-62C5-373ED9C9F787}"/>
                    </a:ext>
                  </a:extLst>
                </p:cNvPr>
                <p:cNvPicPr/>
                <p:nvPr/>
              </p:nvPicPr>
              <p:blipFill>
                <a:blip r:embed="rId125"/>
                <a:stretch>
                  <a:fillRect/>
                </a:stretch>
              </p:blipFill>
              <p:spPr>
                <a:xfrm>
                  <a:off x="9989694" y="3887036"/>
                  <a:ext cx="1767240" cy="172080"/>
                </a:xfrm>
                <a:prstGeom prst="rect">
                  <a:avLst/>
                </a:prstGeom>
              </p:spPr>
            </p:pic>
          </mc:Fallback>
        </mc:AlternateContent>
        <mc:AlternateContent xmlns:mc="http://schemas.openxmlformats.org/markup-compatibility/2006">
          <mc:Choice xmlns:p14="http://schemas.microsoft.com/office/powerpoint/2010/main" Requires="p14">
            <p:contentPart p14:bwMode="auto" r:id="rId126">
              <p14:nvContentPartPr>
                <p14:cNvPr id="90" name="Ink 89">
                  <a:extLst>
                    <a:ext uri="{FF2B5EF4-FFF2-40B4-BE49-F238E27FC236}">
                      <a16:creationId xmlns:a16="http://schemas.microsoft.com/office/drawing/2014/main" id="{E92A71FC-F4D3-907F-C840-6C8D837CE698}"/>
                    </a:ext>
                  </a:extLst>
                </p14:cNvPr>
                <p14:cNvContentPartPr/>
                <p14:nvPr/>
              </p14:nvContentPartPr>
              <p14:xfrm>
                <a:off x="10028934" y="4424156"/>
                <a:ext cx="1656000" cy="199800"/>
              </p14:xfrm>
            </p:contentPart>
          </mc:Choice>
          <mc:Fallback>
            <p:pic>
              <p:nvPicPr>
                <p:cNvPr id="90" name="Ink 89">
                  <a:extLst>
                    <a:ext uri="{FF2B5EF4-FFF2-40B4-BE49-F238E27FC236}">
                      <a16:creationId xmlns:a16="http://schemas.microsoft.com/office/drawing/2014/main" id="{E92A71FC-F4D3-907F-C840-6C8D837CE698}"/>
                    </a:ext>
                  </a:extLst>
                </p:cNvPr>
                <p:cNvPicPr/>
                <p:nvPr/>
              </p:nvPicPr>
              <p:blipFill>
                <a:blip r:embed="rId127"/>
                <a:stretch>
                  <a:fillRect/>
                </a:stretch>
              </p:blipFill>
              <p:spPr>
                <a:xfrm>
                  <a:off x="10010934" y="4406516"/>
                  <a:ext cx="1691640" cy="235440"/>
                </a:xfrm>
                <a:prstGeom prst="rect">
                  <a:avLst/>
                </a:prstGeom>
              </p:spPr>
            </p:pic>
          </mc:Fallback>
        </mc:AlternateContent>
        <mc:AlternateContent xmlns:mc="http://schemas.openxmlformats.org/markup-compatibility/2006">
          <mc:Choice xmlns:p14="http://schemas.microsoft.com/office/powerpoint/2010/main" Requires="p14">
            <p:contentPart p14:bwMode="auto" r:id="rId128">
              <p14:nvContentPartPr>
                <p14:cNvPr id="91" name="Ink 90">
                  <a:extLst>
                    <a:ext uri="{FF2B5EF4-FFF2-40B4-BE49-F238E27FC236}">
                      <a16:creationId xmlns:a16="http://schemas.microsoft.com/office/drawing/2014/main" id="{8D55EEB2-DF6A-6A49-5DE9-177E91BA3759}"/>
                    </a:ext>
                  </a:extLst>
                </p14:cNvPr>
                <p14:cNvContentPartPr/>
                <p14:nvPr/>
              </p14:nvContentPartPr>
              <p14:xfrm>
                <a:off x="11508534" y="4115636"/>
                <a:ext cx="81000" cy="494640"/>
              </p14:xfrm>
            </p:contentPart>
          </mc:Choice>
          <mc:Fallback>
            <p:pic>
              <p:nvPicPr>
                <p:cNvPr id="91" name="Ink 90">
                  <a:extLst>
                    <a:ext uri="{FF2B5EF4-FFF2-40B4-BE49-F238E27FC236}">
                      <a16:creationId xmlns:a16="http://schemas.microsoft.com/office/drawing/2014/main" id="{8D55EEB2-DF6A-6A49-5DE9-177E91BA3759}"/>
                    </a:ext>
                  </a:extLst>
                </p:cNvPr>
                <p:cNvPicPr/>
                <p:nvPr/>
              </p:nvPicPr>
              <p:blipFill>
                <a:blip r:embed="rId129"/>
                <a:stretch>
                  <a:fillRect/>
                </a:stretch>
              </p:blipFill>
              <p:spPr>
                <a:xfrm>
                  <a:off x="11490894" y="4097996"/>
                  <a:ext cx="116640" cy="530280"/>
                </a:xfrm>
                <a:prstGeom prst="rect">
                  <a:avLst/>
                </a:prstGeom>
              </p:spPr>
            </p:pic>
          </mc:Fallback>
        </mc:AlternateContent>
      </p:grpSp>
      <p:grpSp>
        <p:nvGrpSpPr>
          <p:cNvPr id="94" name="Group 93">
            <a:extLst>
              <a:ext uri="{FF2B5EF4-FFF2-40B4-BE49-F238E27FC236}">
                <a16:creationId xmlns:a16="http://schemas.microsoft.com/office/drawing/2014/main" id="{F5D125E3-B2C5-A6E0-EEA6-FF63A816EFE6}"/>
              </a:ext>
            </a:extLst>
          </p:cNvPr>
          <p:cNvGrpSpPr/>
          <p:nvPr/>
        </p:nvGrpSpPr>
        <p:grpSpPr>
          <a:xfrm>
            <a:off x="6422814" y="3606236"/>
            <a:ext cx="2596680" cy="1547280"/>
            <a:chOff x="6422814" y="3606236"/>
            <a:chExt cx="2596680" cy="1547280"/>
          </a:xfrm>
        </p:grpSpPr>
        <mc:AlternateContent xmlns:mc="http://schemas.openxmlformats.org/markup-compatibility/2006">
          <mc:Choice xmlns:p14="http://schemas.microsoft.com/office/powerpoint/2010/main" Requires="p14">
            <p:contentPart p14:bwMode="auto" r:id="rId130">
              <p14:nvContentPartPr>
                <p14:cNvPr id="33" name="Ink 32">
                  <a:extLst>
                    <a:ext uri="{FF2B5EF4-FFF2-40B4-BE49-F238E27FC236}">
                      <a16:creationId xmlns:a16="http://schemas.microsoft.com/office/drawing/2014/main" id="{3D81FD78-5B1C-49E1-F2B4-5608BBAB280D}"/>
                    </a:ext>
                  </a:extLst>
                </p14:cNvPr>
                <p14:cNvContentPartPr/>
                <p14:nvPr/>
              </p14:nvContentPartPr>
              <p14:xfrm>
                <a:off x="6469254" y="3690476"/>
                <a:ext cx="33120" cy="458640"/>
              </p14:xfrm>
            </p:contentPart>
          </mc:Choice>
          <mc:Fallback>
            <p:pic>
              <p:nvPicPr>
                <p:cNvPr id="33" name="Ink 32">
                  <a:extLst>
                    <a:ext uri="{FF2B5EF4-FFF2-40B4-BE49-F238E27FC236}">
                      <a16:creationId xmlns:a16="http://schemas.microsoft.com/office/drawing/2014/main" id="{3D81FD78-5B1C-49E1-F2B4-5608BBAB280D}"/>
                    </a:ext>
                  </a:extLst>
                </p:cNvPr>
                <p:cNvPicPr/>
                <p:nvPr/>
              </p:nvPicPr>
              <p:blipFill>
                <a:blip r:embed="rId131"/>
                <a:stretch>
                  <a:fillRect/>
                </a:stretch>
              </p:blipFill>
              <p:spPr>
                <a:xfrm>
                  <a:off x="6451614" y="3672836"/>
                  <a:ext cx="68760" cy="494280"/>
                </a:xfrm>
                <a:prstGeom prst="rect">
                  <a:avLst/>
                </a:prstGeom>
              </p:spPr>
            </p:pic>
          </mc:Fallback>
        </mc:AlternateContent>
        <mc:AlternateContent xmlns:mc="http://schemas.openxmlformats.org/markup-compatibility/2006">
          <mc:Choice xmlns:p14="http://schemas.microsoft.com/office/powerpoint/2010/main" Requires="p14">
            <p:contentPart p14:bwMode="auto" r:id="rId132">
              <p14:nvContentPartPr>
                <p14:cNvPr id="34" name="Ink 33">
                  <a:extLst>
                    <a:ext uri="{FF2B5EF4-FFF2-40B4-BE49-F238E27FC236}">
                      <a16:creationId xmlns:a16="http://schemas.microsoft.com/office/drawing/2014/main" id="{65902F1D-D412-DA45-75C6-A52AAFEF430B}"/>
                    </a:ext>
                  </a:extLst>
                </p14:cNvPr>
                <p14:cNvContentPartPr/>
                <p14:nvPr/>
              </p14:nvContentPartPr>
              <p14:xfrm>
                <a:off x="6457734" y="3606236"/>
                <a:ext cx="2561760" cy="713880"/>
              </p14:xfrm>
            </p:contentPart>
          </mc:Choice>
          <mc:Fallback>
            <p:pic>
              <p:nvPicPr>
                <p:cNvPr id="34" name="Ink 33">
                  <a:extLst>
                    <a:ext uri="{FF2B5EF4-FFF2-40B4-BE49-F238E27FC236}">
                      <a16:creationId xmlns:a16="http://schemas.microsoft.com/office/drawing/2014/main" id="{65902F1D-D412-DA45-75C6-A52AAFEF430B}"/>
                    </a:ext>
                  </a:extLst>
                </p:cNvPr>
                <p:cNvPicPr/>
                <p:nvPr/>
              </p:nvPicPr>
              <p:blipFill>
                <a:blip r:embed="rId133"/>
                <a:stretch>
                  <a:fillRect/>
                </a:stretch>
              </p:blipFill>
              <p:spPr>
                <a:xfrm>
                  <a:off x="6440094" y="3588236"/>
                  <a:ext cx="2597400" cy="749520"/>
                </a:xfrm>
                <a:prstGeom prst="rect">
                  <a:avLst/>
                </a:prstGeom>
              </p:spPr>
            </p:pic>
          </mc:Fallback>
        </mc:AlternateContent>
        <mc:AlternateContent xmlns:mc="http://schemas.openxmlformats.org/markup-compatibility/2006">
          <mc:Choice xmlns:p14="http://schemas.microsoft.com/office/powerpoint/2010/main" Requires="p14">
            <p:contentPart p14:bwMode="auto" r:id="rId134">
              <p14:nvContentPartPr>
                <p14:cNvPr id="35" name="Ink 34">
                  <a:extLst>
                    <a:ext uri="{FF2B5EF4-FFF2-40B4-BE49-F238E27FC236}">
                      <a16:creationId xmlns:a16="http://schemas.microsoft.com/office/drawing/2014/main" id="{598E7589-0E78-9D31-3DFC-A879ED6C61BC}"/>
                    </a:ext>
                  </a:extLst>
                </p14:cNvPr>
                <p14:cNvContentPartPr/>
                <p14:nvPr/>
              </p14:nvContentPartPr>
              <p14:xfrm>
                <a:off x="6970014" y="3922676"/>
                <a:ext cx="217800" cy="237240"/>
              </p14:xfrm>
            </p:contentPart>
          </mc:Choice>
          <mc:Fallback>
            <p:pic>
              <p:nvPicPr>
                <p:cNvPr id="35" name="Ink 34">
                  <a:extLst>
                    <a:ext uri="{FF2B5EF4-FFF2-40B4-BE49-F238E27FC236}">
                      <a16:creationId xmlns:a16="http://schemas.microsoft.com/office/drawing/2014/main" id="{598E7589-0E78-9D31-3DFC-A879ED6C61BC}"/>
                    </a:ext>
                  </a:extLst>
                </p:cNvPr>
                <p:cNvPicPr/>
                <p:nvPr/>
              </p:nvPicPr>
              <p:blipFill>
                <a:blip r:embed="rId135"/>
                <a:stretch>
                  <a:fillRect/>
                </a:stretch>
              </p:blipFill>
              <p:spPr>
                <a:xfrm>
                  <a:off x="6952014" y="3904676"/>
                  <a:ext cx="253440" cy="272880"/>
                </a:xfrm>
                <a:prstGeom prst="rect">
                  <a:avLst/>
                </a:prstGeom>
              </p:spPr>
            </p:pic>
          </mc:Fallback>
        </mc:AlternateContent>
        <mc:AlternateContent xmlns:mc="http://schemas.openxmlformats.org/markup-compatibility/2006">
          <mc:Choice xmlns:p14="http://schemas.microsoft.com/office/powerpoint/2010/main" Requires="p14">
            <p:contentPart p14:bwMode="auto" r:id="rId136">
              <p14:nvContentPartPr>
                <p14:cNvPr id="36" name="Ink 35">
                  <a:extLst>
                    <a:ext uri="{FF2B5EF4-FFF2-40B4-BE49-F238E27FC236}">
                      <a16:creationId xmlns:a16="http://schemas.microsoft.com/office/drawing/2014/main" id="{F1427761-7112-BEA0-DCB9-198F9C247528}"/>
                    </a:ext>
                  </a:extLst>
                </p14:cNvPr>
                <p14:cNvContentPartPr/>
                <p14:nvPr/>
              </p14:nvContentPartPr>
              <p14:xfrm>
                <a:off x="7313814" y="3998276"/>
                <a:ext cx="787320" cy="294840"/>
              </p14:xfrm>
            </p:contentPart>
          </mc:Choice>
          <mc:Fallback>
            <p:pic>
              <p:nvPicPr>
                <p:cNvPr id="36" name="Ink 35">
                  <a:extLst>
                    <a:ext uri="{FF2B5EF4-FFF2-40B4-BE49-F238E27FC236}">
                      <a16:creationId xmlns:a16="http://schemas.microsoft.com/office/drawing/2014/main" id="{F1427761-7112-BEA0-DCB9-198F9C247528}"/>
                    </a:ext>
                  </a:extLst>
                </p:cNvPr>
                <p:cNvPicPr/>
                <p:nvPr/>
              </p:nvPicPr>
              <p:blipFill>
                <a:blip r:embed="rId137"/>
                <a:stretch>
                  <a:fillRect/>
                </a:stretch>
              </p:blipFill>
              <p:spPr>
                <a:xfrm>
                  <a:off x="7295814" y="3980276"/>
                  <a:ext cx="822960" cy="330480"/>
                </a:xfrm>
                <a:prstGeom prst="rect">
                  <a:avLst/>
                </a:prstGeom>
              </p:spPr>
            </p:pic>
          </mc:Fallback>
        </mc:AlternateContent>
        <mc:AlternateContent xmlns:mc="http://schemas.openxmlformats.org/markup-compatibility/2006">
          <mc:Choice xmlns:p14="http://schemas.microsoft.com/office/powerpoint/2010/main" Requires="p14">
            <p:contentPart p14:bwMode="auto" r:id="rId138">
              <p14:nvContentPartPr>
                <p14:cNvPr id="37" name="Ink 36">
                  <a:extLst>
                    <a:ext uri="{FF2B5EF4-FFF2-40B4-BE49-F238E27FC236}">
                      <a16:creationId xmlns:a16="http://schemas.microsoft.com/office/drawing/2014/main" id="{D40690D0-2DF8-F50F-9883-0A69C6415902}"/>
                    </a:ext>
                  </a:extLst>
                </p14:cNvPr>
                <p14:cNvContentPartPr/>
                <p14:nvPr/>
              </p14:nvContentPartPr>
              <p14:xfrm>
                <a:off x="8150814" y="3854636"/>
                <a:ext cx="316440" cy="352440"/>
              </p14:xfrm>
            </p:contentPart>
          </mc:Choice>
          <mc:Fallback>
            <p:pic>
              <p:nvPicPr>
                <p:cNvPr id="37" name="Ink 36">
                  <a:extLst>
                    <a:ext uri="{FF2B5EF4-FFF2-40B4-BE49-F238E27FC236}">
                      <a16:creationId xmlns:a16="http://schemas.microsoft.com/office/drawing/2014/main" id="{D40690D0-2DF8-F50F-9883-0A69C6415902}"/>
                    </a:ext>
                  </a:extLst>
                </p:cNvPr>
                <p:cNvPicPr/>
                <p:nvPr/>
              </p:nvPicPr>
              <p:blipFill>
                <a:blip r:embed="rId139"/>
                <a:stretch>
                  <a:fillRect/>
                </a:stretch>
              </p:blipFill>
              <p:spPr>
                <a:xfrm>
                  <a:off x="8133174" y="3836636"/>
                  <a:ext cx="352080" cy="388080"/>
                </a:xfrm>
                <a:prstGeom prst="rect">
                  <a:avLst/>
                </a:prstGeom>
              </p:spPr>
            </p:pic>
          </mc:Fallback>
        </mc:AlternateContent>
        <mc:AlternateContent xmlns:mc="http://schemas.openxmlformats.org/markup-compatibility/2006">
          <mc:Choice xmlns:p14="http://schemas.microsoft.com/office/powerpoint/2010/main" Requires="p14">
            <p:contentPart p14:bwMode="auto" r:id="rId140">
              <p14:nvContentPartPr>
                <p14:cNvPr id="38" name="Ink 37">
                  <a:extLst>
                    <a:ext uri="{FF2B5EF4-FFF2-40B4-BE49-F238E27FC236}">
                      <a16:creationId xmlns:a16="http://schemas.microsoft.com/office/drawing/2014/main" id="{B83D1D01-8F38-CDDF-BD8B-FE1E122CFECD}"/>
                    </a:ext>
                  </a:extLst>
                </p14:cNvPr>
                <p14:cNvContentPartPr/>
                <p14:nvPr/>
              </p14:nvContentPartPr>
              <p14:xfrm>
                <a:off x="8409294" y="4055516"/>
                <a:ext cx="148680" cy="102600"/>
              </p14:xfrm>
            </p:contentPart>
          </mc:Choice>
          <mc:Fallback>
            <p:pic>
              <p:nvPicPr>
                <p:cNvPr id="38" name="Ink 37">
                  <a:extLst>
                    <a:ext uri="{FF2B5EF4-FFF2-40B4-BE49-F238E27FC236}">
                      <a16:creationId xmlns:a16="http://schemas.microsoft.com/office/drawing/2014/main" id="{B83D1D01-8F38-CDDF-BD8B-FE1E122CFECD}"/>
                    </a:ext>
                  </a:extLst>
                </p:cNvPr>
                <p:cNvPicPr/>
                <p:nvPr/>
              </p:nvPicPr>
              <p:blipFill>
                <a:blip r:embed="rId141"/>
                <a:stretch>
                  <a:fillRect/>
                </a:stretch>
              </p:blipFill>
              <p:spPr>
                <a:xfrm>
                  <a:off x="8391654" y="4037876"/>
                  <a:ext cx="184320" cy="138240"/>
                </a:xfrm>
                <a:prstGeom prst="rect">
                  <a:avLst/>
                </a:prstGeom>
              </p:spPr>
            </p:pic>
          </mc:Fallback>
        </mc:AlternateContent>
        <mc:AlternateContent xmlns:mc="http://schemas.openxmlformats.org/markup-compatibility/2006">
          <mc:Choice xmlns:p14="http://schemas.microsoft.com/office/powerpoint/2010/main" Requires="p14">
            <p:contentPart p14:bwMode="auto" r:id="rId142">
              <p14:nvContentPartPr>
                <p14:cNvPr id="39" name="Ink 38">
                  <a:extLst>
                    <a:ext uri="{FF2B5EF4-FFF2-40B4-BE49-F238E27FC236}">
                      <a16:creationId xmlns:a16="http://schemas.microsoft.com/office/drawing/2014/main" id="{DA1DA334-F50C-D717-0B2B-69AD705C424E}"/>
                    </a:ext>
                  </a:extLst>
                </p14:cNvPr>
                <p14:cNvContentPartPr/>
                <p14:nvPr/>
              </p14:nvContentPartPr>
              <p14:xfrm>
                <a:off x="8603334" y="3906476"/>
                <a:ext cx="44280" cy="127800"/>
              </p14:xfrm>
            </p:contentPart>
          </mc:Choice>
          <mc:Fallback>
            <p:pic>
              <p:nvPicPr>
                <p:cNvPr id="39" name="Ink 38">
                  <a:extLst>
                    <a:ext uri="{FF2B5EF4-FFF2-40B4-BE49-F238E27FC236}">
                      <a16:creationId xmlns:a16="http://schemas.microsoft.com/office/drawing/2014/main" id="{DA1DA334-F50C-D717-0B2B-69AD705C424E}"/>
                    </a:ext>
                  </a:extLst>
                </p:cNvPr>
                <p:cNvPicPr/>
                <p:nvPr/>
              </p:nvPicPr>
              <p:blipFill>
                <a:blip r:embed="rId143"/>
                <a:stretch>
                  <a:fillRect/>
                </a:stretch>
              </p:blipFill>
              <p:spPr>
                <a:xfrm>
                  <a:off x="8585334" y="3888476"/>
                  <a:ext cx="79920" cy="163440"/>
                </a:xfrm>
                <a:prstGeom prst="rect">
                  <a:avLst/>
                </a:prstGeom>
              </p:spPr>
            </p:pic>
          </mc:Fallback>
        </mc:AlternateContent>
        <mc:AlternateContent xmlns:mc="http://schemas.openxmlformats.org/markup-compatibility/2006">
          <mc:Choice xmlns:p14="http://schemas.microsoft.com/office/powerpoint/2010/main" Requires="p14">
            <p:contentPart p14:bwMode="auto" r:id="rId144">
              <p14:nvContentPartPr>
                <p14:cNvPr id="40" name="Ink 39">
                  <a:extLst>
                    <a:ext uri="{FF2B5EF4-FFF2-40B4-BE49-F238E27FC236}">
                      <a16:creationId xmlns:a16="http://schemas.microsoft.com/office/drawing/2014/main" id="{1807D173-5E08-5039-6876-EF67A1A98173}"/>
                    </a:ext>
                  </a:extLst>
                </p14:cNvPr>
                <p14:cNvContentPartPr/>
                <p14:nvPr/>
              </p14:nvContentPartPr>
              <p14:xfrm>
                <a:off x="7062894" y="4349636"/>
                <a:ext cx="292320" cy="504360"/>
              </p14:xfrm>
            </p:contentPart>
          </mc:Choice>
          <mc:Fallback>
            <p:pic>
              <p:nvPicPr>
                <p:cNvPr id="40" name="Ink 39">
                  <a:extLst>
                    <a:ext uri="{FF2B5EF4-FFF2-40B4-BE49-F238E27FC236}">
                      <a16:creationId xmlns:a16="http://schemas.microsoft.com/office/drawing/2014/main" id="{1807D173-5E08-5039-6876-EF67A1A98173}"/>
                    </a:ext>
                  </a:extLst>
                </p:cNvPr>
                <p:cNvPicPr/>
                <p:nvPr/>
              </p:nvPicPr>
              <p:blipFill>
                <a:blip r:embed="rId145"/>
                <a:stretch>
                  <a:fillRect/>
                </a:stretch>
              </p:blipFill>
              <p:spPr>
                <a:xfrm>
                  <a:off x="7044894" y="4331636"/>
                  <a:ext cx="327960" cy="540000"/>
                </a:xfrm>
                <a:prstGeom prst="rect">
                  <a:avLst/>
                </a:prstGeom>
              </p:spPr>
            </p:pic>
          </mc:Fallback>
        </mc:AlternateContent>
        <mc:AlternateContent xmlns:mc="http://schemas.openxmlformats.org/markup-compatibility/2006">
          <mc:Choice xmlns:p14="http://schemas.microsoft.com/office/powerpoint/2010/main" Requires="p14">
            <p:contentPart p14:bwMode="auto" r:id="rId146">
              <p14:nvContentPartPr>
                <p14:cNvPr id="41" name="Ink 40">
                  <a:extLst>
                    <a:ext uri="{FF2B5EF4-FFF2-40B4-BE49-F238E27FC236}">
                      <a16:creationId xmlns:a16="http://schemas.microsoft.com/office/drawing/2014/main" id="{5E7A13E9-B045-7495-50D3-84044A28AF14}"/>
                    </a:ext>
                  </a:extLst>
                </p14:cNvPr>
                <p14:cNvContentPartPr/>
                <p14:nvPr/>
              </p14:nvContentPartPr>
              <p14:xfrm>
                <a:off x="7469694" y="4501196"/>
                <a:ext cx="192600" cy="249480"/>
              </p14:xfrm>
            </p:contentPart>
          </mc:Choice>
          <mc:Fallback>
            <p:pic>
              <p:nvPicPr>
                <p:cNvPr id="41" name="Ink 40">
                  <a:extLst>
                    <a:ext uri="{FF2B5EF4-FFF2-40B4-BE49-F238E27FC236}">
                      <a16:creationId xmlns:a16="http://schemas.microsoft.com/office/drawing/2014/main" id="{5E7A13E9-B045-7495-50D3-84044A28AF14}"/>
                    </a:ext>
                  </a:extLst>
                </p:cNvPr>
                <p:cNvPicPr/>
                <p:nvPr/>
              </p:nvPicPr>
              <p:blipFill>
                <a:blip r:embed="rId147"/>
                <a:stretch>
                  <a:fillRect/>
                </a:stretch>
              </p:blipFill>
              <p:spPr>
                <a:xfrm>
                  <a:off x="7451694" y="4483556"/>
                  <a:ext cx="228240" cy="285120"/>
                </a:xfrm>
                <a:prstGeom prst="rect">
                  <a:avLst/>
                </a:prstGeom>
              </p:spPr>
            </p:pic>
          </mc:Fallback>
        </mc:AlternateContent>
        <mc:AlternateContent xmlns:mc="http://schemas.openxmlformats.org/markup-compatibility/2006">
          <mc:Choice xmlns:p14="http://schemas.microsoft.com/office/powerpoint/2010/main" Requires="p14">
            <p:contentPart p14:bwMode="auto" r:id="rId148">
              <p14:nvContentPartPr>
                <p14:cNvPr id="93" name="Ink 92">
                  <a:extLst>
                    <a:ext uri="{FF2B5EF4-FFF2-40B4-BE49-F238E27FC236}">
                      <a16:creationId xmlns:a16="http://schemas.microsoft.com/office/drawing/2014/main" id="{E2A2DD66-FAA9-160C-8F66-2B7533A3AE2E}"/>
                    </a:ext>
                  </a:extLst>
                </p14:cNvPr>
                <p14:cNvContentPartPr/>
                <p14:nvPr/>
              </p14:nvContentPartPr>
              <p14:xfrm>
                <a:off x="6422814" y="4258196"/>
                <a:ext cx="1723320" cy="895320"/>
              </p14:xfrm>
            </p:contentPart>
          </mc:Choice>
          <mc:Fallback>
            <p:pic>
              <p:nvPicPr>
                <p:cNvPr id="93" name="Ink 92">
                  <a:extLst>
                    <a:ext uri="{FF2B5EF4-FFF2-40B4-BE49-F238E27FC236}">
                      <a16:creationId xmlns:a16="http://schemas.microsoft.com/office/drawing/2014/main" id="{E2A2DD66-FAA9-160C-8F66-2B7533A3AE2E}"/>
                    </a:ext>
                  </a:extLst>
                </p:cNvPr>
                <p:cNvPicPr/>
                <p:nvPr/>
              </p:nvPicPr>
              <p:blipFill>
                <a:blip r:embed="rId149"/>
                <a:stretch>
                  <a:fillRect/>
                </a:stretch>
              </p:blipFill>
              <p:spPr>
                <a:xfrm>
                  <a:off x="6405174" y="4240556"/>
                  <a:ext cx="1758960" cy="930960"/>
                </a:xfrm>
                <a:prstGeom prst="rect">
                  <a:avLst/>
                </a:prstGeom>
              </p:spPr>
            </p:pic>
          </mc:Fallback>
        </mc:AlternateContent>
      </p:grpSp>
    </p:spTree>
    <p:extLst>
      <p:ext uri="{BB962C8B-B14F-4D97-AF65-F5344CB8AC3E}">
        <p14:creationId xmlns:p14="http://schemas.microsoft.com/office/powerpoint/2010/main" val="21009290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t>BTP Account Structure</a:t>
            </a:r>
          </a:p>
        </p:txBody>
      </p:sp>
      <p:pic>
        <p:nvPicPr>
          <p:cNvPr id="2050" name="Picture 2" descr="SAP Business Technology Platform : Account Models | SAP Blogs">
            <a:extLst>
              <a:ext uri="{FF2B5EF4-FFF2-40B4-BE49-F238E27FC236}">
                <a16:creationId xmlns:a16="http://schemas.microsoft.com/office/drawing/2014/main" id="{34621780-4B20-851E-FFCD-3B6498828E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9796" y="1124744"/>
            <a:ext cx="10725196" cy="5161186"/>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3F8A4D6B-3C0A-B1F0-AE43-4DA0782119F2}"/>
              </a:ext>
            </a:extLst>
          </p:cNvPr>
          <p:cNvSpPr/>
          <p:nvPr/>
        </p:nvSpPr>
        <p:spPr>
          <a:xfrm>
            <a:off x="4028349" y="5640564"/>
            <a:ext cx="648072" cy="195803"/>
          </a:xfrm>
          <a:prstGeom prst="rect">
            <a:avLst/>
          </a:prstGeom>
          <a:solidFill>
            <a:schemeClr val="bg1"/>
          </a:solidFill>
          <a:ln>
            <a:solidFill>
              <a:srgbClr val="074D9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effectLst>
                  <a:outerShdw blurRad="38100" dist="38100" dir="2700000" algn="tl">
                    <a:srgbClr val="000000">
                      <a:alpha val="43137"/>
                    </a:srgbClr>
                  </a:outerShdw>
                </a:effectLst>
              </a:rPr>
              <a:t>space</a:t>
            </a:r>
          </a:p>
        </p:txBody>
      </p:sp>
      <p:sp>
        <p:nvSpPr>
          <p:cNvPr id="6" name="Rectangle 5">
            <a:extLst>
              <a:ext uri="{FF2B5EF4-FFF2-40B4-BE49-F238E27FC236}">
                <a16:creationId xmlns:a16="http://schemas.microsoft.com/office/drawing/2014/main" id="{855BEF5D-8131-E745-5756-D15B8A89DD28}"/>
              </a:ext>
            </a:extLst>
          </p:cNvPr>
          <p:cNvSpPr/>
          <p:nvPr/>
        </p:nvSpPr>
        <p:spPr>
          <a:xfrm>
            <a:off x="5014292" y="5640564"/>
            <a:ext cx="648072" cy="195803"/>
          </a:xfrm>
          <a:prstGeom prst="rect">
            <a:avLst/>
          </a:prstGeom>
          <a:solidFill>
            <a:schemeClr val="bg1"/>
          </a:solidFill>
          <a:ln>
            <a:solidFill>
              <a:srgbClr val="074D9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effectLst>
                  <a:outerShdw blurRad="38100" dist="38100" dir="2700000" algn="tl">
                    <a:srgbClr val="000000">
                      <a:alpha val="43137"/>
                    </a:srgbClr>
                  </a:outerShdw>
                </a:effectLst>
              </a:rPr>
              <a:t>space</a:t>
            </a:r>
          </a:p>
        </p:txBody>
      </p:sp>
      <p:sp>
        <p:nvSpPr>
          <p:cNvPr id="7" name="Rectangle 6">
            <a:extLst>
              <a:ext uri="{FF2B5EF4-FFF2-40B4-BE49-F238E27FC236}">
                <a16:creationId xmlns:a16="http://schemas.microsoft.com/office/drawing/2014/main" id="{E9CF75EA-0D15-C446-3FFB-C94C60F7E235}"/>
              </a:ext>
            </a:extLst>
          </p:cNvPr>
          <p:cNvSpPr/>
          <p:nvPr/>
        </p:nvSpPr>
        <p:spPr>
          <a:xfrm>
            <a:off x="2887306" y="5640564"/>
            <a:ext cx="648072" cy="195803"/>
          </a:xfrm>
          <a:prstGeom prst="rect">
            <a:avLst/>
          </a:prstGeom>
          <a:solidFill>
            <a:schemeClr val="bg1"/>
          </a:solidFill>
          <a:ln>
            <a:solidFill>
              <a:srgbClr val="074D9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effectLst>
                  <a:outerShdw blurRad="38100" dist="38100" dir="2700000" algn="tl">
                    <a:srgbClr val="000000">
                      <a:alpha val="43137"/>
                    </a:srgbClr>
                  </a:outerShdw>
                </a:effectLst>
              </a:rPr>
              <a:t>space</a:t>
            </a:r>
          </a:p>
        </p:txBody>
      </p:sp>
      <p:sp>
        <p:nvSpPr>
          <p:cNvPr id="10" name="Rectangle 9">
            <a:extLst>
              <a:ext uri="{FF2B5EF4-FFF2-40B4-BE49-F238E27FC236}">
                <a16:creationId xmlns:a16="http://schemas.microsoft.com/office/drawing/2014/main" id="{3E7FA0D2-0719-9F58-9A78-116A9307249E}"/>
              </a:ext>
            </a:extLst>
          </p:cNvPr>
          <p:cNvSpPr/>
          <p:nvPr/>
        </p:nvSpPr>
        <p:spPr>
          <a:xfrm>
            <a:off x="5770376" y="5640564"/>
            <a:ext cx="648072" cy="195803"/>
          </a:xfrm>
          <a:prstGeom prst="rect">
            <a:avLst/>
          </a:prstGeom>
          <a:solidFill>
            <a:schemeClr val="bg1"/>
          </a:solidFill>
          <a:ln>
            <a:solidFill>
              <a:srgbClr val="074D9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effectLst>
                  <a:outerShdw blurRad="38100" dist="38100" dir="2700000" algn="tl">
                    <a:srgbClr val="000000">
                      <a:alpha val="43137"/>
                    </a:srgbClr>
                  </a:outerShdw>
                </a:effectLst>
              </a:rPr>
              <a:t>space</a:t>
            </a:r>
          </a:p>
        </p:txBody>
      </p:sp>
      <p:sp>
        <p:nvSpPr>
          <p:cNvPr id="11" name="Rectangle 10">
            <a:extLst>
              <a:ext uri="{FF2B5EF4-FFF2-40B4-BE49-F238E27FC236}">
                <a16:creationId xmlns:a16="http://schemas.microsoft.com/office/drawing/2014/main" id="{93DA9382-7F3C-04C9-36A1-E517ED747067}"/>
              </a:ext>
            </a:extLst>
          </p:cNvPr>
          <p:cNvSpPr/>
          <p:nvPr/>
        </p:nvSpPr>
        <p:spPr>
          <a:xfrm>
            <a:off x="6756319" y="5640564"/>
            <a:ext cx="648072" cy="195803"/>
          </a:xfrm>
          <a:prstGeom prst="rect">
            <a:avLst/>
          </a:prstGeom>
          <a:solidFill>
            <a:schemeClr val="bg1"/>
          </a:solidFill>
          <a:ln>
            <a:solidFill>
              <a:srgbClr val="074D9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effectLst>
                  <a:outerShdw blurRad="38100" dist="38100" dir="2700000" algn="tl">
                    <a:srgbClr val="000000">
                      <a:alpha val="43137"/>
                    </a:srgbClr>
                  </a:outerShdw>
                </a:effectLst>
              </a:rPr>
              <a:t>space</a:t>
            </a:r>
          </a:p>
        </p:txBody>
      </p:sp>
      <p:sp>
        <p:nvSpPr>
          <p:cNvPr id="12" name="Rectangle 11">
            <a:extLst>
              <a:ext uri="{FF2B5EF4-FFF2-40B4-BE49-F238E27FC236}">
                <a16:creationId xmlns:a16="http://schemas.microsoft.com/office/drawing/2014/main" id="{281D60E4-68D5-C10F-B9B2-F359E2107DFF}"/>
              </a:ext>
            </a:extLst>
          </p:cNvPr>
          <p:cNvSpPr/>
          <p:nvPr/>
        </p:nvSpPr>
        <p:spPr>
          <a:xfrm>
            <a:off x="7536741" y="5684792"/>
            <a:ext cx="648072" cy="195803"/>
          </a:xfrm>
          <a:prstGeom prst="rect">
            <a:avLst/>
          </a:prstGeom>
          <a:solidFill>
            <a:schemeClr val="bg1"/>
          </a:solidFill>
          <a:ln>
            <a:solidFill>
              <a:srgbClr val="074D9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effectLst>
                  <a:outerShdw blurRad="38100" dist="38100" dir="2700000" algn="tl">
                    <a:srgbClr val="000000">
                      <a:alpha val="43137"/>
                    </a:srgbClr>
                  </a:outerShdw>
                </a:effectLst>
              </a:rPr>
              <a:t>space</a:t>
            </a:r>
          </a:p>
        </p:txBody>
      </p:sp>
      <p:sp>
        <p:nvSpPr>
          <p:cNvPr id="13" name="Rectangle 12">
            <a:extLst>
              <a:ext uri="{FF2B5EF4-FFF2-40B4-BE49-F238E27FC236}">
                <a16:creationId xmlns:a16="http://schemas.microsoft.com/office/drawing/2014/main" id="{056BD924-DFC3-59D0-BCDC-BF7722F84184}"/>
              </a:ext>
            </a:extLst>
          </p:cNvPr>
          <p:cNvSpPr/>
          <p:nvPr/>
        </p:nvSpPr>
        <p:spPr>
          <a:xfrm>
            <a:off x="8522684" y="5684792"/>
            <a:ext cx="648072" cy="195803"/>
          </a:xfrm>
          <a:prstGeom prst="rect">
            <a:avLst/>
          </a:prstGeom>
          <a:solidFill>
            <a:schemeClr val="bg1"/>
          </a:solidFill>
          <a:ln>
            <a:solidFill>
              <a:srgbClr val="074D9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effectLst>
                  <a:outerShdw blurRad="38100" dist="38100" dir="2700000" algn="tl">
                    <a:srgbClr val="000000">
                      <a:alpha val="43137"/>
                    </a:srgbClr>
                  </a:outerShdw>
                </a:effectLst>
              </a:rPr>
              <a:t>space</a:t>
            </a:r>
          </a:p>
        </p:txBody>
      </p:sp>
      <p:sp>
        <p:nvSpPr>
          <p:cNvPr id="14" name="Rectangle 13">
            <a:extLst>
              <a:ext uri="{FF2B5EF4-FFF2-40B4-BE49-F238E27FC236}">
                <a16:creationId xmlns:a16="http://schemas.microsoft.com/office/drawing/2014/main" id="{E26644D0-A6AC-5D6A-FC31-4BFDBA7A8629}"/>
              </a:ext>
            </a:extLst>
          </p:cNvPr>
          <p:cNvSpPr/>
          <p:nvPr/>
        </p:nvSpPr>
        <p:spPr>
          <a:xfrm>
            <a:off x="7536741" y="5887459"/>
            <a:ext cx="648072" cy="195803"/>
          </a:xfrm>
          <a:prstGeom prst="rect">
            <a:avLst/>
          </a:prstGeom>
          <a:solidFill>
            <a:schemeClr val="bg1"/>
          </a:solidFill>
          <a:ln>
            <a:solidFill>
              <a:srgbClr val="074D9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effectLst>
                  <a:outerShdw blurRad="38100" dist="38100" dir="2700000" algn="tl">
                    <a:srgbClr val="000000">
                      <a:alpha val="43137"/>
                    </a:srgbClr>
                  </a:outerShdw>
                </a:effectLst>
              </a:rPr>
              <a:t>space</a:t>
            </a:r>
          </a:p>
        </p:txBody>
      </p:sp>
      <p:sp>
        <p:nvSpPr>
          <p:cNvPr id="15" name="Rectangle 14">
            <a:extLst>
              <a:ext uri="{FF2B5EF4-FFF2-40B4-BE49-F238E27FC236}">
                <a16:creationId xmlns:a16="http://schemas.microsoft.com/office/drawing/2014/main" id="{43C2D1C2-090E-E8A1-5DC0-45A94381350A}"/>
              </a:ext>
            </a:extLst>
          </p:cNvPr>
          <p:cNvSpPr/>
          <p:nvPr/>
        </p:nvSpPr>
        <p:spPr>
          <a:xfrm>
            <a:off x="8522684" y="5887459"/>
            <a:ext cx="648072" cy="195803"/>
          </a:xfrm>
          <a:prstGeom prst="rect">
            <a:avLst/>
          </a:prstGeom>
          <a:solidFill>
            <a:schemeClr val="bg1"/>
          </a:solidFill>
          <a:ln>
            <a:solidFill>
              <a:srgbClr val="074D9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effectLst>
                  <a:outerShdw blurRad="38100" dist="38100" dir="2700000" algn="tl">
                    <a:srgbClr val="000000">
                      <a:alpha val="43137"/>
                    </a:srgbClr>
                  </a:outerShdw>
                </a:effectLst>
              </a:rPr>
              <a:t>space</a:t>
            </a:r>
          </a:p>
        </p:txBody>
      </p:sp>
      <p:sp>
        <p:nvSpPr>
          <p:cNvPr id="16" name="Rectangle 15">
            <a:extLst>
              <a:ext uri="{FF2B5EF4-FFF2-40B4-BE49-F238E27FC236}">
                <a16:creationId xmlns:a16="http://schemas.microsoft.com/office/drawing/2014/main" id="{F955FFA2-997D-4F46-6E59-7F57FF3D029F}"/>
              </a:ext>
            </a:extLst>
          </p:cNvPr>
          <p:cNvSpPr/>
          <p:nvPr/>
        </p:nvSpPr>
        <p:spPr>
          <a:xfrm>
            <a:off x="746443" y="5767829"/>
            <a:ext cx="648072" cy="195803"/>
          </a:xfrm>
          <a:prstGeom prst="rect">
            <a:avLst/>
          </a:prstGeom>
          <a:solidFill>
            <a:schemeClr val="bg1"/>
          </a:solidFill>
          <a:ln>
            <a:solidFill>
              <a:srgbClr val="074D9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effectLst>
                  <a:outerShdw blurRad="38100" dist="38100" dir="2700000" algn="tl">
                    <a:srgbClr val="000000">
                      <a:alpha val="43137"/>
                    </a:srgbClr>
                  </a:outerShdw>
                </a:effectLst>
              </a:rPr>
              <a:t>space</a:t>
            </a:r>
          </a:p>
        </p:txBody>
      </p:sp>
      <p:sp>
        <p:nvSpPr>
          <p:cNvPr id="17" name="Rectangle 16">
            <a:extLst>
              <a:ext uri="{FF2B5EF4-FFF2-40B4-BE49-F238E27FC236}">
                <a16:creationId xmlns:a16="http://schemas.microsoft.com/office/drawing/2014/main" id="{DCF190C0-9E9A-90D1-30AB-D1A43CDA4352}"/>
              </a:ext>
            </a:extLst>
          </p:cNvPr>
          <p:cNvSpPr/>
          <p:nvPr/>
        </p:nvSpPr>
        <p:spPr>
          <a:xfrm>
            <a:off x="898843" y="5920229"/>
            <a:ext cx="648072" cy="195803"/>
          </a:xfrm>
          <a:prstGeom prst="rect">
            <a:avLst/>
          </a:prstGeom>
          <a:solidFill>
            <a:schemeClr val="bg1"/>
          </a:solidFill>
          <a:ln>
            <a:solidFill>
              <a:srgbClr val="074D9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effectLst>
                  <a:outerShdw blurRad="38100" dist="38100" dir="2700000" algn="tl">
                    <a:srgbClr val="000000">
                      <a:alpha val="43137"/>
                    </a:srgbClr>
                  </a:outerShdw>
                </a:effectLst>
              </a:rPr>
              <a:t>space</a:t>
            </a:r>
          </a:p>
        </p:txBody>
      </p:sp>
      <p:sp>
        <p:nvSpPr>
          <p:cNvPr id="18" name="Rectangle 17">
            <a:extLst>
              <a:ext uri="{FF2B5EF4-FFF2-40B4-BE49-F238E27FC236}">
                <a16:creationId xmlns:a16="http://schemas.microsoft.com/office/drawing/2014/main" id="{09A23C4A-F15C-EFD4-783E-714C0DF35182}"/>
              </a:ext>
            </a:extLst>
          </p:cNvPr>
          <p:cNvSpPr/>
          <p:nvPr/>
        </p:nvSpPr>
        <p:spPr>
          <a:xfrm>
            <a:off x="1419526" y="5775597"/>
            <a:ext cx="648072" cy="195803"/>
          </a:xfrm>
          <a:prstGeom prst="rect">
            <a:avLst/>
          </a:prstGeom>
          <a:solidFill>
            <a:schemeClr val="bg1"/>
          </a:solidFill>
          <a:ln>
            <a:solidFill>
              <a:srgbClr val="074D9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effectLst>
                  <a:outerShdw blurRad="38100" dist="38100" dir="2700000" algn="tl">
                    <a:srgbClr val="000000">
                      <a:alpha val="43137"/>
                    </a:srgbClr>
                  </a:outerShdw>
                </a:effectLst>
              </a:rPr>
              <a:t>space</a:t>
            </a:r>
          </a:p>
        </p:txBody>
      </p:sp>
      <p:sp>
        <p:nvSpPr>
          <p:cNvPr id="19" name="Rectangle 18">
            <a:extLst>
              <a:ext uri="{FF2B5EF4-FFF2-40B4-BE49-F238E27FC236}">
                <a16:creationId xmlns:a16="http://schemas.microsoft.com/office/drawing/2014/main" id="{9652A34A-921E-2E03-743C-F2E2B256F991}"/>
              </a:ext>
            </a:extLst>
          </p:cNvPr>
          <p:cNvSpPr/>
          <p:nvPr/>
        </p:nvSpPr>
        <p:spPr>
          <a:xfrm>
            <a:off x="9735154" y="5669927"/>
            <a:ext cx="648072" cy="195803"/>
          </a:xfrm>
          <a:prstGeom prst="rect">
            <a:avLst/>
          </a:prstGeom>
          <a:solidFill>
            <a:schemeClr val="bg1"/>
          </a:solidFill>
          <a:ln>
            <a:solidFill>
              <a:srgbClr val="074D9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effectLst>
                  <a:outerShdw blurRad="38100" dist="38100" dir="2700000" algn="tl">
                    <a:srgbClr val="000000">
                      <a:alpha val="43137"/>
                    </a:srgbClr>
                  </a:outerShdw>
                </a:effectLst>
              </a:rPr>
              <a:t>space</a:t>
            </a:r>
          </a:p>
        </p:txBody>
      </p:sp>
    </p:spTree>
    <p:extLst>
      <p:ext uri="{BB962C8B-B14F-4D97-AF65-F5344CB8AC3E}">
        <p14:creationId xmlns:p14="http://schemas.microsoft.com/office/powerpoint/2010/main" val="23794887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t>Environments, Subs, and services</a:t>
            </a:r>
          </a:p>
        </p:txBody>
      </p:sp>
      <p:sp>
        <p:nvSpPr>
          <p:cNvPr id="5" name="TextBox 4">
            <a:extLst>
              <a:ext uri="{FF2B5EF4-FFF2-40B4-BE49-F238E27FC236}">
                <a16:creationId xmlns:a16="http://schemas.microsoft.com/office/drawing/2014/main" id="{959EF827-E085-BC46-32BD-6483AC7A0176}"/>
              </a:ext>
            </a:extLst>
          </p:cNvPr>
          <p:cNvSpPr txBox="1"/>
          <p:nvPr/>
        </p:nvSpPr>
        <p:spPr>
          <a:xfrm>
            <a:off x="117748" y="962857"/>
            <a:ext cx="11809312" cy="550920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bg1"/>
                </a:solidFill>
                <a:effectLst/>
                <a:uLnTx/>
                <a:uFillTx/>
              </a:rPr>
              <a:t>Environments</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chemeClr val="bg1"/>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bg1"/>
                </a:solidFill>
                <a:effectLst/>
                <a:uLnTx/>
                <a:uFillTx/>
              </a:rPr>
              <a:t>Environments constitute the actual platform-as-a-service offering of SAP BTP that allows for the development and administration of business applications. Environments are anchored in SAP BTP on subaccount level.</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bg1"/>
                </a:solidFill>
                <a:effectLst/>
                <a:uLnTx/>
                <a:uFillTx/>
              </a:rPr>
              <a:t>SAP BTP offers three environments: ABAP, Cloud Foundry and </a:t>
            </a:r>
            <a:r>
              <a:rPr kumimoji="0" lang="en-US" sz="1600" b="0" i="0" u="none" strike="noStrike" kern="0" cap="none" spc="0" normalizeH="0" baseline="0" noProof="0" dirty="0" err="1">
                <a:ln>
                  <a:noFill/>
                </a:ln>
                <a:solidFill>
                  <a:schemeClr val="bg1"/>
                </a:solidFill>
                <a:effectLst/>
                <a:uLnTx/>
                <a:uFillTx/>
              </a:rPr>
              <a:t>Kyma</a:t>
            </a:r>
            <a:r>
              <a:rPr kumimoji="0" lang="en-US" sz="1600" b="0" i="0" u="none" strike="noStrike" kern="0" cap="none" spc="0" normalizeH="0" baseline="0" noProof="0" dirty="0">
                <a:ln>
                  <a:noFill/>
                </a:ln>
                <a:solidFill>
                  <a:schemeClr val="bg1"/>
                </a:solidFill>
                <a:effectLst/>
                <a:uLnTx/>
                <a:uFillTx/>
              </a:rPr>
              <a:t>. Some existing customers still have Neo, but this is no longer offered.</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chemeClr val="bg1"/>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bg1"/>
                </a:solidFill>
                <a:effectLst/>
                <a:uLnTx/>
                <a:uFillTx/>
              </a:rPr>
              <a:t>Subscription based services</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bg1"/>
                </a:solidFill>
                <a:effectLst/>
                <a:uLnTx/>
                <a:uFillTx/>
              </a:rPr>
              <a:t>You will also see these ones called software as a service (SaaS), or multitenant applications. The experience here is that you subscribe to the service, and in return you receive a URL, from which you can access that service. Opening the URL brings you to a web application from which you can leverage the service. This is how other SaaS like SuccessFactors or S/4HANA Cloud work as well. They are also enabled at a subaccount level, and are independent of the environments. You don’t need to have Cloud Foundry enabled to subscribe to SAP Launchpad Service, for example.</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bg1"/>
                </a:solidFill>
                <a:effectLst/>
                <a:uLnTx/>
                <a:uFillTx/>
              </a:rPr>
              <a:t>Examples include Launchpad, SAP Business Application Studio, Cloud Integration, Process Automation…</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chemeClr val="bg1"/>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bg1"/>
                </a:solidFill>
                <a:effectLst/>
                <a:uLnTx/>
                <a:uFillTx/>
              </a:rPr>
              <a:t>Instance based services</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chemeClr val="bg1"/>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bg1"/>
                </a:solidFill>
                <a:effectLst/>
                <a:uLnTx/>
                <a:uFillTx/>
              </a:rPr>
              <a:t>These are the purest services. They provide a specific functionality, like databases, connectivity, authentication…. You connect your application to them to leverage that functionality. These services don’t provide a UI to manage them. Instead, they rely on API to connect to applications and other services and provide their services. They are provisioned inside an environment, so they are environment specific. Each environment has its own organization (for users and applications): In Cloud Foundry, instances are created inside a space. For </a:t>
            </a:r>
            <a:r>
              <a:rPr kumimoji="0" lang="en-US" sz="1600" b="0" i="0" u="none" strike="noStrike" kern="0" cap="none" spc="0" normalizeH="0" baseline="0" noProof="0" dirty="0" err="1">
                <a:ln>
                  <a:noFill/>
                </a:ln>
                <a:solidFill>
                  <a:schemeClr val="bg1"/>
                </a:solidFill>
                <a:effectLst/>
                <a:uLnTx/>
                <a:uFillTx/>
              </a:rPr>
              <a:t>Kyma</a:t>
            </a:r>
            <a:r>
              <a:rPr kumimoji="0" lang="en-US" sz="1600" b="0" i="0" u="none" strike="noStrike" kern="0" cap="none" spc="0" normalizeH="0" baseline="0" noProof="0" dirty="0">
                <a:ln>
                  <a:noFill/>
                </a:ln>
                <a:solidFill>
                  <a:schemeClr val="bg1"/>
                </a:solidFill>
                <a:effectLst/>
                <a:uLnTx/>
                <a:uFillTx/>
              </a:rPr>
              <a:t>, instances are created inside a namespace.</a:t>
            </a:r>
            <a:endParaRPr kumimoji="0" lang="en-IN" sz="1600" b="0" i="0" u="none" strike="noStrike" kern="0" cap="none" spc="0" normalizeH="0" baseline="0" noProof="0" dirty="0">
              <a:ln>
                <a:noFill/>
              </a:ln>
              <a:solidFill>
                <a:schemeClr val="bg1"/>
              </a:solidFill>
              <a:effectLst/>
              <a:uLnTx/>
              <a:uFillTx/>
            </a:endParaRPr>
          </a:p>
        </p:txBody>
      </p:sp>
    </p:spTree>
    <p:extLst>
      <p:ext uri="{BB962C8B-B14F-4D97-AF65-F5344CB8AC3E}">
        <p14:creationId xmlns:p14="http://schemas.microsoft.com/office/powerpoint/2010/main" val="553712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1000"/>
                                        <p:tgtEl>
                                          <p:spTgt spid="5">
                                            <p:txEl>
                                              <p:pRg st="0" end="0"/>
                                            </p:txEl>
                                          </p:spTgt>
                                        </p:tgtEl>
                                      </p:cBhvr>
                                    </p:animEffect>
                                    <p:anim calcmode="lin" valueType="num">
                                      <p:cBhvr>
                                        <p:cTn id="8"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5">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fade">
                                      <p:cBhvr>
                                        <p:cTn id="12" dur="1000"/>
                                        <p:tgtEl>
                                          <p:spTgt spid="5">
                                            <p:txEl>
                                              <p:pRg st="2" end="2"/>
                                            </p:txEl>
                                          </p:spTgt>
                                        </p:tgtEl>
                                      </p:cBhvr>
                                    </p:animEffect>
                                    <p:anim calcmode="lin" valueType="num">
                                      <p:cBhvr>
                                        <p:cTn id="13" dur="1000" fill="hold"/>
                                        <p:tgtEl>
                                          <p:spTgt spid="5">
                                            <p:txEl>
                                              <p:pRg st="2" end="2"/>
                                            </p:txEl>
                                          </p:spTgt>
                                        </p:tgtEl>
                                        <p:attrNameLst>
                                          <p:attrName>ppt_x</p:attrName>
                                        </p:attrNameLst>
                                      </p:cBhvr>
                                      <p:tavLst>
                                        <p:tav tm="0">
                                          <p:val>
                                            <p:strVal val="#ppt_x"/>
                                          </p:val>
                                        </p:tav>
                                        <p:tav tm="100000">
                                          <p:val>
                                            <p:strVal val="#ppt_x"/>
                                          </p:val>
                                        </p:tav>
                                      </p:tavLst>
                                    </p:anim>
                                    <p:anim calcmode="lin" valueType="num">
                                      <p:cBhvr>
                                        <p:cTn id="14" dur="1000" fill="hold"/>
                                        <p:tgtEl>
                                          <p:spTgt spid="5">
                                            <p:txEl>
                                              <p:pRg st="2" end="2"/>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animEffect transition="in" filter="fade">
                                      <p:cBhvr>
                                        <p:cTn id="17" dur="1000"/>
                                        <p:tgtEl>
                                          <p:spTgt spid="5">
                                            <p:txEl>
                                              <p:pRg st="3" end="3"/>
                                            </p:txEl>
                                          </p:spTgt>
                                        </p:tgtEl>
                                      </p:cBhvr>
                                    </p:animEffect>
                                    <p:anim calcmode="lin" valueType="num">
                                      <p:cBhvr>
                                        <p:cTn id="18" dur="1000" fill="hold"/>
                                        <p:tgtEl>
                                          <p:spTgt spid="5">
                                            <p:txEl>
                                              <p:pRg st="3" end="3"/>
                                            </p:txEl>
                                          </p:spTgt>
                                        </p:tgtEl>
                                        <p:attrNameLst>
                                          <p:attrName>ppt_x</p:attrName>
                                        </p:attrNameLst>
                                      </p:cBhvr>
                                      <p:tavLst>
                                        <p:tav tm="0">
                                          <p:val>
                                            <p:strVal val="#ppt_x"/>
                                          </p:val>
                                        </p:tav>
                                        <p:tav tm="100000">
                                          <p:val>
                                            <p:strVal val="#ppt_x"/>
                                          </p:val>
                                        </p:tav>
                                      </p:tavLst>
                                    </p:anim>
                                    <p:anim calcmode="lin" valueType="num">
                                      <p:cBhvr>
                                        <p:cTn id="19" dur="1000" fill="hold"/>
                                        <p:tgtEl>
                                          <p:spTgt spid="5">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5">
                                            <p:txEl>
                                              <p:pRg st="5" end="5"/>
                                            </p:txEl>
                                          </p:spTgt>
                                        </p:tgtEl>
                                        <p:attrNameLst>
                                          <p:attrName>style.visibility</p:attrName>
                                        </p:attrNameLst>
                                      </p:cBhvr>
                                      <p:to>
                                        <p:strVal val="visible"/>
                                      </p:to>
                                    </p:set>
                                    <p:animEffect transition="in" filter="fade">
                                      <p:cBhvr>
                                        <p:cTn id="24" dur="1000"/>
                                        <p:tgtEl>
                                          <p:spTgt spid="5">
                                            <p:txEl>
                                              <p:pRg st="5" end="5"/>
                                            </p:txEl>
                                          </p:spTgt>
                                        </p:tgtEl>
                                      </p:cBhvr>
                                    </p:animEffect>
                                    <p:anim calcmode="lin" valueType="num">
                                      <p:cBhvr>
                                        <p:cTn id="25" dur="1000" fill="hold"/>
                                        <p:tgtEl>
                                          <p:spTgt spid="5">
                                            <p:txEl>
                                              <p:pRg st="5" end="5"/>
                                            </p:txEl>
                                          </p:spTgt>
                                        </p:tgtEl>
                                        <p:attrNameLst>
                                          <p:attrName>ppt_x</p:attrName>
                                        </p:attrNameLst>
                                      </p:cBhvr>
                                      <p:tavLst>
                                        <p:tav tm="0">
                                          <p:val>
                                            <p:strVal val="#ppt_x"/>
                                          </p:val>
                                        </p:tav>
                                        <p:tav tm="100000">
                                          <p:val>
                                            <p:strVal val="#ppt_x"/>
                                          </p:val>
                                        </p:tav>
                                      </p:tavLst>
                                    </p:anim>
                                    <p:anim calcmode="lin" valueType="num">
                                      <p:cBhvr>
                                        <p:cTn id="26" dur="1000" fill="hold"/>
                                        <p:tgtEl>
                                          <p:spTgt spid="5">
                                            <p:txEl>
                                              <p:pRg st="5" end="5"/>
                                            </p:txEl>
                                          </p:spTgt>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5">
                                            <p:txEl>
                                              <p:pRg st="6" end="6"/>
                                            </p:txEl>
                                          </p:spTgt>
                                        </p:tgtEl>
                                        <p:attrNameLst>
                                          <p:attrName>style.visibility</p:attrName>
                                        </p:attrNameLst>
                                      </p:cBhvr>
                                      <p:to>
                                        <p:strVal val="visible"/>
                                      </p:to>
                                    </p:set>
                                    <p:animEffect transition="in" filter="fade">
                                      <p:cBhvr>
                                        <p:cTn id="29" dur="1000"/>
                                        <p:tgtEl>
                                          <p:spTgt spid="5">
                                            <p:txEl>
                                              <p:pRg st="6" end="6"/>
                                            </p:txEl>
                                          </p:spTgt>
                                        </p:tgtEl>
                                      </p:cBhvr>
                                    </p:animEffect>
                                    <p:anim calcmode="lin" valueType="num">
                                      <p:cBhvr>
                                        <p:cTn id="30" dur="1000" fill="hold"/>
                                        <p:tgtEl>
                                          <p:spTgt spid="5">
                                            <p:txEl>
                                              <p:pRg st="6" end="6"/>
                                            </p:txEl>
                                          </p:spTgt>
                                        </p:tgtEl>
                                        <p:attrNameLst>
                                          <p:attrName>ppt_x</p:attrName>
                                        </p:attrNameLst>
                                      </p:cBhvr>
                                      <p:tavLst>
                                        <p:tav tm="0">
                                          <p:val>
                                            <p:strVal val="#ppt_x"/>
                                          </p:val>
                                        </p:tav>
                                        <p:tav tm="100000">
                                          <p:val>
                                            <p:strVal val="#ppt_x"/>
                                          </p:val>
                                        </p:tav>
                                      </p:tavLst>
                                    </p:anim>
                                    <p:anim calcmode="lin" valueType="num">
                                      <p:cBhvr>
                                        <p:cTn id="31" dur="1000" fill="hold"/>
                                        <p:tgtEl>
                                          <p:spTgt spid="5">
                                            <p:txEl>
                                              <p:pRg st="6" end="6"/>
                                            </p:txEl>
                                          </p:spTgt>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5">
                                            <p:txEl>
                                              <p:pRg st="7" end="7"/>
                                            </p:txEl>
                                          </p:spTgt>
                                        </p:tgtEl>
                                        <p:attrNameLst>
                                          <p:attrName>style.visibility</p:attrName>
                                        </p:attrNameLst>
                                      </p:cBhvr>
                                      <p:to>
                                        <p:strVal val="visible"/>
                                      </p:to>
                                    </p:set>
                                    <p:animEffect transition="in" filter="fade">
                                      <p:cBhvr>
                                        <p:cTn id="34" dur="1000"/>
                                        <p:tgtEl>
                                          <p:spTgt spid="5">
                                            <p:txEl>
                                              <p:pRg st="7" end="7"/>
                                            </p:txEl>
                                          </p:spTgt>
                                        </p:tgtEl>
                                      </p:cBhvr>
                                    </p:animEffect>
                                    <p:anim calcmode="lin" valueType="num">
                                      <p:cBhvr>
                                        <p:cTn id="35" dur="1000" fill="hold"/>
                                        <p:tgtEl>
                                          <p:spTgt spid="5">
                                            <p:txEl>
                                              <p:pRg st="7" end="7"/>
                                            </p:txEl>
                                          </p:spTgt>
                                        </p:tgtEl>
                                        <p:attrNameLst>
                                          <p:attrName>ppt_x</p:attrName>
                                        </p:attrNameLst>
                                      </p:cBhvr>
                                      <p:tavLst>
                                        <p:tav tm="0">
                                          <p:val>
                                            <p:strVal val="#ppt_x"/>
                                          </p:val>
                                        </p:tav>
                                        <p:tav tm="100000">
                                          <p:val>
                                            <p:strVal val="#ppt_x"/>
                                          </p:val>
                                        </p:tav>
                                      </p:tavLst>
                                    </p:anim>
                                    <p:anim calcmode="lin" valueType="num">
                                      <p:cBhvr>
                                        <p:cTn id="36" dur="1000" fill="hold"/>
                                        <p:tgtEl>
                                          <p:spTgt spid="5">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nodeType="clickEffect">
                                  <p:stCondLst>
                                    <p:cond delay="0"/>
                                  </p:stCondLst>
                                  <p:childTnLst>
                                    <p:set>
                                      <p:cBhvr>
                                        <p:cTn id="40" dur="1" fill="hold">
                                          <p:stCondLst>
                                            <p:cond delay="0"/>
                                          </p:stCondLst>
                                        </p:cTn>
                                        <p:tgtEl>
                                          <p:spTgt spid="5">
                                            <p:txEl>
                                              <p:pRg st="9" end="9"/>
                                            </p:txEl>
                                          </p:spTgt>
                                        </p:tgtEl>
                                        <p:attrNameLst>
                                          <p:attrName>style.visibility</p:attrName>
                                        </p:attrNameLst>
                                      </p:cBhvr>
                                      <p:to>
                                        <p:strVal val="visible"/>
                                      </p:to>
                                    </p:set>
                                    <p:animEffect transition="in" filter="fade">
                                      <p:cBhvr>
                                        <p:cTn id="41" dur="1000"/>
                                        <p:tgtEl>
                                          <p:spTgt spid="5">
                                            <p:txEl>
                                              <p:pRg st="9" end="9"/>
                                            </p:txEl>
                                          </p:spTgt>
                                        </p:tgtEl>
                                      </p:cBhvr>
                                    </p:animEffect>
                                    <p:anim calcmode="lin" valueType="num">
                                      <p:cBhvr>
                                        <p:cTn id="42" dur="1000" fill="hold"/>
                                        <p:tgtEl>
                                          <p:spTgt spid="5">
                                            <p:txEl>
                                              <p:pRg st="9" end="9"/>
                                            </p:txEl>
                                          </p:spTgt>
                                        </p:tgtEl>
                                        <p:attrNameLst>
                                          <p:attrName>ppt_x</p:attrName>
                                        </p:attrNameLst>
                                      </p:cBhvr>
                                      <p:tavLst>
                                        <p:tav tm="0">
                                          <p:val>
                                            <p:strVal val="#ppt_x"/>
                                          </p:val>
                                        </p:tav>
                                        <p:tav tm="100000">
                                          <p:val>
                                            <p:strVal val="#ppt_x"/>
                                          </p:val>
                                        </p:tav>
                                      </p:tavLst>
                                    </p:anim>
                                    <p:anim calcmode="lin" valueType="num">
                                      <p:cBhvr>
                                        <p:cTn id="43" dur="1000" fill="hold"/>
                                        <p:tgtEl>
                                          <p:spTgt spid="5">
                                            <p:txEl>
                                              <p:pRg st="9" end="9"/>
                                            </p:txEl>
                                          </p:spTgt>
                                        </p:tgtEl>
                                        <p:attrNameLst>
                                          <p:attrName>ppt_y</p:attrName>
                                        </p:attrNameLst>
                                      </p:cBhvr>
                                      <p:tavLst>
                                        <p:tav tm="0">
                                          <p:val>
                                            <p:strVal val="#ppt_y+.1"/>
                                          </p:val>
                                        </p:tav>
                                        <p:tav tm="100000">
                                          <p:val>
                                            <p:strVal val="#ppt_y"/>
                                          </p:val>
                                        </p:tav>
                                      </p:tavLst>
                                    </p:anim>
                                  </p:childTnLst>
                                </p:cTn>
                              </p:par>
                              <p:par>
                                <p:cTn id="44" presetID="42" presetClass="entr" presetSubtype="0" fill="hold" nodeType="withEffect">
                                  <p:stCondLst>
                                    <p:cond delay="0"/>
                                  </p:stCondLst>
                                  <p:childTnLst>
                                    <p:set>
                                      <p:cBhvr>
                                        <p:cTn id="45" dur="1" fill="hold">
                                          <p:stCondLst>
                                            <p:cond delay="0"/>
                                          </p:stCondLst>
                                        </p:cTn>
                                        <p:tgtEl>
                                          <p:spTgt spid="5">
                                            <p:txEl>
                                              <p:pRg st="11" end="11"/>
                                            </p:txEl>
                                          </p:spTgt>
                                        </p:tgtEl>
                                        <p:attrNameLst>
                                          <p:attrName>style.visibility</p:attrName>
                                        </p:attrNameLst>
                                      </p:cBhvr>
                                      <p:to>
                                        <p:strVal val="visible"/>
                                      </p:to>
                                    </p:set>
                                    <p:animEffect transition="in" filter="fade">
                                      <p:cBhvr>
                                        <p:cTn id="46" dur="1000"/>
                                        <p:tgtEl>
                                          <p:spTgt spid="5">
                                            <p:txEl>
                                              <p:pRg st="11" end="11"/>
                                            </p:txEl>
                                          </p:spTgt>
                                        </p:tgtEl>
                                      </p:cBhvr>
                                    </p:animEffect>
                                    <p:anim calcmode="lin" valueType="num">
                                      <p:cBhvr>
                                        <p:cTn id="47" dur="1000" fill="hold"/>
                                        <p:tgtEl>
                                          <p:spTgt spid="5">
                                            <p:txEl>
                                              <p:pRg st="11" end="11"/>
                                            </p:txEl>
                                          </p:spTgt>
                                        </p:tgtEl>
                                        <p:attrNameLst>
                                          <p:attrName>ppt_x</p:attrName>
                                        </p:attrNameLst>
                                      </p:cBhvr>
                                      <p:tavLst>
                                        <p:tav tm="0">
                                          <p:val>
                                            <p:strVal val="#ppt_x"/>
                                          </p:val>
                                        </p:tav>
                                        <p:tav tm="100000">
                                          <p:val>
                                            <p:strVal val="#ppt_x"/>
                                          </p:val>
                                        </p:tav>
                                      </p:tavLst>
                                    </p:anim>
                                    <p:anim calcmode="lin" valueType="num">
                                      <p:cBhvr>
                                        <p:cTn id="48" dur="1000" fill="hold"/>
                                        <p:tgtEl>
                                          <p:spTgt spid="5">
                                            <p:txEl>
                                              <p:pRg st="11" end="1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t>Backing Services in BTP</a:t>
            </a:r>
          </a:p>
        </p:txBody>
      </p:sp>
      <p:pic>
        <p:nvPicPr>
          <p:cNvPr id="3" name="Picture 2">
            <a:extLst>
              <a:ext uri="{FF2B5EF4-FFF2-40B4-BE49-F238E27FC236}">
                <a16:creationId xmlns:a16="http://schemas.microsoft.com/office/drawing/2014/main" id="{7729ABAB-0077-472A-C70B-BADD307BFEA4}"/>
              </a:ext>
            </a:extLst>
          </p:cNvPr>
          <p:cNvPicPr>
            <a:picLocks noChangeAspect="1"/>
          </p:cNvPicPr>
          <p:nvPr/>
        </p:nvPicPr>
        <p:blipFill>
          <a:blip r:embed="rId2"/>
          <a:stretch>
            <a:fillRect/>
          </a:stretch>
        </p:blipFill>
        <p:spPr>
          <a:xfrm>
            <a:off x="207912" y="2044946"/>
            <a:ext cx="4645677" cy="3600400"/>
          </a:xfrm>
          <a:prstGeom prst="rect">
            <a:avLst/>
          </a:prstGeom>
        </p:spPr>
      </p:pic>
      <p:sp>
        <p:nvSpPr>
          <p:cNvPr id="4" name="TextBox 3">
            <a:extLst>
              <a:ext uri="{FF2B5EF4-FFF2-40B4-BE49-F238E27FC236}">
                <a16:creationId xmlns:a16="http://schemas.microsoft.com/office/drawing/2014/main" id="{61861C84-2401-C205-75ED-E1C09913D2A3}"/>
              </a:ext>
            </a:extLst>
          </p:cNvPr>
          <p:cNvSpPr txBox="1"/>
          <p:nvPr/>
        </p:nvSpPr>
        <p:spPr>
          <a:xfrm>
            <a:off x="205333" y="1251796"/>
            <a:ext cx="4320480" cy="830997"/>
          </a:xfrm>
          <a:prstGeom prst="rect">
            <a:avLst/>
          </a:prstGeom>
          <a:noFill/>
        </p:spPr>
        <p:txBody>
          <a:bodyPr wrap="square" rtlCol="0">
            <a:spAutoFit/>
          </a:bodyPr>
          <a:lstStyle/>
          <a:p>
            <a:r>
              <a:rPr lang="en-US" b="1" dirty="0">
                <a:solidFill>
                  <a:schemeClr val="bg1"/>
                </a:solidFill>
                <a:latin typeface="Cooper Black" panose="0208090404030B020404" pitchFamily="18" charset="0"/>
              </a:rPr>
              <a:t>Choose Your service</a:t>
            </a:r>
          </a:p>
          <a:p>
            <a:r>
              <a:rPr lang="en-US" b="1" dirty="0">
                <a:solidFill>
                  <a:srgbClr val="FF0000"/>
                </a:solidFill>
                <a:latin typeface="Cooper Black" panose="0208090404030B020404" pitchFamily="18" charset="0"/>
              </a:rPr>
              <a:t>Backing Service</a:t>
            </a:r>
          </a:p>
        </p:txBody>
      </p:sp>
      <p:sp>
        <p:nvSpPr>
          <p:cNvPr id="5" name="Arrow: Notched Right 4">
            <a:extLst>
              <a:ext uri="{FF2B5EF4-FFF2-40B4-BE49-F238E27FC236}">
                <a16:creationId xmlns:a16="http://schemas.microsoft.com/office/drawing/2014/main" id="{6E55A235-C903-1519-3A2F-4D2B7FD7D820}"/>
              </a:ext>
            </a:extLst>
          </p:cNvPr>
          <p:cNvSpPr/>
          <p:nvPr/>
        </p:nvSpPr>
        <p:spPr>
          <a:xfrm>
            <a:off x="4961601" y="3269082"/>
            <a:ext cx="610907" cy="864096"/>
          </a:xfrm>
          <a:prstGeom prst="notchedRightArrow">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A36C9CD0-5827-9709-769D-23DDBFB4214D}"/>
              </a:ext>
            </a:extLst>
          </p:cNvPr>
          <p:cNvPicPr>
            <a:picLocks noChangeAspect="1"/>
          </p:cNvPicPr>
          <p:nvPr/>
        </p:nvPicPr>
        <p:blipFill>
          <a:blip r:embed="rId3"/>
          <a:stretch>
            <a:fillRect/>
          </a:stretch>
        </p:blipFill>
        <p:spPr>
          <a:xfrm>
            <a:off x="5680520" y="2044946"/>
            <a:ext cx="6103844" cy="3478687"/>
          </a:xfrm>
          <a:prstGeom prst="rect">
            <a:avLst/>
          </a:prstGeom>
        </p:spPr>
      </p:pic>
      <p:sp>
        <p:nvSpPr>
          <p:cNvPr id="7" name="TextBox 6">
            <a:extLst>
              <a:ext uri="{FF2B5EF4-FFF2-40B4-BE49-F238E27FC236}">
                <a16:creationId xmlns:a16="http://schemas.microsoft.com/office/drawing/2014/main" id="{D9937145-FFCD-2467-DFCE-9E652322345A}"/>
              </a:ext>
            </a:extLst>
          </p:cNvPr>
          <p:cNvSpPr txBox="1"/>
          <p:nvPr/>
        </p:nvSpPr>
        <p:spPr>
          <a:xfrm>
            <a:off x="5691381" y="1209210"/>
            <a:ext cx="4320480" cy="830997"/>
          </a:xfrm>
          <a:prstGeom prst="rect">
            <a:avLst/>
          </a:prstGeom>
          <a:noFill/>
        </p:spPr>
        <p:txBody>
          <a:bodyPr wrap="square" rtlCol="0">
            <a:spAutoFit/>
          </a:bodyPr>
          <a:lstStyle/>
          <a:p>
            <a:r>
              <a:rPr lang="en-US" b="1" dirty="0">
                <a:solidFill>
                  <a:schemeClr val="bg1"/>
                </a:solidFill>
                <a:latin typeface="Cooper Black" panose="0208090404030B020404" pitchFamily="18" charset="0"/>
              </a:rPr>
              <a:t>Select Plan</a:t>
            </a:r>
          </a:p>
          <a:p>
            <a:r>
              <a:rPr lang="en-US" b="1" dirty="0">
                <a:solidFill>
                  <a:srgbClr val="FF0000"/>
                </a:solidFill>
                <a:latin typeface="Cooper Black" panose="0208090404030B020404" pitchFamily="18" charset="0"/>
              </a:rPr>
              <a:t>Service Plan</a:t>
            </a:r>
          </a:p>
        </p:txBody>
      </p:sp>
      <p:sp>
        <p:nvSpPr>
          <p:cNvPr id="8" name="TextBox 7">
            <a:extLst>
              <a:ext uri="{FF2B5EF4-FFF2-40B4-BE49-F238E27FC236}">
                <a16:creationId xmlns:a16="http://schemas.microsoft.com/office/drawing/2014/main" id="{7CD804AB-78BB-7448-384A-DA12FBA3333A}"/>
              </a:ext>
            </a:extLst>
          </p:cNvPr>
          <p:cNvSpPr txBox="1"/>
          <p:nvPr/>
        </p:nvSpPr>
        <p:spPr>
          <a:xfrm>
            <a:off x="7882974" y="955735"/>
            <a:ext cx="4032761" cy="1015663"/>
          </a:xfrm>
          <a:prstGeom prst="rect">
            <a:avLst/>
          </a:prstGeom>
          <a:noFill/>
        </p:spPr>
        <p:txBody>
          <a:bodyPr wrap="square">
            <a:spAutoFit/>
          </a:bodyPr>
          <a:lstStyle/>
          <a:p>
            <a:pPr algn="just"/>
            <a:r>
              <a:rPr lang="en-US" sz="1200" b="0" i="0" dirty="0">
                <a:solidFill>
                  <a:schemeClr val="bg1"/>
                </a:solidFill>
                <a:effectLst/>
                <a:latin typeface="72" panose="020B0503030000000003" pitchFamily="34" charset="0"/>
              </a:rPr>
              <a:t>Each service has one or more </a:t>
            </a:r>
            <a:r>
              <a:rPr lang="en-US" sz="1200" b="1" i="0" dirty="0">
                <a:solidFill>
                  <a:schemeClr val="bg1"/>
                </a:solidFill>
                <a:effectLst/>
                <a:latin typeface="72" panose="020B0503030000000003" pitchFamily="34" charset="0"/>
              </a:rPr>
              <a:t>service plans</a:t>
            </a:r>
            <a:r>
              <a:rPr lang="en-US" sz="1200" b="0" i="0" dirty="0">
                <a:solidFill>
                  <a:schemeClr val="bg1"/>
                </a:solidFill>
                <a:effectLst/>
                <a:latin typeface="72" panose="020B0503030000000003" pitchFamily="34" charset="0"/>
              </a:rPr>
              <a:t> available. A service plan is the representation of the costs and benefits for a given variant of a particular service. For instance, a database may be configured with various "T-shirt sizes", each of which is a different service plan.</a:t>
            </a:r>
            <a:endParaRPr lang="en-US" sz="1200" dirty="0">
              <a:solidFill>
                <a:schemeClr val="bg1"/>
              </a:solidFill>
            </a:endParaRPr>
          </a:p>
        </p:txBody>
      </p:sp>
    </p:spTree>
    <p:extLst>
      <p:ext uri="{BB962C8B-B14F-4D97-AF65-F5344CB8AC3E}">
        <p14:creationId xmlns:p14="http://schemas.microsoft.com/office/powerpoint/2010/main" val="195838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par>
                                <p:cTn id="21" presetID="42" presetClass="entr" presetSubtype="0" fill="hold" nodeType="with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1000"/>
                                        <p:tgtEl>
                                          <p:spTgt spid="6"/>
                                        </p:tgtEl>
                                      </p:cBhvr>
                                    </p:animEffect>
                                    <p:anim calcmode="lin" valueType="num">
                                      <p:cBhvr>
                                        <p:cTn id="24" dur="1000" fill="hold"/>
                                        <p:tgtEl>
                                          <p:spTgt spid="6"/>
                                        </p:tgtEl>
                                        <p:attrNameLst>
                                          <p:attrName>ppt_x</p:attrName>
                                        </p:attrNameLst>
                                      </p:cBhvr>
                                      <p:tavLst>
                                        <p:tav tm="0">
                                          <p:val>
                                            <p:strVal val="#ppt_x"/>
                                          </p:val>
                                        </p:tav>
                                        <p:tav tm="100000">
                                          <p:val>
                                            <p:strVal val="#ppt_x"/>
                                          </p:val>
                                        </p:tav>
                                      </p:tavLst>
                                    </p:anim>
                                    <p:anim calcmode="lin" valueType="num">
                                      <p:cBhvr>
                                        <p:cTn id="25" dur="1000" fill="hold"/>
                                        <p:tgtEl>
                                          <p:spTgt spid="6"/>
                                        </p:tgtEl>
                                        <p:attrNameLst>
                                          <p:attrName>ppt_y</p:attrName>
                                        </p:attrNameLst>
                                      </p:cBhvr>
                                      <p:tavLst>
                                        <p:tav tm="0">
                                          <p:val>
                                            <p:strVal val="#ppt_y+.1"/>
                                          </p:val>
                                        </p:tav>
                                        <p:tav tm="100000">
                                          <p:val>
                                            <p:strVal val="#ppt_y"/>
                                          </p:val>
                                        </p:tav>
                                      </p:tavLst>
                                    </p:anim>
                                  </p:childTnLst>
                                </p:cTn>
                              </p:par>
                              <p:par>
                                <p:cTn id="26" presetID="42" presetClass="entr" presetSubtype="0" fill="hold" grpId="0" nodeType="with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1000"/>
                                        <p:tgtEl>
                                          <p:spTgt spid="7"/>
                                        </p:tgtEl>
                                      </p:cBhvr>
                                    </p:animEffect>
                                    <p:anim calcmode="lin" valueType="num">
                                      <p:cBhvr>
                                        <p:cTn id="29" dur="1000" fill="hold"/>
                                        <p:tgtEl>
                                          <p:spTgt spid="7"/>
                                        </p:tgtEl>
                                        <p:attrNameLst>
                                          <p:attrName>ppt_x</p:attrName>
                                        </p:attrNameLst>
                                      </p:cBhvr>
                                      <p:tavLst>
                                        <p:tav tm="0">
                                          <p:val>
                                            <p:strVal val="#ppt_x"/>
                                          </p:val>
                                        </p:tav>
                                        <p:tav tm="100000">
                                          <p:val>
                                            <p:strVal val="#ppt_x"/>
                                          </p:val>
                                        </p:tav>
                                      </p:tavLst>
                                    </p:anim>
                                    <p:anim calcmode="lin" valueType="num">
                                      <p:cBhvr>
                                        <p:cTn id="30" dur="1000" fill="hold"/>
                                        <p:tgtEl>
                                          <p:spTgt spid="7"/>
                                        </p:tgtEl>
                                        <p:attrNameLst>
                                          <p:attrName>ppt_y</p:attrName>
                                        </p:attrNameLst>
                                      </p:cBhvr>
                                      <p:tavLst>
                                        <p:tav tm="0">
                                          <p:val>
                                            <p:strVal val="#ppt_y+.1"/>
                                          </p:val>
                                        </p:tav>
                                        <p:tav tm="100000">
                                          <p:val>
                                            <p:strVal val="#ppt_y"/>
                                          </p:val>
                                        </p:tav>
                                      </p:tavLst>
                                    </p:anim>
                                  </p:childTnLst>
                                </p:cTn>
                              </p:par>
                              <p:par>
                                <p:cTn id="31" presetID="42" presetClass="entr" presetSubtype="0" fill="hold" nodeType="withEffect">
                                  <p:stCondLst>
                                    <p:cond delay="0"/>
                                  </p:stCondLst>
                                  <p:childTnLst>
                                    <p:set>
                                      <p:cBhvr>
                                        <p:cTn id="32" dur="1" fill="hold">
                                          <p:stCondLst>
                                            <p:cond delay="0"/>
                                          </p:stCondLst>
                                        </p:cTn>
                                        <p:tgtEl>
                                          <p:spTgt spid="8">
                                            <p:txEl>
                                              <p:pRg st="0" end="0"/>
                                            </p:txEl>
                                          </p:spTgt>
                                        </p:tgtEl>
                                        <p:attrNameLst>
                                          <p:attrName>style.visibility</p:attrName>
                                        </p:attrNameLst>
                                      </p:cBhvr>
                                      <p:to>
                                        <p:strVal val="visible"/>
                                      </p:to>
                                    </p:set>
                                    <p:animEffect transition="in" filter="fade">
                                      <p:cBhvr>
                                        <p:cTn id="33" dur="1000"/>
                                        <p:tgtEl>
                                          <p:spTgt spid="8">
                                            <p:txEl>
                                              <p:pRg st="0" end="0"/>
                                            </p:txEl>
                                          </p:spTgt>
                                        </p:tgtEl>
                                      </p:cBhvr>
                                    </p:animEffect>
                                    <p:anim calcmode="lin" valueType="num">
                                      <p:cBhvr>
                                        <p:cTn id="34"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35" dur="10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P spid="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t>Service instance</a:t>
            </a:r>
          </a:p>
        </p:txBody>
      </p:sp>
      <p:pic>
        <p:nvPicPr>
          <p:cNvPr id="3" name="Picture 2">
            <a:extLst>
              <a:ext uri="{FF2B5EF4-FFF2-40B4-BE49-F238E27FC236}">
                <a16:creationId xmlns:a16="http://schemas.microsoft.com/office/drawing/2014/main" id="{A3A64AE6-E9C9-E686-A79F-E49D8D91C772}"/>
              </a:ext>
            </a:extLst>
          </p:cNvPr>
          <p:cNvPicPr>
            <a:picLocks noChangeAspect="1"/>
          </p:cNvPicPr>
          <p:nvPr/>
        </p:nvPicPr>
        <p:blipFill>
          <a:blip r:embed="rId2"/>
          <a:stretch>
            <a:fillRect/>
          </a:stretch>
        </p:blipFill>
        <p:spPr>
          <a:xfrm>
            <a:off x="549796" y="2345748"/>
            <a:ext cx="4569378" cy="3303402"/>
          </a:xfrm>
          <a:prstGeom prst="rect">
            <a:avLst/>
          </a:prstGeom>
        </p:spPr>
      </p:pic>
      <p:sp>
        <p:nvSpPr>
          <p:cNvPr id="4" name="TextBox 3">
            <a:extLst>
              <a:ext uri="{FF2B5EF4-FFF2-40B4-BE49-F238E27FC236}">
                <a16:creationId xmlns:a16="http://schemas.microsoft.com/office/drawing/2014/main" id="{337AAF39-5290-E595-46FD-1EA76A56FB32}"/>
              </a:ext>
            </a:extLst>
          </p:cNvPr>
          <p:cNvSpPr txBox="1"/>
          <p:nvPr/>
        </p:nvSpPr>
        <p:spPr>
          <a:xfrm>
            <a:off x="996509" y="1433912"/>
            <a:ext cx="4320480" cy="830997"/>
          </a:xfrm>
          <a:prstGeom prst="rect">
            <a:avLst/>
          </a:prstGeom>
          <a:noFill/>
        </p:spPr>
        <p:txBody>
          <a:bodyPr wrap="square" rtlCol="0">
            <a:spAutoFit/>
          </a:bodyPr>
          <a:lstStyle/>
          <a:p>
            <a:r>
              <a:rPr lang="en-US" b="1" dirty="0">
                <a:solidFill>
                  <a:schemeClr val="bg1"/>
                </a:solidFill>
                <a:latin typeface="Cooper Black" panose="0208090404030B020404" pitchFamily="18" charset="0"/>
              </a:rPr>
              <a:t>Actual Car</a:t>
            </a:r>
          </a:p>
          <a:p>
            <a:r>
              <a:rPr lang="en-US" b="1" dirty="0">
                <a:solidFill>
                  <a:srgbClr val="FF0000"/>
                </a:solidFill>
                <a:latin typeface="Cooper Black" panose="0208090404030B020404" pitchFamily="18" charset="0"/>
              </a:rPr>
              <a:t>Service Instance</a:t>
            </a:r>
          </a:p>
        </p:txBody>
      </p:sp>
      <p:pic>
        <p:nvPicPr>
          <p:cNvPr id="5" name="Picture 2" descr="Car Key PNG Image | Lost car keys, Car keys, Car key replacement">
            <a:extLst>
              <a:ext uri="{FF2B5EF4-FFF2-40B4-BE49-F238E27FC236}">
                <a16:creationId xmlns:a16="http://schemas.microsoft.com/office/drawing/2014/main" id="{9AEA2354-9FF8-1848-3BE8-329BA6DA138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94412" y="2345748"/>
            <a:ext cx="4965982" cy="321297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CF526F1F-D15A-8AF6-F320-7BF97621193D}"/>
              </a:ext>
            </a:extLst>
          </p:cNvPr>
          <p:cNvSpPr txBox="1"/>
          <p:nvPr/>
        </p:nvSpPr>
        <p:spPr>
          <a:xfrm>
            <a:off x="6294159" y="1240685"/>
            <a:ext cx="4320480" cy="1200329"/>
          </a:xfrm>
          <a:prstGeom prst="rect">
            <a:avLst/>
          </a:prstGeom>
          <a:noFill/>
        </p:spPr>
        <p:txBody>
          <a:bodyPr wrap="square" rtlCol="0">
            <a:spAutoFit/>
          </a:bodyPr>
          <a:lstStyle/>
          <a:p>
            <a:r>
              <a:rPr lang="en-US" b="1" dirty="0">
                <a:solidFill>
                  <a:schemeClr val="bg1"/>
                </a:solidFill>
                <a:latin typeface="Cooper Black" panose="0208090404030B020404" pitchFamily="18" charset="0"/>
              </a:rPr>
              <a:t>Car key to use Car</a:t>
            </a:r>
          </a:p>
          <a:p>
            <a:r>
              <a:rPr lang="en-US" b="1" dirty="0">
                <a:solidFill>
                  <a:srgbClr val="FF0000"/>
                </a:solidFill>
                <a:latin typeface="Cooper Black" panose="0208090404030B020404" pitchFamily="18" charset="0"/>
              </a:rPr>
              <a:t>Service Key to Consume Service instance</a:t>
            </a:r>
          </a:p>
        </p:txBody>
      </p:sp>
    </p:spTree>
    <p:extLst>
      <p:ext uri="{BB962C8B-B14F-4D97-AF65-F5344CB8AC3E}">
        <p14:creationId xmlns:p14="http://schemas.microsoft.com/office/powerpoint/2010/main" val="397240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1000"/>
                                        <p:tgtEl>
                                          <p:spTgt spid="5"/>
                                        </p:tgtEl>
                                      </p:cBhvr>
                                    </p:animEffect>
                                    <p:anim calcmode="lin" valueType="num">
                                      <p:cBhvr>
                                        <p:cTn id="20" dur="1000" fill="hold"/>
                                        <p:tgtEl>
                                          <p:spTgt spid="5"/>
                                        </p:tgtEl>
                                        <p:attrNameLst>
                                          <p:attrName>ppt_x</p:attrName>
                                        </p:attrNameLst>
                                      </p:cBhvr>
                                      <p:tavLst>
                                        <p:tav tm="0">
                                          <p:val>
                                            <p:strVal val="#ppt_x"/>
                                          </p:val>
                                        </p:tav>
                                        <p:tav tm="100000">
                                          <p:val>
                                            <p:strVal val="#ppt_x"/>
                                          </p:val>
                                        </p:tav>
                                      </p:tavLst>
                                    </p:anim>
                                    <p:anim calcmode="lin" valueType="num">
                                      <p:cBhvr>
                                        <p:cTn id="21" dur="1000" fill="hold"/>
                                        <p:tgtEl>
                                          <p:spTgt spid="5"/>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1000"/>
                                        <p:tgtEl>
                                          <p:spTgt spid="6"/>
                                        </p:tgtEl>
                                      </p:cBhvr>
                                    </p:animEffect>
                                    <p:anim calcmode="lin" valueType="num">
                                      <p:cBhvr>
                                        <p:cTn id="25" dur="1000" fill="hold"/>
                                        <p:tgtEl>
                                          <p:spTgt spid="6"/>
                                        </p:tgtEl>
                                        <p:attrNameLst>
                                          <p:attrName>ppt_x</p:attrName>
                                        </p:attrNameLst>
                                      </p:cBhvr>
                                      <p:tavLst>
                                        <p:tav tm="0">
                                          <p:val>
                                            <p:strVal val="#ppt_x"/>
                                          </p:val>
                                        </p:tav>
                                        <p:tav tm="100000">
                                          <p:val>
                                            <p:strVal val="#ppt_x"/>
                                          </p:val>
                                        </p:tav>
                                      </p:tavLst>
                                    </p:anim>
                                    <p:anim calcmode="lin" valueType="num">
                                      <p:cBhvr>
                                        <p:cTn id="2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t>Service Catalog &amp; Entitlements</a:t>
            </a:r>
          </a:p>
        </p:txBody>
      </p:sp>
      <p:sp>
        <p:nvSpPr>
          <p:cNvPr id="3" name="TextBox 2">
            <a:extLst>
              <a:ext uri="{FF2B5EF4-FFF2-40B4-BE49-F238E27FC236}">
                <a16:creationId xmlns:a16="http://schemas.microsoft.com/office/drawing/2014/main" id="{B8ADEC3D-C663-BAE3-304E-EA57F5E0F5E5}"/>
              </a:ext>
            </a:extLst>
          </p:cNvPr>
          <p:cNvSpPr txBox="1"/>
          <p:nvPr/>
        </p:nvSpPr>
        <p:spPr>
          <a:xfrm>
            <a:off x="189756" y="1173224"/>
            <a:ext cx="11809312" cy="1785104"/>
          </a:xfrm>
          <a:prstGeom prst="rect">
            <a:avLst/>
          </a:prstGeom>
          <a:noFill/>
        </p:spPr>
        <p:txBody>
          <a:bodyPr wrap="square" rtlCol="0">
            <a:spAutoFit/>
          </a:bodyPr>
          <a:lstStyle/>
          <a:p>
            <a:pPr>
              <a:defRPr/>
            </a:pPr>
            <a:r>
              <a:rPr lang="en-US" sz="1400" dirty="0">
                <a:solidFill>
                  <a:schemeClr val="bg1"/>
                </a:solidFill>
                <a:latin typeface="72-Regular"/>
              </a:rPr>
              <a:t>The SAP Discovery Center is a relatively new site hosted by SAP for developers and architects to find the services hosted by sap in SAP BTP and their respective service plans available.</a:t>
            </a:r>
          </a:p>
          <a:p>
            <a:pPr>
              <a:defRPr/>
            </a:pPr>
            <a:endParaRPr lang="en-US" sz="1400" dirty="0">
              <a:solidFill>
                <a:schemeClr val="bg1"/>
              </a:solidFill>
              <a:latin typeface="72-Regular"/>
            </a:endParaRPr>
          </a:p>
          <a:p>
            <a:pPr>
              <a:defRPr/>
            </a:pPr>
            <a:r>
              <a:rPr lang="en-US" sz="1400" dirty="0">
                <a:solidFill>
                  <a:schemeClr val="bg1"/>
                </a:solidFill>
                <a:latin typeface="72-Regular"/>
              </a:rPr>
              <a:t>It will also help technical team to identify the data center availability and cost associated with each service.</a:t>
            </a:r>
          </a:p>
          <a:p>
            <a:endParaRPr lang="en-IN" sz="1800" dirty="0">
              <a:hlinkClick r:id="" action="ppaction://noaction"/>
            </a:endParaRPr>
          </a:p>
          <a:p>
            <a:r>
              <a:rPr lang="en-IN" sz="1800" dirty="0">
                <a:hlinkClick r:id="" action="ppaction://noaction"/>
              </a:rPr>
              <a:t>https://discovery-center.cloud.sap/#/serviceCatalog</a:t>
            </a:r>
            <a:endParaRPr lang="en-IN" sz="1800" dirty="0"/>
          </a:p>
          <a:p>
            <a:endParaRPr lang="en-IN" sz="1800" dirty="0"/>
          </a:p>
        </p:txBody>
      </p:sp>
      <p:sp>
        <p:nvSpPr>
          <p:cNvPr id="7" name="TextBox 6">
            <a:extLst>
              <a:ext uri="{FF2B5EF4-FFF2-40B4-BE49-F238E27FC236}">
                <a16:creationId xmlns:a16="http://schemas.microsoft.com/office/drawing/2014/main" id="{52395A60-C6F3-B296-1DDF-6C755F46EC91}"/>
              </a:ext>
            </a:extLst>
          </p:cNvPr>
          <p:cNvSpPr txBox="1"/>
          <p:nvPr/>
        </p:nvSpPr>
        <p:spPr>
          <a:xfrm>
            <a:off x="189757" y="3140968"/>
            <a:ext cx="11809311" cy="2739211"/>
          </a:xfrm>
          <a:prstGeom prst="rect">
            <a:avLst/>
          </a:prstGeom>
          <a:noFill/>
        </p:spPr>
        <p:txBody>
          <a:bodyPr wrap="square">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72-Regular"/>
                <a:ea typeface="+mn-ea"/>
                <a:cs typeface="+mn-cs"/>
              </a:rPr>
              <a:t>Entitlements are the heart of all subaccounts in SAP BTP. They define which service and runtime artifacts you are able to use. </a:t>
            </a:r>
            <a:r>
              <a:rPr kumimoji="0" lang="en-US" sz="1400" b="0" i="0" u="none" strike="noStrike" kern="1200" cap="none" spc="0" normalizeH="0" baseline="0" noProof="0" dirty="0">
                <a:ln>
                  <a:noFill/>
                </a:ln>
                <a:solidFill>
                  <a:schemeClr val="bg1"/>
                </a:solidFill>
                <a:effectLst/>
                <a:uLnTx/>
                <a:uFillTx/>
                <a:latin typeface="72" panose="020B0503030000000003" pitchFamily="34" charset="0"/>
                <a:ea typeface="+mn-ea"/>
                <a:cs typeface="+mn-cs"/>
              </a:rPr>
              <a:t>When you purchase an enterprise account, you’re entitled to use a specific set of resources, such as the amount of memory that can be allocated to your applications.</a:t>
            </a:r>
          </a:p>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chemeClr val="bg1"/>
              </a:solidFill>
              <a:effectLst/>
              <a:uLnTx/>
              <a:uFillTx/>
              <a:latin typeface="72" panose="020B0503030000000003" pitchFamily="34" charset="0"/>
              <a:ea typeface="+mn-ea"/>
              <a:cs typeface="+mn-cs"/>
            </a:endParaRPr>
          </a:p>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72" panose="020B0503030000000003" pitchFamily="34" charset="0"/>
                <a:ea typeface="+mn-ea"/>
                <a:cs typeface="+mn-cs"/>
              </a:rPr>
              <a:t>An </a:t>
            </a:r>
            <a:r>
              <a:rPr kumimoji="0" lang="en-US" sz="1400" b="1" i="0" u="none" strike="noStrike" kern="1200" cap="none" spc="0" normalizeH="0" baseline="0" noProof="0" dirty="0">
                <a:ln>
                  <a:noFill/>
                </a:ln>
                <a:solidFill>
                  <a:schemeClr val="bg1"/>
                </a:solidFill>
                <a:effectLst/>
                <a:uLnTx/>
                <a:uFillTx/>
                <a:latin typeface="72" panose="020B0503030000000003" pitchFamily="34" charset="0"/>
                <a:ea typeface="+mn-ea"/>
                <a:cs typeface="+mn-cs"/>
              </a:rPr>
              <a:t>entitlement</a:t>
            </a:r>
            <a:r>
              <a:rPr kumimoji="0" lang="en-US" sz="1400" b="0" i="0" u="none" strike="noStrike" kern="1200" cap="none" spc="0" normalizeH="0" baseline="0" noProof="0" dirty="0">
                <a:ln>
                  <a:noFill/>
                </a:ln>
                <a:solidFill>
                  <a:schemeClr val="bg1"/>
                </a:solidFill>
                <a:effectLst/>
                <a:uLnTx/>
                <a:uFillTx/>
                <a:latin typeface="72" panose="020B0503030000000003" pitchFamily="34" charset="0"/>
                <a:ea typeface="+mn-ea"/>
                <a:cs typeface="+mn-cs"/>
              </a:rPr>
              <a:t> is your right to provision and consume a resource. In other words, entitlements are </a:t>
            </a:r>
            <a:r>
              <a:rPr kumimoji="0" lang="en-US" sz="1400" b="1" i="0" u="none" strike="noStrike" kern="1200" cap="none" spc="0" normalizeH="0" baseline="0" noProof="0" dirty="0">
                <a:ln>
                  <a:noFill/>
                </a:ln>
                <a:solidFill>
                  <a:schemeClr val="bg1"/>
                </a:solidFill>
                <a:effectLst/>
                <a:uLnTx/>
                <a:uFillTx/>
                <a:latin typeface="72" panose="020B0503030000000003" pitchFamily="34" charset="0"/>
                <a:ea typeface="+mn-ea"/>
                <a:cs typeface="+mn-cs"/>
              </a:rPr>
              <a:t>the service plans</a:t>
            </a:r>
            <a:r>
              <a:rPr kumimoji="0" lang="en-US" sz="1400" b="0" i="0" u="none" strike="noStrike" kern="1200" cap="none" spc="0" normalizeH="0" baseline="0" noProof="0" dirty="0">
                <a:ln>
                  <a:noFill/>
                </a:ln>
                <a:solidFill>
                  <a:schemeClr val="bg1"/>
                </a:solidFill>
                <a:effectLst/>
                <a:uLnTx/>
                <a:uFillTx/>
                <a:latin typeface="72" panose="020B0503030000000003" pitchFamily="34" charset="0"/>
                <a:ea typeface="+mn-ea"/>
                <a:cs typeface="+mn-cs"/>
              </a:rPr>
              <a:t> that you're entitled to use.</a:t>
            </a:r>
          </a:p>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chemeClr val="bg1"/>
              </a:solidFill>
              <a:effectLst/>
              <a:uLnTx/>
              <a:uFillTx/>
              <a:latin typeface="72" panose="020B0503030000000003" pitchFamily="34" charset="0"/>
              <a:ea typeface="+mn-ea"/>
              <a:cs typeface="+mn-cs"/>
            </a:endParaRPr>
          </a:p>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72" panose="020B0503030000000003" pitchFamily="34" charset="0"/>
                <a:ea typeface="+mn-ea"/>
                <a:cs typeface="+mn-cs"/>
              </a:rPr>
              <a:t>A </a:t>
            </a:r>
            <a:r>
              <a:rPr kumimoji="0" lang="en-US" sz="1400" b="1" i="0" u="none" strike="noStrike" kern="1200" cap="none" spc="0" normalizeH="0" baseline="0" noProof="0" dirty="0">
                <a:ln>
                  <a:noFill/>
                </a:ln>
                <a:solidFill>
                  <a:schemeClr val="bg1"/>
                </a:solidFill>
                <a:effectLst/>
                <a:uLnTx/>
                <a:uFillTx/>
                <a:latin typeface="72" panose="020B0503030000000003" pitchFamily="34" charset="0"/>
                <a:ea typeface="+mn-ea"/>
                <a:cs typeface="+mn-cs"/>
              </a:rPr>
              <a:t>quota</a:t>
            </a:r>
            <a:r>
              <a:rPr kumimoji="0" lang="en-US" sz="1400" b="0" i="0" u="none" strike="noStrike" kern="1200" cap="none" spc="0" normalizeH="0" baseline="0" noProof="0" dirty="0">
                <a:ln>
                  <a:noFill/>
                </a:ln>
                <a:solidFill>
                  <a:schemeClr val="bg1"/>
                </a:solidFill>
                <a:effectLst/>
                <a:uLnTx/>
                <a:uFillTx/>
                <a:latin typeface="72" panose="020B0503030000000003" pitchFamily="34" charset="0"/>
                <a:ea typeface="+mn-ea"/>
                <a:cs typeface="+mn-cs"/>
              </a:rPr>
              <a:t> represents the numeric quantity that defines the maximum allowed consumption of a resource. In other words, </a:t>
            </a:r>
            <a:r>
              <a:rPr kumimoji="0" lang="en-US" sz="1400" b="1" i="0" u="none" strike="noStrike" kern="1200" cap="none" spc="0" normalizeH="0" baseline="0" noProof="0" dirty="0">
                <a:ln>
                  <a:noFill/>
                </a:ln>
                <a:solidFill>
                  <a:schemeClr val="bg1"/>
                </a:solidFill>
                <a:effectLst/>
                <a:uLnTx/>
                <a:uFillTx/>
                <a:latin typeface="72" panose="020B0503030000000003" pitchFamily="34" charset="0"/>
                <a:ea typeface="+mn-ea"/>
                <a:cs typeface="+mn-cs"/>
              </a:rPr>
              <a:t>how much</a:t>
            </a:r>
            <a:r>
              <a:rPr kumimoji="0" lang="en-US" sz="1400" b="0" i="0" u="none" strike="noStrike" kern="1200" cap="none" spc="0" normalizeH="0" baseline="0" noProof="0" dirty="0">
                <a:ln>
                  <a:noFill/>
                </a:ln>
                <a:solidFill>
                  <a:schemeClr val="bg1"/>
                </a:solidFill>
                <a:effectLst/>
                <a:uLnTx/>
                <a:uFillTx/>
                <a:latin typeface="72" panose="020B0503030000000003" pitchFamily="34" charset="0"/>
                <a:ea typeface="+mn-ea"/>
                <a:cs typeface="+mn-cs"/>
              </a:rPr>
              <a:t> of a service plan you're entitled to use.</a:t>
            </a:r>
          </a:p>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chemeClr val="bg1"/>
              </a:solidFill>
              <a:effectLst/>
              <a:uLnTx/>
              <a:uFillTx/>
              <a:latin typeface="72" panose="020B0503030000000003" pitchFamily="34" charset="0"/>
              <a:ea typeface="+mn-ea"/>
              <a:cs typeface="+mn-cs"/>
            </a:endParaRPr>
          </a:p>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72" panose="020B0503030000000003" pitchFamily="34" charset="0"/>
                <a:ea typeface="+mn-ea"/>
                <a:cs typeface="+mn-cs"/>
              </a:rPr>
              <a:t>Entitlements and quotas are purchased and managed at global account level, from where they’re distributed to subaccounts, which consume them.</a:t>
            </a:r>
          </a:p>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72" panose="020B0503030000000003" pitchFamily="34" charset="0"/>
                <a:ea typeface="+mn-ea"/>
                <a:cs typeface="+mn-cs"/>
              </a:rPr>
              <a:t>When you remove quotas or entitlements from a subaccount, they become available again at global account level and can be assigned to other subaccounts.</a:t>
            </a:r>
          </a:p>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chemeClr val="bg1"/>
              </a:solidFill>
              <a:effectLst/>
              <a:uLnTx/>
              <a:uFillTx/>
              <a:latin typeface="Segoe UI"/>
              <a:ea typeface="+mn-ea"/>
              <a:cs typeface="+mn-cs"/>
            </a:endParaRPr>
          </a:p>
        </p:txBody>
      </p:sp>
    </p:spTree>
    <p:extLst>
      <p:ext uri="{BB962C8B-B14F-4D97-AF65-F5344CB8AC3E}">
        <p14:creationId xmlns:p14="http://schemas.microsoft.com/office/powerpoint/2010/main" val="3611912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7">
                                            <p:txEl>
                                              <p:pRg st="0" end="0"/>
                                            </p:txEl>
                                          </p:spTgt>
                                        </p:tgtEl>
                                        <p:attrNameLst>
                                          <p:attrName>style.visibility</p:attrName>
                                        </p:attrNameLst>
                                      </p:cBhvr>
                                      <p:to>
                                        <p:strVal val="visible"/>
                                      </p:to>
                                    </p:set>
                                    <p:animEffect transition="in" filter="fade">
                                      <p:cBhvr>
                                        <p:cTn id="14" dur="1000"/>
                                        <p:tgtEl>
                                          <p:spTgt spid="7">
                                            <p:txEl>
                                              <p:pRg st="0" end="0"/>
                                            </p:txEl>
                                          </p:spTgt>
                                        </p:tgtEl>
                                      </p:cBhvr>
                                    </p:animEffect>
                                    <p:anim calcmode="lin" valueType="num">
                                      <p:cBhvr>
                                        <p:cTn id="15"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7">
                                            <p:txEl>
                                              <p:pRg st="0" end="0"/>
                                            </p:txEl>
                                          </p:spTgt>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animEffect transition="in" filter="fade">
                                      <p:cBhvr>
                                        <p:cTn id="19" dur="1000"/>
                                        <p:tgtEl>
                                          <p:spTgt spid="7">
                                            <p:txEl>
                                              <p:pRg st="2" end="2"/>
                                            </p:txEl>
                                          </p:spTgt>
                                        </p:tgtEl>
                                      </p:cBhvr>
                                    </p:animEffect>
                                    <p:anim calcmode="lin" valueType="num">
                                      <p:cBhvr>
                                        <p:cTn id="20" dur="1000" fill="hold"/>
                                        <p:tgtEl>
                                          <p:spTgt spid="7">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7">
                                            <p:txEl>
                                              <p:pRg st="2" end="2"/>
                                            </p:txEl>
                                          </p:spTgt>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7">
                                            <p:txEl>
                                              <p:pRg st="4" end="4"/>
                                            </p:txEl>
                                          </p:spTgt>
                                        </p:tgtEl>
                                        <p:attrNameLst>
                                          <p:attrName>style.visibility</p:attrName>
                                        </p:attrNameLst>
                                      </p:cBhvr>
                                      <p:to>
                                        <p:strVal val="visible"/>
                                      </p:to>
                                    </p:set>
                                    <p:animEffect transition="in" filter="fade">
                                      <p:cBhvr>
                                        <p:cTn id="24" dur="1000"/>
                                        <p:tgtEl>
                                          <p:spTgt spid="7">
                                            <p:txEl>
                                              <p:pRg st="4" end="4"/>
                                            </p:txEl>
                                          </p:spTgt>
                                        </p:tgtEl>
                                      </p:cBhvr>
                                    </p:animEffect>
                                    <p:anim calcmode="lin" valueType="num">
                                      <p:cBhvr>
                                        <p:cTn id="25" dur="1000" fill="hold"/>
                                        <p:tgtEl>
                                          <p:spTgt spid="7">
                                            <p:txEl>
                                              <p:pRg st="4" end="4"/>
                                            </p:txEl>
                                          </p:spTgt>
                                        </p:tgtEl>
                                        <p:attrNameLst>
                                          <p:attrName>ppt_x</p:attrName>
                                        </p:attrNameLst>
                                      </p:cBhvr>
                                      <p:tavLst>
                                        <p:tav tm="0">
                                          <p:val>
                                            <p:strVal val="#ppt_x"/>
                                          </p:val>
                                        </p:tav>
                                        <p:tav tm="100000">
                                          <p:val>
                                            <p:strVal val="#ppt_x"/>
                                          </p:val>
                                        </p:tav>
                                      </p:tavLst>
                                    </p:anim>
                                    <p:anim calcmode="lin" valueType="num">
                                      <p:cBhvr>
                                        <p:cTn id="26" dur="1000" fill="hold"/>
                                        <p:tgtEl>
                                          <p:spTgt spid="7">
                                            <p:txEl>
                                              <p:pRg st="4" end="4"/>
                                            </p:txEl>
                                          </p:spTgt>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7">
                                            <p:txEl>
                                              <p:pRg st="6" end="6"/>
                                            </p:txEl>
                                          </p:spTgt>
                                        </p:tgtEl>
                                        <p:attrNameLst>
                                          <p:attrName>style.visibility</p:attrName>
                                        </p:attrNameLst>
                                      </p:cBhvr>
                                      <p:to>
                                        <p:strVal val="visible"/>
                                      </p:to>
                                    </p:set>
                                    <p:animEffect transition="in" filter="fade">
                                      <p:cBhvr>
                                        <p:cTn id="29" dur="1000"/>
                                        <p:tgtEl>
                                          <p:spTgt spid="7">
                                            <p:txEl>
                                              <p:pRg st="6" end="6"/>
                                            </p:txEl>
                                          </p:spTgt>
                                        </p:tgtEl>
                                      </p:cBhvr>
                                    </p:animEffect>
                                    <p:anim calcmode="lin" valueType="num">
                                      <p:cBhvr>
                                        <p:cTn id="30" dur="1000" fill="hold"/>
                                        <p:tgtEl>
                                          <p:spTgt spid="7">
                                            <p:txEl>
                                              <p:pRg st="6" end="6"/>
                                            </p:txEl>
                                          </p:spTgt>
                                        </p:tgtEl>
                                        <p:attrNameLst>
                                          <p:attrName>ppt_x</p:attrName>
                                        </p:attrNameLst>
                                      </p:cBhvr>
                                      <p:tavLst>
                                        <p:tav tm="0">
                                          <p:val>
                                            <p:strVal val="#ppt_x"/>
                                          </p:val>
                                        </p:tav>
                                        <p:tav tm="100000">
                                          <p:val>
                                            <p:strVal val="#ppt_x"/>
                                          </p:val>
                                        </p:tav>
                                      </p:tavLst>
                                    </p:anim>
                                    <p:anim calcmode="lin" valueType="num">
                                      <p:cBhvr>
                                        <p:cTn id="31" dur="1000" fill="hold"/>
                                        <p:tgtEl>
                                          <p:spTgt spid="7">
                                            <p:txEl>
                                              <p:pRg st="6" end="6"/>
                                            </p:txEl>
                                          </p:spTgt>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7">
                                            <p:txEl>
                                              <p:pRg st="7" end="7"/>
                                            </p:txEl>
                                          </p:spTgt>
                                        </p:tgtEl>
                                        <p:attrNameLst>
                                          <p:attrName>style.visibility</p:attrName>
                                        </p:attrNameLst>
                                      </p:cBhvr>
                                      <p:to>
                                        <p:strVal val="visible"/>
                                      </p:to>
                                    </p:set>
                                    <p:animEffect transition="in" filter="fade">
                                      <p:cBhvr>
                                        <p:cTn id="34" dur="1000"/>
                                        <p:tgtEl>
                                          <p:spTgt spid="7">
                                            <p:txEl>
                                              <p:pRg st="7" end="7"/>
                                            </p:txEl>
                                          </p:spTgt>
                                        </p:tgtEl>
                                      </p:cBhvr>
                                    </p:animEffect>
                                    <p:anim calcmode="lin" valueType="num">
                                      <p:cBhvr>
                                        <p:cTn id="35" dur="1000" fill="hold"/>
                                        <p:tgtEl>
                                          <p:spTgt spid="7">
                                            <p:txEl>
                                              <p:pRg st="7" end="7"/>
                                            </p:txEl>
                                          </p:spTgt>
                                        </p:tgtEl>
                                        <p:attrNameLst>
                                          <p:attrName>ppt_x</p:attrName>
                                        </p:attrNameLst>
                                      </p:cBhvr>
                                      <p:tavLst>
                                        <p:tav tm="0">
                                          <p:val>
                                            <p:strVal val="#ppt_x"/>
                                          </p:val>
                                        </p:tav>
                                        <p:tav tm="100000">
                                          <p:val>
                                            <p:strVal val="#ppt_x"/>
                                          </p:val>
                                        </p:tav>
                                      </p:tavLst>
                                    </p:anim>
                                    <p:anim calcmode="lin" valueType="num">
                                      <p:cBhvr>
                                        <p:cTn id="36" dur="1000" fill="hold"/>
                                        <p:tgtEl>
                                          <p:spTgt spid="7">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Placeholder 1"/>
          <p:cNvPicPr>
            <a:picLocks noGrp="1" noChangeAspect="1"/>
          </p:cNvPicPr>
          <p:nvPr>
            <p:ph type="pic" idx="1"/>
          </p:nvPr>
        </p:nvPicPr>
        <p:blipFill rotWithShape="1">
          <a:blip r:embed="rId2" cstate="email">
            <a:extLst>
              <a:ext uri="{28A0092B-C50C-407E-A947-70E740481C1C}">
                <a14:useLocalDpi xmlns:a14="http://schemas.microsoft.com/office/drawing/2010/main"/>
              </a:ext>
            </a:extLst>
          </a:blip>
          <a:srcRect/>
          <a:stretch/>
        </p:blipFill>
        <p:spPr>
          <a:solidFill>
            <a:schemeClr val="bg1">
              <a:lumMod val="95000"/>
            </a:schemeClr>
          </a:solidFill>
        </p:spPr>
      </p:pic>
      <p:sp>
        <p:nvSpPr>
          <p:cNvPr id="13" name="Rectangle 12">
            <a:extLst>
              <a:ext uri="{FF2B5EF4-FFF2-40B4-BE49-F238E27FC236}">
                <a16:creationId xmlns:a16="http://schemas.microsoft.com/office/drawing/2014/main" id="{EE1D1380-BC28-F74F-8866-BD4C0AD42595}"/>
              </a:ext>
            </a:extLst>
          </p:cNvPr>
          <p:cNvSpPr/>
          <p:nvPr/>
        </p:nvSpPr>
        <p:spPr>
          <a:xfrm>
            <a:off x="1587" y="-13391"/>
            <a:ext cx="12185651" cy="7589135"/>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defRPr/>
            </a:pPr>
            <a:endParaRPr lang="en-US" sz="1799">
              <a:solidFill>
                <a:srgbClr val="FFFFFF"/>
              </a:solidFill>
              <a:latin typeface="Arial" panose="020B0604020202020204"/>
            </a:endParaRPr>
          </a:p>
        </p:txBody>
      </p:sp>
      <p:sp>
        <p:nvSpPr>
          <p:cNvPr id="6" name="Rectangle 5"/>
          <p:cNvSpPr/>
          <p:nvPr/>
        </p:nvSpPr>
        <p:spPr>
          <a:xfrm>
            <a:off x="1587" y="3190483"/>
            <a:ext cx="12185651" cy="2509639"/>
          </a:xfrm>
          <a:prstGeom prst="rect">
            <a:avLst/>
          </a:prstGeom>
          <a:gradFill flip="none" rotWithShape="1">
            <a:gsLst>
              <a:gs pos="13000">
                <a:srgbClr val="25B6C2">
                  <a:alpha val="50000"/>
                </a:srgbClr>
              </a:gs>
              <a:gs pos="100000">
                <a:srgbClr val="0692DB">
                  <a:alpha val="50000"/>
                </a:srgbClr>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defRPr/>
            </a:pPr>
            <a:endParaRPr lang="ko-KR" altLang="en-US" sz="1799">
              <a:solidFill>
                <a:srgbClr val="FFFFFF"/>
              </a:solidFill>
              <a:latin typeface="Arial" panose="020B0604020202020204"/>
              <a:ea typeface="굴림" panose="020B0600000101010101" pitchFamily="34" charset="-127"/>
            </a:endParaRPr>
          </a:p>
        </p:txBody>
      </p:sp>
      <p:sp>
        <p:nvSpPr>
          <p:cNvPr id="7" name="Rectangle 6"/>
          <p:cNvSpPr/>
          <p:nvPr/>
        </p:nvSpPr>
        <p:spPr>
          <a:xfrm>
            <a:off x="1587" y="3362982"/>
            <a:ext cx="12185651" cy="2127761"/>
          </a:xfrm>
          <a:prstGeom prst="rect">
            <a:avLst/>
          </a:prstGeom>
          <a:gradFill flip="none" rotWithShape="1">
            <a:gsLst>
              <a:gs pos="13000">
                <a:srgbClr val="25B6C2"/>
              </a:gs>
              <a:gs pos="100000">
                <a:srgbClr val="0692DB"/>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defRPr/>
            </a:pPr>
            <a:endParaRPr lang="ko-KR" altLang="en-US" sz="1799">
              <a:solidFill>
                <a:srgbClr val="FFFFFF"/>
              </a:solidFill>
              <a:latin typeface="Arial" panose="020B0604020202020204"/>
              <a:ea typeface="굴림" panose="020B0600000101010101" pitchFamily="34" charset="-127"/>
            </a:endParaRPr>
          </a:p>
        </p:txBody>
      </p:sp>
      <p:sp>
        <p:nvSpPr>
          <p:cNvPr id="19" name="TextBox 18">
            <a:extLst>
              <a:ext uri="{FF2B5EF4-FFF2-40B4-BE49-F238E27FC236}">
                <a16:creationId xmlns:a16="http://schemas.microsoft.com/office/drawing/2014/main" id="{B945CD40-9ABD-7441-A0F8-C5ACA34BB34C}"/>
              </a:ext>
            </a:extLst>
          </p:cNvPr>
          <p:cNvSpPr txBox="1"/>
          <p:nvPr/>
        </p:nvSpPr>
        <p:spPr>
          <a:xfrm>
            <a:off x="3840714" y="3436579"/>
            <a:ext cx="4507397" cy="646163"/>
          </a:xfrm>
          <a:prstGeom prst="rect">
            <a:avLst/>
          </a:prstGeom>
          <a:noFill/>
          <a:ln>
            <a:noFill/>
          </a:ln>
        </p:spPr>
        <p:txBody>
          <a:bodyPr wrap="square" rtlCol="0">
            <a:spAutoFit/>
          </a:bodyPr>
          <a:lstStyle/>
          <a:p>
            <a:pPr algn="ctr" defTabSz="913943">
              <a:defRPr/>
            </a:pPr>
            <a:r>
              <a:rPr lang="en-IN" sz="3599" b="1" dirty="0">
                <a:solidFill>
                  <a:srgbClr val="FFFFFF"/>
                </a:solidFill>
                <a:latin typeface="Arial" panose="020B0604020202020204" pitchFamily="34" charset="0"/>
                <a:ea typeface="Cambria" panose="02040503050406030204" pitchFamily="18" charset="0"/>
                <a:cs typeface="Arial" panose="020B0604020202020204" pitchFamily="34" charset="0"/>
              </a:rPr>
              <a:t>DISCLAIMER</a:t>
            </a:r>
            <a:endParaRPr lang="en-US" sz="3299" spc="150" dirty="0">
              <a:solidFill>
                <a:srgbClr val="FFFFFF"/>
              </a:solidFill>
              <a:latin typeface="Arial" panose="020B0604020202020204" pitchFamily="34" charset="0"/>
              <a:ea typeface="Lato Medium" panose="020F0502020204030203" pitchFamily="34" charset="0"/>
              <a:cs typeface="Arial" panose="020B0604020202020204" pitchFamily="34" charset="0"/>
            </a:endParaRPr>
          </a:p>
        </p:txBody>
      </p:sp>
      <p:sp>
        <p:nvSpPr>
          <p:cNvPr id="20" name="TextBox 19">
            <a:extLst>
              <a:ext uri="{FF2B5EF4-FFF2-40B4-BE49-F238E27FC236}">
                <a16:creationId xmlns:a16="http://schemas.microsoft.com/office/drawing/2014/main" id="{B945CD40-9ABD-7441-A0F8-C5ACA34BB34C}"/>
              </a:ext>
            </a:extLst>
          </p:cNvPr>
          <p:cNvSpPr txBox="1"/>
          <p:nvPr/>
        </p:nvSpPr>
        <p:spPr>
          <a:xfrm>
            <a:off x="442020" y="4059852"/>
            <a:ext cx="11304786" cy="1200016"/>
          </a:xfrm>
          <a:prstGeom prst="rect">
            <a:avLst/>
          </a:prstGeom>
          <a:noFill/>
          <a:ln>
            <a:noFill/>
          </a:ln>
        </p:spPr>
        <p:txBody>
          <a:bodyPr wrap="square" rtlCol="0">
            <a:spAutoFit/>
          </a:bodyPr>
          <a:lstStyle/>
          <a:p>
            <a:pPr algn="ctr" defTabSz="913943">
              <a:defRPr/>
            </a:pPr>
            <a:r>
              <a:rPr lang="en-IN" sz="2399" dirty="0">
                <a:solidFill>
                  <a:srgbClr val="FFFFFF"/>
                </a:solidFill>
                <a:latin typeface="Arial" panose="020B0604020202020204" pitchFamily="34" charset="0"/>
                <a:cs typeface="Arial" panose="020B0604020202020204" pitchFamily="34" charset="0"/>
              </a:rPr>
              <a:t>The training content and delivery of this presentation is confidential, and cannot be recorded, or copied and distributed to any third party, without the written consent of Anubhav Trainings</a:t>
            </a:r>
          </a:p>
        </p:txBody>
      </p:sp>
      <p:pic>
        <p:nvPicPr>
          <p:cNvPr id="9"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46940" y="0"/>
            <a:ext cx="1173316" cy="11588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31916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t>Quota Plans</a:t>
            </a:r>
          </a:p>
        </p:txBody>
      </p:sp>
      <p:sp>
        <p:nvSpPr>
          <p:cNvPr id="3" name="TextBox 2">
            <a:extLst>
              <a:ext uri="{FF2B5EF4-FFF2-40B4-BE49-F238E27FC236}">
                <a16:creationId xmlns:a16="http://schemas.microsoft.com/office/drawing/2014/main" id="{1DB24962-7304-2015-8D39-6475AEC736F6}"/>
              </a:ext>
            </a:extLst>
          </p:cNvPr>
          <p:cNvSpPr txBox="1"/>
          <p:nvPr/>
        </p:nvSpPr>
        <p:spPr>
          <a:xfrm>
            <a:off x="189756" y="1092385"/>
            <a:ext cx="11809312" cy="2308324"/>
          </a:xfrm>
          <a:prstGeom prst="rect">
            <a:avLst/>
          </a:prstGeom>
          <a:noFill/>
        </p:spPr>
        <p:txBody>
          <a:bodyPr wrap="square" rtlCol="0">
            <a:spAutoFit/>
          </a:bodyPr>
          <a:lstStyle/>
          <a:p>
            <a:r>
              <a:rPr lang="en-US" sz="1600" dirty="0">
                <a:solidFill>
                  <a:schemeClr val="bg1"/>
                </a:solidFill>
                <a:latin typeface="72" panose="020B0503030000000003" pitchFamily="34" charset="0"/>
              </a:rPr>
              <a:t>In the Cloud Foundry environment, you can further distribute the quotas that are allocated to a subaccount. This is done by creating space quota plans and assigning them to the spaces.</a:t>
            </a:r>
          </a:p>
          <a:p>
            <a:endParaRPr lang="en-US" sz="1600" dirty="0">
              <a:solidFill>
                <a:schemeClr val="bg1"/>
              </a:solidFill>
              <a:latin typeface="72" panose="020B0503030000000003" pitchFamily="34" charset="0"/>
            </a:endParaRPr>
          </a:p>
          <a:p>
            <a:r>
              <a:rPr lang="en-US" sz="1600" dirty="0">
                <a:solidFill>
                  <a:schemeClr val="bg1"/>
                </a:solidFill>
                <a:latin typeface="72" panose="020B0503030000000003" pitchFamily="34" charset="0"/>
              </a:rPr>
              <a:t>Space quota plans are optional and are used to limit how much each space can use, not to enable. If you don't create any space quota plans, all spaces in a subaccount using the Cloud Foundry environment have access to all entitlements and quotas in that subaccount. This means that one space could use up all the quota in a subaccount. </a:t>
            </a:r>
          </a:p>
          <a:p>
            <a:endParaRPr lang="en-US" sz="1600" dirty="0">
              <a:solidFill>
                <a:schemeClr val="bg1"/>
              </a:solidFill>
              <a:latin typeface="72" panose="020B0503030000000003" pitchFamily="34" charset="0"/>
            </a:endParaRPr>
          </a:p>
          <a:p>
            <a:r>
              <a:rPr lang="en-US" sz="1600" dirty="0">
                <a:solidFill>
                  <a:schemeClr val="bg1"/>
                </a:solidFill>
                <a:latin typeface="72" panose="020B0503030000000003" pitchFamily="34" charset="0"/>
              </a:rPr>
              <a:t>If you want to prevent that from happening and set a limit to how much each space can use from the total quota available in the subaccount, you can use quota plans and assign them to spaces.</a:t>
            </a:r>
          </a:p>
        </p:txBody>
      </p:sp>
    </p:spTree>
    <p:extLst>
      <p:ext uri="{BB962C8B-B14F-4D97-AF65-F5344CB8AC3E}">
        <p14:creationId xmlns:p14="http://schemas.microsoft.com/office/powerpoint/2010/main" val="11261457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1000"/>
                                        <p:tgtEl>
                                          <p:spTgt spid="3">
                                            <p:txEl>
                                              <p:pRg st="2" end="2"/>
                                            </p:txEl>
                                          </p:spTgt>
                                        </p:tgtEl>
                                      </p:cBhvr>
                                    </p:animEffect>
                                    <p:anim calcmode="lin" valueType="num">
                                      <p:cBhvr>
                                        <p:cTn id="13"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2" end="2"/>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1000"/>
                                        <p:tgtEl>
                                          <p:spTgt spid="3">
                                            <p:txEl>
                                              <p:pRg st="4" end="4"/>
                                            </p:txEl>
                                          </p:spTgt>
                                        </p:tgtEl>
                                      </p:cBhvr>
                                    </p:animEffect>
                                    <p:anim calcmode="lin" valueType="num">
                                      <p:cBhvr>
                                        <p:cTn id="18"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t>BTP Use Cases – Build New Applications</a:t>
            </a:r>
          </a:p>
        </p:txBody>
      </p:sp>
      <p:grpSp>
        <p:nvGrpSpPr>
          <p:cNvPr id="273" name="Group 272">
            <a:extLst>
              <a:ext uri="{FF2B5EF4-FFF2-40B4-BE49-F238E27FC236}">
                <a16:creationId xmlns:a16="http://schemas.microsoft.com/office/drawing/2014/main" id="{F343E191-CD2A-2896-0C36-EDEA4D62E929}"/>
              </a:ext>
            </a:extLst>
          </p:cNvPr>
          <p:cNvGrpSpPr/>
          <p:nvPr/>
        </p:nvGrpSpPr>
        <p:grpSpPr>
          <a:xfrm>
            <a:off x="-50346" y="793556"/>
            <a:ext cx="12035520" cy="5989320"/>
            <a:chOff x="-50346" y="793556"/>
            <a:chExt cx="12035520" cy="5989320"/>
          </a:xfrm>
        </p:grpSpPr>
        <mc:AlternateContent xmlns:mc="http://schemas.openxmlformats.org/markup-compatibility/2006" xmlns:p14="http://schemas.microsoft.com/office/powerpoint/2010/main">
          <mc:Choice Requires="p14">
            <p:contentPart p14:bwMode="auto" r:id="rId2">
              <p14:nvContentPartPr>
                <p14:cNvPr id="3" name="Ink 2">
                  <a:extLst>
                    <a:ext uri="{FF2B5EF4-FFF2-40B4-BE49-F238E27FC236}">
                      <a16:creationId xmlns:a16="http://schemas.microsoft.com/office/drawing/2014/main" id="{0CE310CE-8FD2-EEE3-149C-AC447D76BC2C}"/>
                    </a:ext>
                  </a:extLst>
                </p14:cNvPr>
                <p14:cNvContentPartPr/>
                <p14:nvPr/>
              </p14:nvContentPartPr>
              <p14:xfrm>
                <a:off x="925974" y="1469996"/>
                <a:ext cx="306000" cy="248760"/>
              </p14:xfrm>
            </p:contentPart>
          </mc:Choice>
          <mc:Fallback xmlns="">
            <p:pic>
              <p:nvPicPr>
                <p:cNvPr id="3" name="Ink 2">
                  <a:extLst>
                    <a:ext uri="{FF2B5EF4-FFF2-40B4-BE49-F238E27FC236}">
                      <a16:creationId xmlns:a16="http://schemas.microsoft.com/office/drawing/2014/main" id="{0CE310CE-8FD2-EEE3-149C-AC447D76BC2C}"/>
                    </a:ext>
                  </a:extLst>
                </p:cNvPr>
                <p:cNvPicPr/>
                <p:nvPr/>
              </p:nvPicPr>
              <p:blipFill>
                <a:blip r:embed="rId3"/>
                <a:stretch>
                  <a:fillRect/>
                </a:stretch>
              </p:blipFill>
              <p:spPr>
                <a:xfrm>
                  <a:off x="916974" y="1461356"/>
                  <a:ext cx="323640" cy="2664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03553D27-4189-D355-96C9-03846E7A09DF}"/>
                    </a:ext>
                  </a:extLst>
                </p14:cNvPr>
                <p14:cNvContentPartPr/>
                <p14:nvPr/>
              </p14:nvContentPartPr>
              <p14:xfrm>
                <a:off x="953694" y="1730276"/>
                <a:ext cx="268560" cy="257400"/>
              </p14:xfrm>
            </p:contentPart>
          </mc:Choice>
          <mc:Fallback xmlns="">
            <p:pic>
              <p:nvPicPr>
                <p:cNvPr id="4" name="Ink 3">
                  <a:extLst>
                    <a:ext uri="{FF2B5EF4-FFF2-40B4-BE49-F238E27FC236}">
                      <a16:creationId xmlns:a16="http://schemas.microsoft.com/office/drawing/2014/main" id="{03553D27-4189-D355-96C9-03846E7A09DF}"/>
                    </a:ext>
                  </a:extLst>
                </p:cNvPr>
                <p:cNvPicPr/>
                <p:nvPr/>
              </p:nvPicPr>
              <p:blipFill>
                <a:blip r:embed="rId5"/>
                <a:stretch>
                  <a:fillRect/>
                </a:stretch>
              </p:blipFill>
              <p:spPr>
                <a:xfrm>
                  <a:off x="945054" y="1721636"/>
                  <a:ext cx="286200" cy="2750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a16="http://schemas.microsoft.com/office/drawing/2014/main" id="{9E7D5683-AE68-6405-3101-0E4E7E18622B}"/>
                    </a:ext>
                  </a:extLst>
                </p14:cNvPr>
                <p14:cNvContentPartPr/>
                <p14:nvPr/>
              </p14:nvContentPartPr>
              <p14:xfrm>
                <a:off x="1373814" y="1743596"/>
                <a:ext cx="502200" cy="36720"/>
              </p14:xfrm>
            </p:contentPart>
          </mc:Choice>
          <mc:Fallback xmlns="">
            <p:pic>
              <p:nvPicPr>
                <p:cNvPr id="5" name="Ink 4">
                  <a:extLst>
                    <a:ext uri="{FF2B5EF4-FFF2-40B4-BE49-F238E27FC236}">
                      <a16:creationId xmlns:a16="http://schemas.microsoft.com/office/drawing/2014/main" id="{9E7D5683-AE68-6405-3101-0E4E7E18622B}"/>
                    </a:ext>
                  </a:extLst>
                </p:cNvPr>
                <p:cNvPicPr/>
                <p:nvPr/>
              </p:nvPicPr>
              <p:blipFill>
                <a:blip r:embed="rId7"/>
                <a:stretch>
                  <a:fillRect/>
                </a:stretch>
              </p:blipFill>
              <p:spPr>
                <a:xfrm>
                  <a:off x="1364814" y="1734596"/>
                  <a:ext cx="519840" cy="543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6" name="Ink 5">
                  <a:extLst>
                    <a:ext uri="{FF2B5EF4-FFF2-40B4-BE49-F238E27FC236}">
                      <a16:creationId xmlns:a16="http://schemas.microsoft.com/office/drawing/2014/main" id="{DF241B1F-EEBF-800D-1977-938435E3BB33}"/>
                    </a:ext>
                  </a:extLst>
                </p14:cNvPr>
                <p14:cNvContentPartPr/>
                <p14:nvPr/>
              </p14:nvContentPartPr>
              <p14:xfrm>
                <a:off x="1730214" y="1671596"/>
                <a:ext cx="96840" cy="117000"/>
              </p14:xfrm>
            </p:contentPart>
          </mc:Choice>
          <mc:Fallback xmlns="">
            <p:pic>
              <p:nvPicPr>
                <p:cNvPr id="6" name="Ink 5">
                  <a:extLst>
                    <a:ext uri="{FF2B5EF4-FFF2-40B4-BE49-F238E27FC236}">
                      <a16:creationId xmlns:a16="http://schemas.microsoft.com/office/drawing/2014/main" id="{DF241B1F-EEBF-800D-1977-938435E3BB33}"/>
                    </a:ext>
                  </a:extLst>
                </p:cNvPr>
                <p:cNvPicPr/>
                <p:nvPr/>
              </p:nvPicPr>
              <p:blipFill>
                <a:blip r:embed="rId9"/>
                <a:stretch>
                  <a:fillRect/>
                </a:stretch>
              </p:blipFill>
              <p:spPr>
                <a:xfrm>
                  <a:off x="1721574" y="1662596"/>
                  <a:ext cx="114480" cy="1346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7" name="Ink 6">
                  <a:extLst>
                    <a:ext uri="{FF2B5EF4-FFF2-40B4-BE49-F238E27FC236}">
                      <a16:creationId xmlns:a16="http://schemas.microsoft.com/office/drawing/2014/main" id="{F1033DD6-D22F-FA00-ED79-2C41AACDDC81}"/>
                    </a:ext>
                  </a:extLst>
                </p14:cNvPr>
                <p14:cNvContentPartPr/>
                <p14:nvPr/>
              </p14:nvContentPartPr>
              <p14:xfrm>
                <a:off x="1916334" y="1502756"/>
                <a:ext cx="1263960" cy="541080"/>
              </p14:xfrm>
            </p:contentPart>
          </mc:Choice>
          <mc:Fallback xmlns="">
            <p:pic>
              <p:nvPicPr>
                <p:cNvPr id="7" name="Ink 6">
                  <a:extLst>
                    <a:ext uri="{FF2B5EF4-FFF2-40B4-BE49-F238E27FC236}">
                      <a16:creationId xmlns:a16="http://schemas.microsoft.com/office/drawing/2014/main" id="{F1033DD6-D22F-FA00-ED79-2C41AACDDC81}"/>
                    </a:ext>
                  </a:extLst>
                </p:cNvPr>
                <p:cNvPicPr/>
                <p:nvPr/>
              </p:nvPicPr>
              <p:blipFill>
                <a:blip r:embed="rId11"/>
                <a:stretch>
                  <a:fillRect/>
                </a:stretch>
              </p:blipFill>
              <p:spPr>
                <a:xfrm>
                  <a:off x="1907334" y="1494116"/>
                  <a:ext cx="1281600" cy="5587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8" name="Ink 7">
                  <a:extLst>
                    <a:ext uri="{FF2B5EF4-FFF2-40B4-BE49-F238E27FC236}">
                      <a16:creationId xmlns:a16="http://schemas.microsoft.com/office/drawing/2014/main" id="{EB1F907F-92CF-C8A6-C9EB-8D600F3C757A}"/>
                    </a:ext>
                  </a:extLst>
                </p14:cNvPr>
                <p14:cNvContentPartPr/>
                <p14:nvPr/>
              </p14:nvContentPartPr>
              <p14:xfrm>
                <a:off x="2005614" y="1464236"/>
                <a:ext cx="1249200" cy="484560"/>
              </p14:xfrm>
            </p:contentPart>
          </mc:Choice>
          <mc:Fallback xmlns="">
            <p:pic>
              <p:nvPicPr>
                <p:cNvPr id="8" name="Ink 7">
                  <a:extLst>
                    <a:ext uri="{FF2B5EF4-FFF2-40B4-BE49-F238E27FC236}">
                      <a16:creationId xmlns:a16="http://schemas.microsoft.com/office/drawing/2014/main" id="{EB1F907F-92CF-C8A6-C9EB-8D600F3C757A}"/>
                    </a:ext>
                  </a:extLst>
                </p:cNvPr>
                <p:cNvPicPr/>
                <p:nvPr/>
              </p:nvPicPr>
              <p:blipFill>
                <a:blip r:embed="rId13"/>
                <a:stretch>
                  <a:fillRect/>
                </a:stretch>
              </p:blipFill>
              <p:spPr>
                <a:xfrm>
                  <a:off x="1996974" y="1455236"/>
                  <a:ext cx="1266840" cy="5022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9" name="Ink 8">
                  <a:extLst>
                    <a:ext uri="{FF2B5EF4-FFF2-40B4-BE49-F238E27FC236}">
                      <a16:creationId xmlns:a16="http://schemas.microsoft.com/office/drawing/2014/main" id="{7AA55E43-A8D6-35C8-4D0A-BF75528EE94E}"/>
                    </a:ext>
                  </a:extLst>
                </p14:cNvPr>
                <p14:cNvContentPartPr/>
                <p14:nvPr/>
              </p14:nvContentPartPr>
              <p14:xfrm>
                <a:off x="2132334" y="1687796"/>
                <a:ext cx="215280" cy="230040"/>
              </p14:xfrm>
            </p:contentPart>
          </mc:Choice>
          <mc:Fallback xmlns="">
            <p:pic>
              <p:nvPicPr>
                <p:cNvPr id="9" name="Ink 8">
                  <a:extLst>
                    <a:ext uri="{FF2B5EF4-FFF2-40B4-BE49-F238E27FC236}">
                      <a16:creationId xmlns:a16="http://schemas.microsoft.com/office/drawing/2014/main" id="{7AA55E43-A8D6-35C8-4D0A-BF75528EE94E}"/>
                    </a:ext>
                  </a:extLst>
                </p:cNvPr>
                <p:cNvPicPr/>
                <p:nvPr/>
              </p:nvPicPr>
              <p:blipFill>
                <a:blip r:embed="rId15"/>
                <a:stretch>
                  <a:fillRect/>
                </a:stretch>
              </p:blipFill>
              <p:spPr>
                <a:xfrm>
                  <a:off x="2123334" y="1679156"/>
                  <a:ext cx="232920" cy="2476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0" name="Ink 9">
                  <a:extLst>
                    <a:ext uri="{FF2B5EF4-FFF2-40B4-BE49-F238E27FC236}">
                      <a16:creationId xmlns:a16="http://schemas.microsoft.com/office/drawing/2014/main" id="{55AEC6E0-529C-8FF5-5F13-6E2F7D4F23F8}"/>
                    </a:ext>
                  </a:extLst>
                </p14:cNvPr>
                <p14:cNvContentPartPr/>
                <p14:nvPr/>
              </p14:nvContentPartPr>
              <p14:xfrm>
                <a:off x="2430414" y="1661156"/>
                <a:ext cx="136440" cy="230400"/>
              </p14:xfrm>
            </p:contentPart>
          </mc:Choice>
          <mc:Fallback xmlns="">
            <p:pic>
              <p:nvPicPr>
                <p:cNvPr id="10" name="Ink 9">
                  <a:extLst>
                    <a:ext uri="{FF2B5EF4-FFF2-40B4-BE49-F238E27FC236}">
                      <a16:creationId xmlns:a16="http://schemas.microsoft.com/office/drawing/2014/main" id="{55AEC6E0-529C-8FF5-5F13-6E2F7D4F23F8}"/>
                    </a:ext>
                  </a:extLst>
                </p:cNvPr>
                <p:cNvPicPr/>
                <p:nvPr/>
              </p:nvPicPr>
              <p:blipFill>
                <a:blip r:embed="rId17"/>
                <a:stretch>
                  <a:fillRect/>
                </a:stretch>
              </p:blipFill>
              <p:spPr>
                <a:xfrm>
                  <a:off x="2421774" y="1652516"/>
                  <a:ext cx="154080" cy="2480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1" name="Ink 10">
                  <a:extLst>
                    <a:ext uri="{FF2B5EF4-FFF2-40B4-BE49-F238E27FC236}">
                      <a16:creationId xmlns:a16="http://schemas.microsoft.com/office/drawing/2014/main" id="{A0505900-22B0-9BAD-3719-C6DC62879094}"/>
                    </a:ext>
                  </a:extLst>
                </p14:cNvPr>
                <p14:cNvContentPartPr/>
                <p14:nvPr/>
              </p14:nvContentPartPr>
              <p14:xfrm>
                <a:off x="2477574" y="1773116"/>
                <a:ext cx="113040" cy="26640"/>
              </p14:xfrm>
            </p:contentPart>
          </mc:Choice>
          <mc:Fallback xmlns="">
            <p:pic>
              <p:nvPicPr>
                <p:cNvPr id="11" name="Ink 10">
                  <a:extLst>
                    <a:ext uri="{FF2B5EF4-FFF2-40B4-BE49-F238E27FC236}">
                      <a16:creationId xmlns:a16="http://schemas.microsoft.com/office/drawing/2014/main" id="{A0505900-22B0-9BAD-3719-C6DC62879094}"/>
                    </a:ext>
                  </a:extLst>
                </p:cNvPr>
                <p:cNvPicPr/>
                <p:nvPr/>
              </p:nvPicPr>
              <p:blipFill>
                <a:blip r:embed="rId19"/>
                <a:stretch>
                  <a:fillRect/>
                </a:stretch>
              </p:blipFill>
              <p:spPr>
                <a:xfrm>
                  <a:off x="2468934" y="1764116"/>
                  <a:ext cx="130680" cy="442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2" name="Ink 11">
                  <a:extLst>
                    <a:ext uri="{FF2B5EF4-FFF2-40B4-BE49-F238E27FC236}">
                      <a16:creationId xmlns:a16="http://schemas.microsoft.com/office/drawing/2014/main" id="{672F27B1-F955-46B7-1077-AFEA238EDB43}"/>
                    </a:ext>
                  </a:extLst>
                </p14:cNvPr>
                <p14:cNvContentPartPr/>
                <p14:nvPr/>
              </p14:nvContentPartPr>
              <p14:xfrm>
                <a:off x="2667654" y="1653236"/>
                <a:ext cx="130680" cy="206640"/>
              </p14:xfrm>
            </p:contentPart>
          </mc:Choice>
          <mc:Fallback xmlns="">
            <p:pic>
              <p:nvPicPr>
                <p:cNvPr id="12" name="Ink 11">
                  <a:extLst>
                    <a:ext uri="{FF2B5EF4-FFF2-40B4-BE49-F238E27FC236}">
                      <a16:creationId xmlns:a16="http://schemas.microsoft.com/office/drawing/2014/main" id="{672F27B1-F955-46B7-1077-AFEA238EDB43}"/>
                    </a:ext>
                  </a:extLst>
                </p:cNvPr>
                <p:cNvPicPr/>
                <p:nvPr/>
              </p:nvPicPr>
              <p:blipFill>
                <a:blip r:embed="rId21"/>
                <a:stretch>
                  <a:fillRect/>
                </a:stretch>
              </p:blipFill>
              <p:spPr>
                <a:xfrm>
                  <a:off x="2659014" y="1644596"/>
                  <a:ext cx="148320" cy="2242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4" name="Ink 13">
                  <a:extLst>
                    <a:ext uri="{FF2B5EF4-FFF2-40B4-BE49-F238E27FC236}">
                      <a16:creationId xmlns:a16="http://schemas.microsoft.com/office/drawing/2014/main" id="{9C14CB7B-50CD-0AF8-4FDA-84F4B5D49858}"/>
                    </a:ext>
                  </a:extLst>
                </p14:cNvPr>
                <p14:cNvContentPartPr/>
                <p14:nvPr/>
              </p14:nvContentPartPr>
              <p14:xfrm>
                <a:off x="3244734" y="1660796"/>
                <a:ext cx="709920" cy="40320"/>
              </p14:xfrm>
            </p:contentPart>
          </mc:Choice>
          <mc:Fallback xmlns="">
            <p:pic>
              <p:nvPicPr>
                <p:cNvPr id="14" name="Ink 13">
                  <a:extLst>
                    <a:ext uri="{FF2B5EF4-FFF2-40B4-BE49-F238E27FC236}">
                      <a16:creationId xmlns:a16="http://schemas.microsoft.com/office/drawing/2014/main" id="{9C14CB7B-50CD-0AF8-4FDA-84F4B5D49858}"/>
                    </a:ext>
                  </a:extLst>
                </p:cNvPr>
                <p:cNvPicPr/>
                <p:nvPr/>
              </p:nvPicPr>
              <p:blipFill>
                <a:blip r:embed="rId23"/>
                <a:stretch>
                  <a:fillRect/>
                </a:stretch>
              </p:blipFill>
              <p:spPr>
                <a:xfrm>
                  <a:off x="3235734" y="1652156"/>
                  <a:ext cx="727560" cy="579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5" name="Ink 14">
                  <a:extLst>
                    <a:ext uri="{FF2B5EF4-FFF2-40B4-BE49-F238E27FC236}">
                      <a16:creationId xmlns:a16="http://schemas.microsoft.com/office/drawing/2014/main" id="{CC7E914F-6709-4E28-E167-C17DCB051645}"/>
                    </a:ext>
                  </a:extLst>
                </p14:cNvPr>
                <p14:cNvContentPartPr/>
                <p14:nvPr/>
              </p14:nvContentPartPr>
              <p14:xfrm>
                <a:off x="3844134" y="1612556"/>
                <a:ext cx="114480" cy="117000"/>
              </p14:xfrm>
            </p:contentPart>
          </mc:Choice>
          <mc:Fallback xmlns="">
            <p:pic>
              <p:nvPicPr>
                <p:cNvPr id="15" name="Ink 14">
                  <a:extLst>
                    <a:ext uri="{FF2B5EF4-FFF2-40B4-BE49-F238E27FC236}">
                      <a16:creationId xmlns:a16="http://schemas.microsoft.com/office/drawing/2014/main" id="{CC7E914F-6709-4E28-E167-C17DCB051645}"/>
                    </a:ext>
                  </a:extLst>
                </p:cNvPr>
                <p:cNvPicPr/>
                <p:nvPr/>
              </p:nvPicPr>
              <p:blipFill>
                <a:blip r:embed="rId25"/>
                <a:stretch>
                  <a:fillRect/>
                </a:stretch>
              </p:blipFill>
              <p:spPr>
                <a:xfrm>
                  <a:off x="3835494" y="1603556"/>
                  <a:ext cx="132120" cy="13464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7" name="Ink 16">
                  <a:extLst>
                    <a:ext uri="{FF2B5EF4-FFF2-40B4-BE49-F238E27FC236}">
                      <a16:creationId xmlns:a16="http://schemas.microsoft.com/office/drawing/2014/main" id="{3E39B987-C26E-D33D-DCC8-B29980016006}"/>
                    </a:ext>
                  </a:extLst>
                </p14:cNvPr>
                <p14:cNvContentPartPr/>
                <p14:nvPr/>
              </p14:nvContentPartPr>
              <p14:xfrm>
                <a:off x="4389894" y="5278076"/>
                <a:ext cx="56160" cy="453240"/>
              </p14:xfrm>
            </p:contentPart>
          </mc:Choice>
          <mc:Fallback xmlns="">
            <p:pic>
              <p:nvPicPr>
                <p:cNvPr id="17" name="Ink 16">
                  <a:extLst>
                    <a:ext uri="{FF2B5EF4-FFF2-40B4-BE49-F238E27FC236}">
                      <a16:creationId xmlns:a16="http://schemas.microsoft.com/office/drawing/2014/main" id="{3E39B987-C26E-D33D-DCC8-B29980016006}"/>
                    </a:ext>
                  </a:extLst>
                </p:cNvPr>
                <p:cNvPicPr/>
                <p:nvPr/>
              </p:nvPicPr>
              <p:blipFill>
                <a:blip r:embed="rId27"/>
                <a:stretch>
                  <a:fillRect/>
                </a:stretch>
              </p:blipFill>
              <p:spPr>
                <a:xfrm>
                  <a:off x="4381254" y="5269436"/>
                  <a:ext cx="73800" cy="4708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8" name="Ink 17">
                  <a:extLst>
                    <a:ext uri="{FF2B5EF4-FFF2-40B4-BE49-F238E27FC236}">
                      <a16:creationId xmlns:a16="http://schemas.microsoft.com/office/drawing/2014/main" id="{F7901E55-659E-0EFC-484C-DD8F466B832A}"/>
                    </a:ext>
                  </a:extLst>
                </p14:cNvPr>
                <p14:cNvContentPartPr/>
                <p14:nvPr/>
              </p14:nvContentPartPr>
              <p14:xfrm>
                <a:off x="4443894" y="5593436"/>
                <a:ext cx="1849320" cy="109440"/>
              </p14:xfrm>
            </p:contentPart>
          </mc:Choice>
          <mc:Fallback xmlns="">
            <p:pic>
              <p:nvPicPr>
                <p:cNvPr id="18" name="Ink 17">
                  <a:extLst>
                    <a:ext uri="{FF2B5EF4-FFF2-40B4-BE49-F238E27FC236}">
                      <a16:creationId xmlns:a16="http://schemas.microsoft.com/office/drawing/2014/main" id="{F7901E55-659E-0EFC-484C-DD8F466B832A}"/>
                    </a:ext>
                  </a:extLst>
                </p:cNvPr>
                <p:cNvPicPr/>
                <p:nvPr/>
              </p:nvPicPr>
              <p:blipFill>
                <a:blip r:embed="rId29"/>
                <a:stretch>
                  <a:fillRect/>
                </a:stretch>
              </p:blipFill>
              <p:spPr>
                <a:xfrm>
                  <a:off x="4435254" y="5584436"/>
                  <a:ext cx="186696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0" name="Ink 19">
                  <a:extLst>
                    <a:ext uri="{FF2B5EF4-FFF2-40B4-BE49-F238E27FC236}">
                      <a16:creationId xmlns:a16="http://schemas.microsoft.com/office/drawing/2014/main" id="{5B4FD7D2-2AA8-3DF6-242F-3C033714C7F9}"/>
                    </a:ext>
                  </a:extLst>
                </p14:cNvPr>
                <p14:cNvContentPartPr/>
                <p14:nvPr/>
              </p14:nvContentPartPr>
              <p14:xfrm>
                <a:off x="4493214" y="5141996"/>
                <a:ext cx="2256840" cy="441720"/>
              </p14:xfrm>
            </p:contentPart>
          </mc:Choice>
          <mc:Fallback xmlns="">
            <p:pic>
              <p:nvPicPr>
                <p:cNvPr id="20" name="Ink 19">
                  <a:extLst>
                    <a:ext uri="{FF2B5EF4-FFF2-40B4-BE49-F238E27FC236}">
                      <a16:creationId xmlns:a16="http://schemas.microsoft.com/office/drawing/2014/main" id="{5B4FD7D2-2AA8-3DF6-242F-3C033714C7F9}"/>
                    </a:ext>
                  </a:extLst>
                </p:cNvPr>
                <p:cNvPicPr/>
                <p:nvPr/>
              </p:nvPicPr>
              <p:blipFill>
                <a:blip r:embed="rId31"/>
                <a:stretch>
                  <a:fillRect/>
                </a:stretch>
              </p:blipFill>
              <p:spPr>
                <a:xfrm>
                  <a:off x="4484574" y="5133356"/>
                  <a:ext cx="2274480" cy="4593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1" name="Ink 20">
                  <a:extLst>
                    <a:ext uri="{FF2B5EF4-FFF2-40B4-BE49-F238E27FC236}">
                      <a16:creationId xmlns:a16="http://schemas.microsoft.com/office/drawing/2014/main" id="{79160A57-1B68-3DD0-5959-2AE48B32FA54}"/>
                    </a:ext>
                  </a:extLst>
                </p14:cNvPr>
                <p14:cNvContentPartPr/>
                <p14:nvPr/>
              </p14:nvContentPartPr>
              <p14:xfrm>
                <a:off x="4722174" y="5349716"/>
                <a:ext cx="212040" cy="195120"/>
              </p14:xfrm>
            </p:contentPart>
          </mc:Choice>
          <mc:Fallback xmlns="">
            <p:pic>
              <p:nvPicPr>
                <p:cNvPr id="21" name="Ink 20">
                  <a:extLst>
                    <a:ext uri="{FF2B5EF4-FFF2-40B4-BE49-F238E27FC236}">
                      <a16:creationId xmlns:a16="http://schemas.microsoft.com/office/drawing/2014/main" id="{79160A57-1B68-3DD0-5959-2AE48B32FA54}"/>
                    </a:ext>
                  </a:extLst>
                </p:cNvPr>
                <p:cNvPicPr/>
                <p:nvPr/>
              </p:nvPicPr>
              <p:blipFill>
                <a:blip r:embed="rId33"/>
                <a:stretch>
                  <a:fillRect/>
                </a:stretch>
              </p:blipFill>
              <p:spPr>
                <a:xfrm>
                  <a:off x="4713174" y="5340716"/>
                  <a:ext cx="22968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2" name="Ink 21">
                  <a:extLst>
                    <a:ext uri="{FF2B5EF4-FFF2-40B4-BE49-F238E27FC236}">
                      <a16:creationId xmlns:a16="http://schemas.microsoft.com/office/drawing/2014/main" id="{A6A1DFE4-43F5-C3B6-6276-60EC4339EDD1}"/>
                    </a:ext>
                  </a:extLst>
                </p14:cNvPr>
                <p14:cNvContentPartPr/>
                <p14:nvPr/>
              </p14:nvContentPartPr>
              <p14:xfrm>
                <a:off x="4958694" y="5427116"/>
                <a:ext cx="115920" cy="76320"/>
              </p14:xfrm>
            </p:contentPart>
          </mc:Choice>
          <mc:Fallback xmlns="">
            <p:pic>
              <p:nvPicPr>
                <p:cNvPr id="22" name="Ink 21">
                  <a:extLst>
                    <a:ext uri="{FF2B5EF4-FFF2-40B4-BE49-F238E27FC236}">
                      <a16:creationId xmlns:a16="http://schemas.microsoft.com/office/drawing/2014/main" id="{A6A1DFE4-43F5-C3B6-6276-60EC4339EDD1}"/>
                    </a:ext>
                  </a:extLst>
                </p:cNvPr>
                <p:cNvPicPr/>
                <p:nvPr/>
              </p:nvPicPr>
              <p:blipFill>
                <a:blip r:embed="rId35"/>
                <a:stretch>
                  <a:fillRect/>
                </a:stretch>
              </p:blipFill>
              <p:spPr>
                <a:xfrm>
                  <a:off x="4949694" y="5418116"/>
                  <a:ext cx="13356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3" name="Ink 22">
                  <a:extLst>
                    <a:ext uri="{FF2B5EF4-FFF2-40B4-BE49-F238E27FC236}">
                      <a16:creationId xmlns:a16="http://schemas.microsoft.com/office/drawing/2014/main" id="{3D2167B3-B7E2-6116-BBBA-EEEF02792E25}"/>
                    </a:ext>
                  </a:extLst>
                </p14:cNvPr>
                <p14:cNvContentPartPr/>
                <p14:nvPr/>
              </p14:nvContentPartPr>
              <p14:xfrm>
                <a:off x="5151654" y="5350076"/>
                <a:ext cx="6480" cy="155520"/>
              </p14:xfrm>
            </p:contentPart>
          </mc:Choice>
          <mc:Fallback xmlns="">
            <p:pic>
              <p:nvPicPr>
                <p:cNvPr id="23" name="Ink 22">
                  <a:extLst>
                    <a:ext uri="{FF2B5EF4-FFF2-40B4-BE49-F238E27FC236}">
                      <a16:creationId xmlns:a16="http://schemas.microsoft.com/office/drawing/2014/main" id="{3D2167B3-B7E2-6116-BBBA-EEEF02792E25}"/>
                    </a:ext>
                  </a:extLst>
                </p:cNvPr>
                <p:cNvPicPr/>
                <p:nvPr/>
              </p:nvPicPr>
              <p:blipFill>
                <a:blip r:embed="rId37"/>
                <a:stretch>
                  <a:fillRect/>
                </a:stretch>
              </p:blipFill>
              <p:spPr>
                <a:xfrm>
                  <a:off x="5143014" y="5341436"/>
                  <a:ext cx="24120" cy="17316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4" name="Ink 23">
                  <a:extLst>
                    <a:ext uri="{FF2B5EF4-FFF2-40B4-BE49-F238E27FC236}">
                      <a16:creationId xmlns:a16="http://schemas.microsoft.com/office/drawing/2014/main" id="{C00CD865-DC65-922E-4E16-AFE68EE08208}"/>
                    </a:ext>
                  </a:extLst>
                </p14:cNvPr>
                <p14:cNvContentPartPr/>
                <p14:nvPr/>
              </p14:nvContentPartPr>
              <p14:xfrm>
                <a:off x="5132574" y="5400116"/>
                <a:ext cx="218880" cy="102600"/>
              </p14:xfrm>
            </p:contentPart>
          </mc:Choice>
          <mc:Fallback xmlns="">
            <p:pic>
              <p:nvPicPr>
                <p:cNvPr id="24" name="Ink 23">
                  <a:extLst>
                    <a:ext uri="{FF2B5EF4-FFF2-40B4-BE49-F238E27FC236}">
                      <a16:creationId xmlns:a16="http://schemas.microsoft.com/office/drawing/2014/main" id="{C00CD865-DC65-922E-4E16-AFE68EE08208}"/>
                    </a:ext>
                  </a:extLst>
                </p:cNvPr>
                <p:cNvPicPr/>
                <p:nvPr/>
              </p:nvPicPr>
              <p:blipFill>
                <a:blip r:embed="rId39"/>
                <a:stretch>
                  <a:fillRect/>
                </a:stretch>
              </p:blipFill>
              <p:spPr>
                <a:xfrm>
                  <a:off x="5123574" y="5391116"/>
                  <a:ext cx="236520" cy="12024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5" name="Ink 24">
                  <a:extLst>
                    <a:ext uri="{FF2B5EF4-FFF2-40B4-BE49-F238E27FC236}">
                      <a16:creationId xmlns:a16="http://schemas.microsoft.com/office/drawing/2014/main" id="{7CE41E92-DE3D-219C-5B1F-9FAD314DB140}"/>
                    </a:ext>
                  </a:extLst>
                </p14:cNvPr>
                <p14:cNvContentPartPr/>
                <p14:nvPr/>
              </p14:nvContentPartPr>
              <p14:xfrm>
                <a:off x="5450454" y="5329196"/>
                <a:ext cx="110880" cy="146160"/>
              </p14:xfrm>
            </p:contentPart>
          </mc:Choice>
          <mc:Fallback xmlns="">
            <p:pic>
              <p:nvPicPr>
                <p:cNvPr id="25" name="Ink 24">
                  <a:extLst>
                    <a:ext uri="{FF2B5EF4-FFF2-40B4-BE49-F238E27FC236}">
                      <a16:creationId xmlns:a16="http://schemas.microsoft.com/office/drawing/2014/main" id="{7CE41E92-DE3D-219C-5B1F-9FAD314DB140}"/>
                    </a:ext>
                  </a:extLst>
                </p:cNvPr>
                <p:cNvPicPr/>
                <p:nvPr/>
              </p:nvPicPr>
              <p:blipFill>
                <a:blip r:embed="rId41"/>
                <a:stretch>
                  <a:fillRect/>
                </a:stretch>
              </p:blipFill>
              <p:spPr>
                <a:xfrm>
                  <a:off x="5441454" y="5320196"/>
                  <a:ext cx="128520" cy="16380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6" name="Ink 25">
                  <a:extLst>
                    <a:ext uri="{FF2B5EF4-FFF2-40B4-BE49-F238E27FC236}">
                      <a16:creationId xmlns:a16="http://schemas.microsoft.com/office/drawing/2014/main" id="{174D20E9-ACC8-7E39-413E-16E15529E8C3}"/>
                    </a:ext>
                  </a:extLst>
                </p14:cNvPr>
                <p14:cNvContentPartPr/>
                <p14:nvPr/>
              </p14:nvContentPartPr>
              <p14:xfrm>
                <a:off x="5683014" y="5379236"/>
                <a:ext cx="136080" cy="96840"/>
              </p14:xfrm>
            </p:contentPart>
          </mc:Choice>
          <mc:Fallback xmlns="">
            <p:pic>
              <p:nvPicPr>
                <p:cNvPr id="26" name="Ink 25">
                  <a:extLst>
                    <a:ext uri="{FF2B5EF4-FFF2-40B4-BE49-F238E27FC236}">
                      <a16:creationId xmlns:a16="http://schemas.microsoft.com/office/drawing/2014/main" id="{174D20E9-ACC8-7E39-413E-16E15529E8C3}"/>
                    </a:ext>
                  </a:extLst>
                </p:cNvPr>
                <p:cNvPicPr/>
                <p:nvPr/>
              </p:nvPicPr>
              <p:blipFill>
                <a:blip r:embed="rId43"/>
                <a:stretch>
                  <a:fillRect/>
                </a:stretch>
              </p:blipFill>
              <p:spPr>
                <a:xfrm>
                  <a:off x="5674014" y="5370596"/>
                  <a:ext cx="153720" cy="11448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7" name="Ink 26">
                  <a:extLst>
                    <a:ext uri="{FF2B5EF4-FFF2-40B4-BE49-F238E27FC236}">
                      <a16:creationId xmlns:a16="http://schemas.microsoft.com/office/drawing/2014/main" id="{75F753E2-95B3-ABFD-2F66-BB7153F0495C}"/>
                    </a:ext>
                  </a:extLst>
                </p14:cNvPr>
                <p14:cNvContentPartPr/>
                <p14:nvPr/>
              </p14:nvContentPartPr>
              <p14:xfrm>
                <a:off x="5909094" y="5339636"/>
                <a:ext cx="35280" cy="123120"/>
              </p14:xfrm>
            </p:contentPart>
          </mc:Choice>
          <mc:Fallback xmlns="">
            <p:pic>
              <p:nvPicPr>
                <p:cNvPr id="27" name="Ink 26">
                  <a:extLst>
                    <a:ext uri="{FF2B5EF4-FFF2-40B4-BE49-F238E27FC236}">
                      <a16:creationId xmlns:a16="http://schemas.microsoft.com/office/drawing/2014/main" id="{75F753E2-95B3-ABFD-2F66-BB7153F0495C}"/>
                    </a:ext>
                  </a:extLst>
                </p:cNvPr>
                <p:cNvPicPr/>
                <p:nvPr/>
              </p:nvPicPr>
              <p:blipFill>
                <a:blip r:embed="rId45"/>
                <a:stretch>
                  <a:fillRect/>
                </a:stretch>
              </p:blipFill>
              <p:spPr>
                <a:xfrm>
                  <a:off x="5900094" y="5330996"/>
                  <a:ext cx="52920" cy="14076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28" name="Ink 27">
                  <a:extLst>
                    <a:ext uri="{FF2B5EF4-FFF2-40B4-BE49-F238E27FC236}">
                      <a16:creationId xmlns:a16="http://schemas.microsoft.com/office/drawing/2014/main" id="{05C6B383-C422-9400-76CB-2E31D8D66204}"/>
                    </a:ext>
                  </a:extLst>
                </p14:cNvPr>
                <p14:cNvContentPartPr/>
                <p14:nvPr/>
              </p14:nvContentPartPr>
              <p14:xfrm>
                <a:off x="6027174" y="5319476"/>
                <a:ext cx="127080" cy="119520"/>
              </p14:xfrm>
            </p:contentPart>
          </mc:Choice>
          <mc:Fallback xmlns="">
            <p:pic>
              <p:nvPicPr>
                <p:cNvPr id="28" name="Ink 27">
                  <a:extLst>
                    <a:ext uri="{FF2B5EF4-FFF2-40B4-BE49-F238E27FC236}">
                      <a16:creationId xmlns:a16="http://schemas.microsoft.com/office/drawing/2014/main" id="{05C6B383-C422-9400-76CB-2E31D8D66204}"/>
                    </a:ext>
                  </a:extLst>
                </p:cNvPr>
                <p:cNvPicPr/>
                <p:nvPr/>
              </p:nvPicPr>
              <p:blipFill>
                <a:blip r:embed="rId47"/>
                <a:stretch>
                  <a:fillRect/>
                </a:stretch>
              </p:blipFill>
              <p:spPr>
                <a:xfrm>
                  <a:off x="6018174" y="5310836"/>
                  <a:ext cx="144720" cy="13716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29" name="Ink 28">
                  <a:extLst>
                    <a:ext uri="{FF2B5EF4-FFF2-40B4-BE49-F238E27FC236}">
                      <a16:creationId xmlns:a16="http://schemas.microsoft.com/office/drawing/2014/main" id="{38D1D59C-454A-4382-B5AD-58F9AD66A5A0}"/>
                    </a:ext>
                  </a:extLst>
                </p14:cNvPr>
                <p14:cNvContentPartPr/>
                <p14:nvPr/>
              </p14:nvContentPartPr>
              <p14:xfrm>
                <a:off x="4433814" y="4537916"/>
                <a:ext cx="29880" cy="285840"/>
              </p14:xfrm>
            </p:contentPart>
          </mc:Choice>
          <mc:Fallback xmlns="">
            <p:pic>
              <p:nvPicPr>
                <p:cNvPr id="29" name="Ink 28">
                  <a:extLst>
                    <a:ext uri="{FF2B5EF4-FFF2-40B4-BE49-F238E27FC236}">
                      <a16:creationId xmlns:a16="http://schemas.microsoft.com/office/drawing/2014/main" id="{38D1D59C-454A-4382-B5AD-58F9AD66A5A0}"/>
                    </a:ext>
                  </a:extLst>
                </p:cNvPr>
                <p:cNvPicPr/>
                <p:nvPr/>
              </p:nvPicPr>
              <p:blipFill>
                <a:blip r:embed="rId49"/>
                <a:stretch>
                  <a:fillRect/>
                </a:stretch>
              </p:blipFill>
              <p:spPr>
                <a:xfrm>
                  <a:off x="4424814" y="4528916"/>
                  <a:ext cx="47520" cy="30348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0" name="Ink 29">
                  <a:extLst>
                    <a:ext uri="{FF2B5EF4-FFF2-40B4-BE49-F238E27FC236}">
                      <a16:creationId xmlns:a16="http://schemas.microsoft.com/office/drawing/2014/main" id="{239CCF52-F22D-BEC9-5709-503DEFE59D72}"/>
                    </a:ext>
                  </a:extLst>
                </p14:cNvPr>
                <p14:cNvContentPartPr/>
                <p14:nvPr/>
              </p14:nvContentPartPr>
              <p14:xfrm>
                <a:off x="4394934" y="4771196"/>
                <a:ext cx="2131920" cy="137160"/>
              </p14:xfrm>
            </p:contentPart>
          </mc:Choice>
          <mc:Fallback xmlns="">
            <p:pic>
              <p:nvPicPr>
                <p:cNvPr id="30" name="Ink 29">
                  <a:extLst>
                    <a:ext uri="{FF2B5EF4-FFF2-40B4-BE49-F238E27FC236}">
                      <a16:creationId xmlns:a16="http://schemas.microsoft.com/office/drawing/2014/main" id="{239CCF52-F22D-BEC9-5709-503DEFE59D72}"/>
                    </a:ext>
                  </a:extLst>
                </p:cNvPr>
                <p:cNvPicPr/>
                <p:nvPr/>
              </p:nvPicPr>
              <p:blipFill>
                <a:blip r:embed="rId51"/>
                <a:stretch>
                  <a:fillRect/>
                </a:stretch>
              </p:blipFill>
              <p:spPr>
                <a:xfrm>
                  <a:off x="4385934" y="4762196"/>
                  <a:ext cx="2149560" cy="15480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1" name="Ink 30">
                  <a:extLst>
                    <a:ext uri="{FF2B5EF4-FFF2-40B4-BE49-F238E27FC236}">
                      <a16:creationId xmlns:a16="http://schemas.microsoft.com/office/drawing/2014/main" id="{313DC600-85F5-949B-89FE-8E549E5E92BF}"/>
                    </a:ext>
                  </a:extLst>
                </p14:cNvPr>
                <p14:cNvContentPartPr/>
                <p14:nvPr/>
              </p14:nvContentPartPr>
              <p14:xfrm>
                <a:off x="4463334" y="4344596"/>
                <a:ext cx="2504880" cy="558360"/>
              </p14:xfrm>
            </p:contentPart>
          </mc:Choice>
          <mc:Fallback xmlns="">
            <p:pic>
              <p:nvPicPr>
                <p:cNvPr id="31" name="Ink 30">
                  <a:extLst>
                    <a:ext uri="{FF2B5EF4-FFF2-40B4-BE49-F238E27FC236}">
                      <a16:creationId xmlns:a16="http://schemas.microsoft.com/office/drawing/2014/main" id="{313DC600-85F5-949B-89FE-8E549E5E92BF}"/>
                    </a:ext>
                  </a:extLst>
                </p:cNvPr>
                <p:cNvPicPr/>
                <p:nvPr/>
              </p:nvPicPr>
              <p:blipFill>
                <a:blip r:embed="rId53"/>
                <a:stretch>
                  <a:fillRect/>
                </a:stretch>
              </p:blipFill>
              <p:spPr>
                <a:xfrm>
                  <a:off x="4454694" y="4335956"/>
                  <a:ext cx="2522520" cy="57600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2" name="Ink 31">
                  <a:extLst>
                    <a:ext uri="{FF2B5EF4-FFF2-40B4-BE49-F238E27FC236}">
                      <a16:creationId xmlns:a16="http://schemas.microsoft.com/office/drawing/2014/main" id="{F05A7895-2EED-94AF-F63A-B28F8EEC0756}"/>
                    </a:ext>
                  </a:extLst>
                </p14:cNvPr>
                <p14:cNvContentPartPr/>
                <p14:nvPr/>
              </p14:nvContentPartPr>
              <p14:xfrm>
                <a:off x="4767534" y="4613156"/>
                <a:ext cx="160200" cy="197640"/>
              </p14:xfrm>
            </p:contentPart>
          </mc:Choice>
          <mc:Fallback xmlns="">
            <p:pic>
              <p:nvPicPr>
                <p:cNvPr id="32" name="Ink 31">
                  <a:extLst>
                    <a:ext uri="{FF2B5EF4-FFF2-40B4-BE49-F238E27FC236}">
                      <a16:creationId xmlns:a16="http://schemas.microsoft.com/office/drawing/2014/main" id="{F05A7895-2EED-94AF-F63A-B28F8EEC0756}"/>
                    </a:ext>
                  </a:extLst>
                </p:cNvPr>
                <p:cNvPicPr/>
                <p:nvPr/>
              </p:nvPicPr>
              <p:blipFill>
                <a:blip r:embed="rId55"/>
                <a:stretch>
                  <a:fillRect/>
                </a:stretch>
              </p:blipFill>
              <p:spPr>
                <a:xfrm>
                  <a:off x="4758534" y="4604516"/>
                  <a:ext cx="177840" cy="21528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33" name="Ink 32">
                  <a:extLst>
                    <a:ext uri="{FF2B5EF4-FFF2-40B4-BE49-F238E27FC236}">
                      <a16:creationId xmlns:a16="http://schemas.microsoft.com/office/drawing/2014/main" id="{54315CC0-636B-A46C-6F23-ECA69EE3ABF8}"/>
                    </a:ext>
                  </a:extLst>
                </p14:cNvPr>
                <p14:cNvContentPartPr/>
                <p14:nvPr/>
              </p14:nvContentPartPr>
              <p14:xfrm>
                <a:off x="4849614" y="4645916"/>
                <a:ext cx="201600" cy="169200"/>
              </p14:xfrm>
            </p:contentPart>
          </mc:Choice>
          <mc:Fallback xmlns="">
            <p:pic>
              <p:nvPicPr>
                <p:cNvPr id="33" name="Ink 32">
                  <a:extLst>
                    <a:ext uri="{FF2B5EF4-FFF2-40B4-BE49-F238E27FC236}">
                      <a16:creationId xmlns:a16="http://schemas.microsoft.com/office/drawing/2014/main" id="{54315CC0-636B-A46C-6F23-ECA69EE3ABF8}"/>
                    </a:ext>
                  </a:extLst>
                </p:cNvPr>
                <p:cNvPicPr/>
                <p:nvPr/>
              </p:nvPicPr>
              <p:blipFill>
                <a:blip r:embed="rId57"/>
                <a:stretch>
                  <a:fillRect/>
                </a:stretch>
              </p:blipFill>
              <p:spPr>
                <a:xfrm>
                  <a:off x="4840974" y="4636916"/>
                  <a:ext cx="219240" cy="18684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34" name="Ink 33">
                  <a:extLst>
                    <a:ext uri="{FF2B5EF4-FFF2-40B4-BE49-F238E27FC236}">
                      <a16:creationId xmlns:a16="http://schemas.microsoft.com/office/drawing/2014/main" id="{949F3A4A-88BA-CC57-5994-80C4C13E0600}"/>
                    </a:ext>
                  </a:extLst>
                </p14:cNvPr>
                <p14:cNvContentPartPr/>
                <p14:nvPr/>
              </p14:nvContentPartPr>
              <p14:xfrm>
                <a:off x="5073534" y="4667156"/>
                <a:ext cx="71280" cy="139680"/>
              </p14:xfrm>
            </p:contentPart>
          </mc:Choice>
          <mc:Fallback xmlns="">
            <p:pic>
              <p:nvPicPr>
                <p:cNvPr id="34" name="Ink 33">
                  <a:extLst>
                    <a:ext uri="{FF2B5EF4-FFF2-40B4-BE49-F238E27FC236}">
                      <a16:creationId xmlns:a16="http://schemas.microsoft.com/office/drawing/2014/main" id="{949F3A4A-88BA-CC57-5994-80C4C13E0600}"/>
                    </a:ext>
                  </a:extLst>
                </p:cNvPr>
                <p:cNvPicPr/>
                <p:nvPr/>
              </p:nvPicPr>
              <p:blipFill>
                <a:blip r:embed="rId59"/>
                <a:stretch>
                  <a:fillRect/>
                </a:stretch>
              </p:blipFill>
              <p:spPr>
                <a:xfrm>
                  <a:off x="5064534" y="4658516"/>
                  <a:ext cx="88920" cy="15732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35" name="Ink 34">
                  <a:extLst>
                    <a:ext uri="{FF2B5EF4-FFF2-40B4-BE49-F238E27FC236}">
                      <a16:creationId xmlns:a16="http://schemas.microsoft.com/office/drawing/2014/main" id="{5C5695D1-120C-9B70-6E9B-342B594265DD}"/>
                    </a:ext>
                  </a:extLst>
                </p14:cNvPr>
                <p14:cNvContentPartPr/>
                <p14:nvPr/>
              </p14:nvContentPartPr>
              <p14:xfrm>
                <a:off x="5359734" y="4468076"/>
                <a:ext cx="138600" cy="295920"/>
              </p14:xfrm>
            </p:contentPart>
          </mc:Choice>
          <mc:Fallback xmlns="">
            <p:pic>
              <p:nvPicPr>
                <p:cNvPr id="35" name="Ink 34">
                  <a:extLst>
                    <a:ext uri="{FF2B5EF4-FFF2-40B4-BE49-F238E27FC236}">
                      <a16:creationId xmlns:a16="http://schemas.microsoft.com/office/drawing/2014/main" id="{5C5695D1-120C-9B70-6E9B-342B594265DD}"/>
                    </a:ext>
                  </a:extLst>
                </p:cNvPr>
                <p:cNvPicPr/>
                <p:nvPr/>
              </p:nvPicPr>
              <p:blipFill>
                <a:blip r:embed="rId61"/>
                <a:stretch>
                  <a:fillRect/>
                </a:stretch>
              </p:blipFill>
              <p:spPr>
                <a:xfrm>
                  <a:off x="5351094" y="4459076"/>
                  <a:ext cx="156240" cy="31356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36" name="Ink 35">
                  <a:extLst>
                    <a:ext uri="{FF2B5EF4-FFF2-40B4-BE49-F238E27FC236}">
                      <a16:creationId xmlns:a16="http://schemas.microsoft.com/office/drawing/2014/main" id="{9549BA79-92F4-7ED0-7ECF-004764697448}"/>
                    </a:ext>
                  </a:extLst>
                </p14:cNvPr>
                <p14:cNvContentPartPr/>
                <p14:nvPr/>
              </p14:nvContentPartPr>
              <p14:xfrm>
                <a:off x="5560254" y="4583276"/>
                <a:ext cx="221760" cy="234000"/>
              </p14:xfrm>
            </p:contentPart>
          </mc:Choice>
          <mc:Fallback xmlns="">
            <p:pic>
              <p:nvPicPr>
                <p:cNvPr id="36" name="Ink 35">
                  <a:extLst>
                    <a:ext uri="{FF2B5EF4-FFF2-40B4-BE49-F238E27FC236}">
                      <a16:creationId xmlns:a16="http://schemas.microsoft.com/office/drawing/2014/main" id="{9549BA79-92F4-7ED0-7ECF-004764697448}"/>
                    </a:ext>
                  </a:extLst>
                </p:cNvPr>
                <p:cNvPicPr/>
                <p:nvPr/>
              </p:nvPicPr>
              <p:blipFill>
                <a:blip r:embed="rId63"/>
                <a:stretch>
                  <a:fillRect/>
                </a:stretch>
              </p:blipFill>
              <p:spPr>
                <a:xfrm>
                  <a:off x="5551614" y="4574636"/>
                  <a:ext cx="239400" cy="25164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37" name="Ink 36">
                  <a:extLst>
                    <a:ext uri="{FF2B5EF4-FFF2-40B4-BE49-F238E27FC236}">
                      <a16:creationId xmlns:a16="http://schemas.microsoft.com/office/drawing/2014/main" id="{833C3D65-2357-508C-2BFB-767FBA54A8D4}"/>
                    </a:ext>
                  </a:extLst>
                </p14:cNvPr>
                <p14:cNvContentPartPr/>
                <p14:nvPr/>
              </p14:nvContentPartPr>
              <p14:xfrm>
                <a:off x="5824494" y="4491116"/>
                <a:ext cx="16920" cy="221400"/>
              </p14:xfrm>
            </p:contentPart>
          </mc:Choice>
          <mc:Fallback xmlns="">
            <p:pic>
              <p:nvPicPr>
                <p:cNvPr id="37" name="Ink 36">
                  <a:extLst>
                    <a:ext uri="{FF2B5EF4-FFF2-40B4-BE49-F238E27FC236}">
                      <a16:creationId xmlns:a16="http://schemas.microsoft.com/office/drawing/2014/main" id="{833C3D65-2357-508C-2BFB-767FBA54A8D4}"/>
                    </a:ext>
                  </a:extLst>
                </p:cNvPr>
                <p:cNvPicPr/>
                <p:nvPr/>
              </p:nvPicPr>
              <p:blipFill>
                <a:blip r:embed="rId65"/>
                <a:stretch>
                  <a:fillRect/>
                </a:stretch>
              </p:blipFill>
              <p:spPr>
                <a:xfrm>
                  <a:off x="5815494" y="4482116"/>
                  <a:ext cx="34560" cy="23904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38" name="Ink 37">
                  <a:extLst>
                    <a:ext uri="{FF2B5EF4-FFF2-40B4-BE49-F238E27FC236}">
                      <a16:creationId xmlns:a16="http://schemas.microsoft.com/office/drawing/2014/main" id="{F7A401D6-E3F5-9A6A-A361-5BE1A0C2FA6F}"/>
                    </a:ext>
                  </a:extLst>
                </p14:cNvPr>
                <p14:cNvContentPartPr/>
                <p14:nvPr/>
              </p14:nvContentPartPr>
              <p14:xfrm>
                <a:off x="5918454" y="4572476"/>
                <a:ext cx="99360" cy="136800"/>
              </p14:xfrm>
            </p:contentPart>
          </mc:Choice>
          <mc:Fallback xmlns="">
            <p:pic>
              <p:nvPicPr>
                <p:cNvPr id="38" name="Ink 37">
                  <a:extLst>
                    <a:ext uri="{FF2B5EF4-FFF2-40B4-BE49-F238E27FC236}">
                      <a16:creationId xmlns:a16="http://schemas.microsoft.com/office/drawing/2014/main" id="{F7A401D6-E3F5-9A6A-A361-5BE1A0C2FA6F}"/>
                    </a:ext>
                  </a:extLst>
                </p:cNvPr>
                <p:cNvPicPr/>
                <p:nvPr/>
              </p:nvPicPr>
              <p:blipFill>
                <a:blip r:embed="rId67"/>
                <a:stretch>
                  <a:fillRect/>
                </a:stretch>
              </p:blipFill>
              <p:spPr>
                <a:xfrm>
                  <a:off x="5909454" y="4563476"/>
                  <a:ext cx="117000" cy="15444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41" name="Ink 40">
                  <a:extLst>
                    <a:ext uri="{FF2B5EF4-FFF2-40B4-BE49-F238E27FC236}">
                      <a16:creationId xmlns:a16="http://schemas.microsoft.com/office/drawing/2014/main" id="{B6F64C4A-F494-64DA-8862-BEDE94A9A81C}"/>
                    </a:ext>
                  </a:extLst>
                </p14:cNvPr>
                <p14:cNvContentPartPr/>
                <p14:nvPr/>
              </p14:nvContentPartPr>
              <p14:xfrm>
                <a:off x="3501774" y="4304996"/>
                <a:ext cx="879480" cy="414720"/>
              </p14:xfrm>
            </p:contentPart>
          </mc:Choice>
          <mc:Fallback xmlns="">
            <p:pic>
              <p:nvPicPr>
                <p:cNvPr id="41" name="Ink 40">
                  <a:extLst>
                    <a:ext uri="{FF2B5EF4-FFF2-40B4-BE49-F238E27FC236}">
                      <a16:creationId xmlns:a16="http://schemas.microsoft.com/office/drawing/2014/main" id="{B6F64C4A-F494-64DA-8862-BEDE94A9A81C}"/>
                    </a:ext>
                  </a:extLst>
                </p:cNvPr>
                <p:cNvPicPr/>
                <p:nvPr/>
              </p:nvPicPr>
              <p:blipFill>
                <a:blip r:embed="rId69"/>
                <a:stretch>
                  <a:fillRect/>
                </a:stretch>
              </p:blipFill>
              <p:spPr>
                <a:xfrm>
                  <a:off x="3493134" y="4295996"/>
                  <a:ext cx="897120" cy="43236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42" name="Ink 41">
                  <a:extLst>
                    <a:ext uri="{FF2B5EF4-FFF2-40B4-BE49-F238E27FC236}">
                      <a16:creationId xmlns:a16="http://schemas.microsoft.com/office/drawing/2014/main" id="{2528AD51-A51B-1CF7-A25E-290B0EF2D9D9}"/>
                    </a:ext>
                  </a:extLst>
                </p14:cNvPr>
                <p14:cNvContentPartPr/>
                <p14:nvPr/>
              </p14:nvContentPartPr>
              <p14:xfrm>
                <a:off x="3335814" y="4807556"/>
                <a:ext cx="1177200" cy="163800"/>
              </p14:xfrm>
            </p:contentPart>
          </mc:Choice>
          <mc:Fallback xmlns="">
            <p:pic>
              <p:nvPicPr>
                <p:cNvPr id="42" name="Ink 41">
                  <a:extLst>
                    <a:ext uri="{FF2B5EF4-FFF2-40B4-BE49-F238E27FC236}">
                      <a16:creationId xmlns:a16="http://schemas.microsoft.com/office/drawing/2014/main" id="{2528AD51-A51B-1CF7-A25E-290B0EF2D9D9}"/>
                    </a:ext>
                  </a:extLst>
                </p:cNvPr>
                <p:cNvPicPr/>
                <p:nvPr/>
              </p:nvPicPr>
              <p:blipFill>
                <a:blip r:embed="rId71"/>
                <a:stretch>
                  <a:fillRect/>
                </a:stretch>
              </p:blipFill>
              <p:spPr>
                <a:xfrm>
                  <a:off x="3327174" y="4798556"/>
                  <a:ext cx="1194840" cy="18144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43" name="Ink 42">
                  <a:extLst>
                    <a:ext uri="{FF2B5EF4-FFF2-40B4-BE49-F238E27FC236}">
                      <a16:creationId xmlns:a16="http://schemas.microsoft.com/office/drawing/2014/main" id="{4770C23F-F85B-B532-7AAE-00DE58759FE8}"/>
                    </a:ext>
                  </a:extLst>
                </p14:cNvPr>
                <p14:cNvContentPartPr/>
                <p14:nvPr/>
              </p14:nvContentPartPr>
              <p14:xfrm>
                <a:off x="3330054" y="4938596"/>
                <a:ext cx="1055160" cy="645840"/>
              </p14:xfrm>
            </p:contentPart>
          </mc:Choice>
          <mc:Fallback xmlns="">
            <p:pic>
              <p:nvPicPr>
                <p:cNvPr id="43" name="Ink 42">
                  <a:extLst>
                    <a:ext uri="{FF2B5EF4-FFF2-40B4-BE49-F238E27FC236}">
                      <a16:creationId xmlns:a16="http://schemas.microsoft.com/office/drawing/2014/main" id="{4770C23F-F85B-B532-7AAE-00DE58759FE8}"/>
                    </a:ext>
                  </a:extLst>
                </p:cNvPr>
                <p:cNvPicPr/>
                <p:nvPr/>
              </p:nvPicPr>
              <p:blipFill>
                <a:blip r:embed="rId73"/>
                <a:stretch>
                  <a:fillRect/>
                </a:stretch>
              </p:blipFill>
              <p:spPr>
                <a:xfrm>
                  <a:off x="3321414" y="4929596"/>
                  <a:ext cx="1072800" cy="66348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45" name="Ink 44">
                  <a:extLst>
                    <a:ext uri="{FF2B5EF4-FFF2-40B4-BE49-F238E27FC236}">
                      <a16:creationId xmlns:a16="http://schemas.microsoft.com/office/drawing/2014/main" id="{E827A754-C73E-2FCD-E5B5-F431B147CFAF}"/>
                    </a:ext>
                  </a:extLst>
                </p14:cNvPr>
                <p14:cNvContentPartPr/>
                <p14:nvPr/>
              </p14:nvContentPartPr>
              <p14:xfrm>
                <a:off x="2738574" y="4150916"/>
                <a:ext cx="163440" cy="193320"/>
              </p14:xfrm>
            </p:contentPart>
          </mc:Choice>
          <mc:Fallback xmlns="">
            <p:pic>
              <p:nvPicPr>
                <p:cNvPr id="45" name="Ink 44">
                  <a:extLst>
                    <a:ext uri="{FF2B5EF4-FFF2-40B4-BE49-F238E27FC236}">
                      <a16:creationId xmlns:a16="http://schemas.microsoft.com/office/drawing/2014/main" id="{E827A754-C73E-2FCD-E5B5-F431B147CFAF}"/>
                    </a:ext>
                  </a:extLst>
                </p:cNvPr>
                <p:cNvPicPr/>
                <p:nvPr/>
              </p:nvPicPr>
              <p:blipFill>
                <a:blip r:embed="rId75"/>
                <a:stretch>
                  <a:fillRect/>
                </a:stretch>
              </p:blipFill>
              <p:spPr>
                <a:xfrm>
                  <a:off x="2729574" y="4142276"/>
                  <a:ext cx="181080" cy="21096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46" name="Ink 45">
                  <a:extLst>
                    <a:ext uri="{FF2B5EF4-FFF2-40B4-BE49-F238E27FC236}">
                      <a16:creationId xmlns:a16="http://schemas.microsoft.com/office/drawing/2014/main" id="{8C921E35-BBFB-06E5-5944-BC98603B9ACD}"/>
                    </a:ext>
                  </a:extLst>
                </p14:cNvPr>
                <p14:cNvContentPartPr/>
                <p14:nvPr/>
              </p14:nvContentPartPr>
              <p14:xfrm>
                <a:off x="2821734" y="4151636"/>
                <a:ext cx="299880" cy="141840"/>
              </p14:xfrm>
            </p:contentPart>
          </mc:Choice>
          <mc:Fallback xmlns="">
            <p:pic>
              <p:nvPicPr>
                <p:cNvPr id="46" name="Ink 45">
                  <a:extLst>
                    <a:ext uri="{FF2B5EF4-FFF2-40B4-BE49-F238E27FC236}">
                      <a16:creationId xmlns:a16="http://schemas.microsoft.com/office/drawing/2014/main" id="{8C921E35-BBFB-06E5-5944-BC98603B9ACD}"/>
                    </a:ext>
                  </a:extLst>
                </p:cNvPr>
                <p:cNvPicPr/>
                <p:nvPr/>
              </p:nvPicPr>
              <p:blipFill>
                <a:blip r:embed="rId77"/>
                <a:stretch>
                  <a:fillRect/>
                </a:stretch>
              </p:blipFill>
              <p:spPr>
                <a:xfrm>
                  <a:off x="2813094" y="4142996"/>
                  <a:ext cx="317520" cy="15948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47" name="Ink 46">
                  <a:extLst>
                    <a:ext uri="{FF2B5EF4-FFF2-40B4-BE49-F238E27FC236}">
                      <a16:creationId xmlns:a16="http://schemas.microsoft.com/office/drawing/2014/main" id="{EF8DEF11-354D-DC22-3FB6-0EFC3E6CC5D8}"/>
                    </a:ext>
                  </a:extLst>
                </p14:cNvPr>
                <p14:cNvContentPartPr/>
                <p14:nvPr/>
              </p14:nvContentPartPr>
              <p14:xfrm>
                <a:off x="3160134" y="4131476"/>
                <a:ext cx="133560" cy="153360"/>
              </p14:xfrm>
            </p:contentPart>
          </mc:Choice>
          <mc:Fallback xmlns="">
            <p:pic>
              <p:nvPicPr>
                <p:cNvPr id="47" name="Ink 46">
                  <a:extLst>
                    <a:ext uri="{FF2B5EF4-FFF2-40B4-BE49-F238E27FC236}">
                      <a16:creationId xmlns:a16="http://schemas.microsoft.com/office/drawing/2014/main" id="{EF8DEF11-354D-DC22-3FB6-0EFC3E6CC5D8}"/>
                    </a:ext>
                  </a:extLst>
                </p:cNvPr>
                <p:cNvPicPr/>
                <p:nvPr/>
              </p:nvPicPr>
              <p:blipFill>
                <a:blip r:embed="rId79"/>
                <a:stretch>
                  <a:fillRect/>
                </a:stretch>
              </p:blipFill>
              <p:spPr>
                <a:xfrm>
                  <a:off x="3151134" y="4122476"/>
                  <a:ext cx="15120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48" name="Ink 47">
                  <a:extLst>
                    <a:ext uri="{FF2B5EF4-FFF2-40B4-BE49-F238E27FC236}">
                      <a16:creationId xmlns:a16="http://schemas.microsoft.com/office/drawing/2014/main" id="{E5BA9EC8-506E-8BEE-0904-AD924F9FBB87}"/>
                    </a:ext>
                  </a:extLst>
                </p14:cNvPr>
                <p14:cNvContentPartPr/>
                <p14:nvPr/>
              </p14:nvContentPartPr>
              <p14:xfrm>
                <a:off x="3352734" y="4043996"/>
                <a:ext cx="115560" cy="204840"/>
              </p14:xfrm>
            </p:contentPart>
          </mc:Choice>
          <mc:Fallback xmlns="">
            <p:pic>
              <p:nvPicPr>
                <p:cNvPr id="48" name="Ink 47">
                  <a:extLst>
                    <a:ext uri="{FF2B5EF4-FFF2-40B4-BE49-F238E27FC236}">
                      <a16:creationId xmlns:a16="http://schemas.microsoft.com/office/drawing/2014/main" id="{E5BA9EC8-506E-8BEE-0904-AD924F9FBB87}"/>
                    </a:ext>
                  </a:extLst>
                </p:cNvPr>
                <p:cNvPicPr/>
                <p:nvPr/>
              </p:nvPicPr>
              <p:blipFill>
                <a:blip r:embed="rId81"/>
                <a:stretch>
                  <a:fillRect/>
                </a:stretch>
              </p:blipFill>
              <p:spPr>
                <a:xfrm>
                  <a:off x="3344094" y="4034996"/>
                  <a:ext cx="133200" cy="22248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49" name="Ink 48">
                  <a:extLst>
                    <a:ext uri="{FF2B5EF4-FFF2-40B4-BE49-F238E27FC236}">
                      <a16:creationId xmlns:a16="http://schemas.microsoft.com/office/drawing/2014/main" id="{B2ABB047-A774-E53A-D1FD-0F8A03F77595}"/>
                    </a:ext>
                  </a:extLst>
                </p14:cNvPr>
                <p14:cNvContentPartPr/>
                <p14:nvPr/>
              </p14:nvContentPartPr>
              <p14:xfrm>
                <a:off x="2668014" y="4703516"/>
                <a:ext cx="183960" cy="235800"/>
              </p14:xfrm>
            </p:contentPart>
          </mc:Choice>
          <mc:Fallback xmlns="">
            <p:pic>
              <p:nvPicPr>
                <p:cNvPr id="49" name="Ink 48">
                  <a:extLst>
                    <a:ext uri="{FF2B5EF4-FFF2-40B4-BE49-F238E27FC236}">
                      <a16:creationId xmlns:a16="http://schemas.microsoft.com/office/drawing/2014/main" id="{B2ABB047-A774-E53A-D1FD-0F8A03F77595}"/>
                    </a:ext>
                  </a:extLst>
                </p:cNvPr>
                <p:cNvPicPr/>
                <p:nvPr/>
              </p:nvPicPr>
              <p:blipFill>
                <a:blip r:embed="rId83"/>
                <a:stretch>
                  <a:fillRect/>
                </a:stretch>
              </p:blipFill>
              <p:spPr>
                <a:xfrm>
                  <a:off x="2659374" y="4694876"/>
                  <a:ext cx="201600" cy="25344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50" name="Ink 49">
                  <a:extLst>
                    <a:ext uri="{FF2B5EF4-FFF2-40B4-BE49-F238E27FC236}">
                      <a16:creationId xmlns:a16="http://schemas.microsoft.com/office/drawing/2014/main" id="{AFA563CA-E12D-9178-EB8A-B05F4268C4E8}"/>
                    </a:ext>
                  </a:extLst>
                </p14:cNvPr>
                <p14:cNvContentPartPr/>
                <p14:nvPr/>
              </p14:nvContentPartPr>
              <p14:xfrm>
                <a:off x="2930454" y="4761476"/>
                <a:ext cx="153360" cy="128160"/>
              </p14:xfrm>
            </p:contentPart>
          </mc:Choice>
          <mc:Fallback xmlns="">
            <p:pic>
              <p:nvPicPr>
                <p:cNvPr id="50" name="Ink 49">
                  <a:extLst>
                    <a:ext uri="{FF2B5EF4-FFF2-40B4-BE49-F238E27FC236}">
                      <a16:creationId xmlns:a16="http://schemas.microsoft.com/office/drawing/2014/main" id="{AFA563CA-E12D-9178-EB8A-B05F4268C4E8}"/>
                    </a:ext>
                  </a:extLst>
                </p:cNvPr>
                <p:cNvPicPr/>
                <p:nvPr/>
              </p:nvPicPr>
              <p:blipFill>
                <a:blip r:embed="rId85"/>
                <a:stretch>
                  <a:fillRect/>
                </a:stretch>
              </p:blipFill>
              <p:spPr>
                <a:xfrm>
                  <a:off x="2921814" y="4752836"/>
                  <a:ext cx="17100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51" name="Ink 50">
                  <a:extLst>
                    <a:ext uri="{FF2B5EF4-FFF2-40B4-BE49-F238E27FC236}">
                      <a16:creationId xmlns:a16="http://schemas.microsoft.com/office/drawing/2014/main" id="{C57022B1-2319-6567-A006-FBE58AF7F0A7}"/>
                    </a:ext>
                  </a:extLst>
                </p14:cNvPr>
                <p14:cNvContentPartPr/>
                <p14:nvPr/>
              </p14:nvContentPartPr>
              <p14:xfrm>
                <a:off x="3126654" y="4755716"/>
                <a:ext cx="136080" cy="88920"/>
              </p14:xfrm>
            </p:contentPart>
          </mc:Choice>
          <mc:Fallback xmlns="">
            <p:pic>
              <p:nvPicPr>
                <p:cNvPr id="51" name="Ink 50">
                  <a:extLst>
                    <a:ext uri="{FF2B5EF4-FFF2-40B4-BE49-F238E27FC236}">
                      <a16:creationId xmlns:a16="http://schemas.microsoft.com/office/drawing/2014/main" id="{C57022B1-2319-6567-A006-FBE58AF7F0A7}"/>
                    </a:ext>
                  </a:extLst>
                </p:cNvPr>
                <p:cNvPicPr/>
                <p:nvPr/>
              </p:nvPicPr>
              <p:blipFill>
                <a:blip r:embed="rId87"/>
                <a:stretch>
                  <a:fillRect/>
                </a:stretch>
              </p:blipFill>
              <p:spPr>
                <a:xfrm>
                  <a:off x="3117654" y="4746716"/>
                  <a:ext cx="153720" cy="10656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52" name="Ink 51">
                  <a:extLst>
                    <a:ext uri="{FF2B5EF4-FFF2-40B4-BE49-F238E27FC236}">
                      <a16:creationId xmlns:a16="http://schemas.microsoft.com/office/drawing/2014/main" id="{B8391A2C-A67F-6B1E-AB39-502346B3D36F}"/>
                    </a:ext>
                  </a:extLst>
                </p14:cNvPr>
                <p14:cNvContentPartPr/>
                <p14:nvPr/>
              </p14:nvContentPartPr>
              <p14:xfrm>
                <a:off x="3292614" y="4733756"/>
                <a:ext cx="91800" cy="84240"/>
              </p14:xfrm>
            </p:contentPart>
          </mc:Choice>
          <mc:Fallback xmlns="">
            <p:pic>
              <p:nvPicPr>
                <p:cNvPr id="52" name="Ink 51">
                  <a:extLst>
                    <a:ext uri="{FF2B5EF4-FFF2-40B4-BE49-F238E27FC236}">
                      <a16:creationId xmlns:a16="http://schemas.microsoft.com/office/drawing/2014/main" id="{B8391A2C-A67F-6B1E-AB39-502346B3D36F}"/>
                    </a:ext>
                  </a:extLst>
                </p:cNvPr>
                <p:cNvPicPr/>
                <p:nvPr/>
              </p:nvPicPr>
              <p:blipFill>
                <a:blip r:embed="rId89"/>
                <a:stretch>
                  <a:fillRect/>
                </a:stretch>
              </p:blipFill>
              <p:spPr>
                <a:xfrm>
                  <a:off x="3283614" y="4725116"/>
                  <a:ext cx="109440" cy="10188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53" name="Ink 52">
                  <a:extLst>
                    <a:ext uri="{FF2B5EF4-FFF2-40B4-BE49-F238E27FC236}">
                      <a16:creationId xmlns:a16="http://schemas.microsoft.com/office/drawing/2014/main" id="{AE8DD1DE-D58D-6094-728E-D1CCC0ED4351}"/>
                    </a:ext>
                  </a:extLst>
                </p14:cNvPr>
                <p14:cNvContentPartPr/>
                <p14:nvPr/>
              </p14:nvContentPartPr>
              <p14:xfrm>
                <a:off x="2657934" y="5455556"/>
                <a:ext cx="26280" cy="192960"/>
              </p14:xfrm>
            </p:contentPart>
          </mc:Choice>
          <mc:Fallback xmlns="">
            <p:pic>
              <p:nvPicPr>
                <p:cNvPr id="53" name="Ink 52">
                  <a:extLst>
                    <a:ext uri="{FF2B5EF4-FFF2-40B4-BE49-F238E27FC236}">
                      <a16:creationId xmlns:a16="http://schemas.microsoft.com/office/drawing/2014/main" id="{AE8DD1DE-D58D-6094-728E-D1CCC0ED4351}"/>
                    </a:ext>
                  </a:extLst>
                </p:cNvPr>
                <p:cNvPicPr/>
                <p:nvPr/>
              </p:nvPicPr>
              <p:blipFill>
                <a:blip r:embed="rId91"/>
                <a:stretch>
                  <a:fillRect/>
                </a:stretch>
              </p:blipFill>
              <p:spPr>
                <a:xfrm>
                  <a:off x="2648934" y="5446556"/>
                  <a:ext cx="43920" cy="21060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54" name="Ink 53">
                  <a:extLst>
                    <a:ext uri="{FF2B5EF4-FFF2-40B4-BE49-F238E27FC236}">
                      <a16:creationId xmlns:a16="http://schemas.microsoft.com/office/drawing/2014/main" id="{495702D8-0BC8-7A96-0A96-EBD82C22B4B2}"/>
                    </a:ext>
                  </a:extLst>
                </p14:cNvPr>
                <p14:cNvContentPartPr/>
                <p14:nvPr/>
              </p14:nvContentPartPr>
              <p14:xfrm>
                <a:off x="2664414" y="5410196"/>
                <a:ext cx="182520" cy="132480"/>
              </p14:xfrm>
            </p:contentPart>
          </mc:Choice>
          <mc:Fallback xmlns="">
            <p:pic>
              <p:nvPicPr>
                <p:cNvPr id="54" name="Ink 53">
                  <a:extLst>
                    <a:ext uri="{FF2B5EF4-FFF2-40B4-BE49-F238E27FC236}">
                      <a16:creationId xmlns:a16="http://schemas.microsoft.com/office/drawing/2014/main" id="{495702D8-0BC8-7A96-0A96-EBD82C22B4B2}"/>
                    </a:ext>
                  </a:extLst>
                </p:cNvPr>
                <p:cNvPicPr/>
                <p:nvPr/>
              </p:nvPicPr>
              <p:blipFill>
                <a:blip r:embed="rId93"/>
                <a:stretch>
                  <a:fillRect/>
                </a:stretch>
              </p:blipFill>
              <p:spPr>
                <a:xfrm>
                  <a:off x="2655774" y="5401556"/>
                  <a:ext cx="200160" cy="15012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55" name="Ink 54">
                  <a:extLst>
                    <a:ext uri="{FF2B5EF4-FFF2-40B4-BE49-F238E27FC236}">
                      <a16:creationId xmlns:a16="http://schemas.microsoft.com/office/drawing/2014/main" id="{201DD872-5514-0286-FE57-17E9AE1CFF82}"/>
                    </a:ext>
                  </a:extLst>
                </p14:cNvPr>
                <p14:cNvContentPartPr/>
                <p14:nvPr/>
              </p14:nvContentPartPr>
              <p14:xfrm>
                <a:off x="2920014" y="5366276"/>
                <a:ext cx="268200" cy="185040"/>
              </p14:xfrm>
            </p:contentPart>
          </mc:Choice>
          <mc:Fallback xmlns="">
            <p:pic>
              <p:nvPicPr>
                <p:cNvPr id="55" name="Ink 54">
                  <a:extLst>
                    <a:ext uri="{FF2B5EF4-FFF2-40B4-BE49-F238E27FC236}">
                      <a16:creationId xmlns:a16="http://schemas.microsoft.com/office/drawing/2014/main" id="{201DD872-5514-0286-FE57-17E9AE1CFF82}"/>
                    </a:ext>
                  </a:extLst>
                </p:cNvPr>
                <p:cNvPicPr/>
                <p:nvPr/>
              </p:nvPicPr>
              <p:blipFill>
                <a:blip r:embed="rId95"/>
                <a:stretch>
                  <a:fillRect/>
                </a:stretch>
              </p:blipFill>
              <p:spPr>
                <a:xfrm>
                  <a:off x="2911014" y="5357636"/>
                  <a:ext cx="285840" cy="20268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56" name="Ink 55">
                  <a:extLst>
                    <a:ext uri="{FF2B5EF4-FFF2-40B4-BE49-F238E27FC236}">
                      <a16:creationId xmlns:a16="http://schemas.microsoft.com/office/drawing/2014/main" id="{B4F3CD26-F7E4-A525-F5BD-896CFAC0719D}"/>
                    </a:ext>
                  </a:extLst>
                </p14:cNvPr>
                <p14:cNvContentPartPr/>
                <p14:nvPr/>
              </p14:nvContentPartPr>
              <p14:xfrm>
                <a:off x="3224574" y="5399756"/>
                <a:ext cx="90000" cy="115560"/>
              </p14:xfrm>
            </p:contentPart>
          </mc:Choice>
          <mc:Fallback xmlns="">
            <p:pic>
              <p:nvPicPr>
                <p:cNvPr id="56" name="Ink 55">
                  <a:extLst>
                    <a:ext uri="{FF2B5EF4-FFF2-40B4-BE49-F238E27FC236}">
                      <a16:creationId xmlns:a16="http://schemas.microsoft.com/office/drawing/2014/main" id="{B4F3CD26-F7E4-A525-F5BD-896CFAC0719D}"/>
                    </a:ext>
                  </a:extLst>
                </p:cNvPr>
                <p:cNvPicPr/>
                <p:nvPr/>
              </p:nvPicPr>
              <p:blipFill>
                <a:blip r:embed="rId97"/>
                <a:stretch>
                  <a:fillRect/>
                </a:stretch>
              </p:blipFill>
              <p:spPr>
                <a:xfrm>
                  <a:off x="3215934" y="5391116"/>
                  <a:ext cx="107640" cy="13320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57" name="Ink 56">
                  <a:extLst>
                    <a:ext uri="{FF2B5EF4-FFF2-40B4-BE49-F238E27FC236}">
                      <a16:creationId xmlns:a16="http://schemas.microsoft.com/office/drawing/2014/main" id="{C333C713-973D-E32C-112C-A68B892EC386}"/>
                    </a:ext>
                  </a:extLst>
                </p14:cNvPr>
                <p14:cNvContentPartPr/>
                <p14:nvPr/>
              </p14:nvContentPartPr>
              <p14:xfrm>
                <a:off x="3313494" y="5309036"/>
                <a:ext cx="76680" cy="291960"/>
              </p14:xfrm>
            </p:contentPart>
          </mc:Choice>
          <mc:Fallback xmlns="">
            <p:pic>
              <p:nvPicPr>
                <p:cNvPr id="57" name="Ink 56">
                  <a:extLst>
                    <a:ext uri="{FF2B5EF4-FFF2-40B4-BE49-F238E27FC236}">
                      <a16:creationId xmlns:a16="http://schemas.microsoft.com/office/drawing/2014/main" id="{C333C713-973D-E32C-112C-A68B892EC386}"/>
                    </a:ext>
                  </a:extLst>
                </p:cNvPr>
                <p:cNvPicPr/>
                <p:nvPr/>
              </p:nvPicPr>
              <p:blipFill>
                <a:blip r:embed="rId99"/>
                <a:stretch>
                  <a:fillRect/>
                </a:stretch>
              </p:blipFill>
              <p:spPr>
                <a:xfrm>
                  <a:off x="3304854" y="5300396"/>
                  <a:ext cx="94320" cy="30960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58" name="Ink 57">
                  <a:extLst>
                    <a:ext uri="{FF2B5EF4-FFF2-40B4-BE49-F238E27FC236}">
                      <a16:creationId xmlns:a16="http://schemas.microsoft.com/office/drawing/2014/main" id="{FE616E8E-DD38-49E2-DF5B-D616BE1A3E82}"/>
                    </a:ext>
                  </a:extLst>
                </p14:cNvPr>
                <p14:cNvContentPartPr/>
                <p14:nvPr/>
              </p14:nvContentPartPr>
              <p14:xfrm>
                <a:off x="3436614" y="5346116"/>
                <a:ext cx="60840" cy="143280"/>
              </p14:xfrm>
            </p:contentPart>
          </mc:Choice>
          <mc:Fallback xmlns="">
            <p:pic>
              <p:nvPicPr>
                <p:cNvPr id="58" name="Ink 57">
                  <a:extLst>
                    <a:ext uri="{FF2B5EF4-FFF2-40B4-BE49-F238E27FC236}">
                      <a16:creationId xmlns:a16="http://schemas.microsoft.com/office/drawing/2014/main" id="{FE616E8E-DD38-49E2-DF5B-D616BE1A3E82}"/>
                    </a:ext>
                  </a:extLst>
                </p:cNvPr>
                <p:cNvPicPr/>
                <p:nvPr/>
              </p:nvPicPr>
              <p:blipFill>
                <a:blip r:embed="rId101"/>
                <a:stretch>
                  <a:fillRect/>
                </a:stretch>
              </p:blipFill>
              <p:spPr>
                <a:xfrm>
                  <a:off x="3427974" y="5337116"/>
                  <a:ext cx="78480" cy="16092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61" name="Ink 60">
                  <a:extLst>
                    <a:ext uri="{FF2B5EF4-FFF2-40B4-BE49-F238E27FC236}">
                      <a16:creationId xmlns:a16="http://schemas.microsoft.com/office/drawing/2014/main" id="{C391B8A9-0A34-6FC1-538A-3661E6CA67EA}"/>
                    </a:ext>
                  </a:extLst>
                </p14:cNvPr>
                <p14:cNvContentPartPr/>
                <p14:nvPr/>
              </p14:nvContentPartPr>
              <p14:xfrm>
                <a:off x="4450374" y="3569156"/>
                <a:ext cx="43920" cy="397440"/>
              </p14:xfrm>
            </p:contentPart>
          </mc:Choice>
          <mc:Fallback xmlns="">
            <p:pic>
              <p:nvPicPr>
                <p:cNvPr id="61" name="Ink 60">
                  <a:extLst>
                    <a:ext uri="{FF2B5EF4-FFF2-40B4-BE49-F238E27FC236}">
                      <a16:creationId xmlns:a16="http://schemas.microsoft.com/office/drawing/2014/main" id="{C391B8A9-0A34-6FC1-538A-3661E6CA67EA}"/>
                    </a:ext>
                  </a:extLst>
                </p:cNvPr>
                <p:cNvPicPr/>
                <p:nvPr/>
              </p:nvPicPr>
              <p:blipFill>
                <a:blip r:embed="rId103"/>
                <a:stretch>
                  <a:fillRect/>
                </a:stretch>
              </p:blipFill>
              <p:spPr>
                <a:xfrm>
                  <a:off x="4441734" y="3560516"/>
                  <a:ext cx="61560" cy="41508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62" name="Ink 61">
                  <a:extLst>
                    <a:ext uri="{FF2B5EF4-FFF2-40B4-BE49-F238E27FC236}">
                      <a16:creationId xmlns:a16="http://schemas.microsoft.com/office/drawing/2014/main" id="{70C7DD16-78A5-C8AE-C6DF-C88EAC44FF3D}"/>
                    </a:ext>
                  </a:extLst>
                </p14:cNvPr>
                <p14:cNvContentPartPr/>
                <p14:nvPr/>
              </p14:nvContentPartPr>
              <p14:xfrm>
                <a:off x="4486014" y="3814316"/>
                <a:ext cx="1885320" cy="265320"/>
              </p14:xfrm>
            </p:contentPart>
          </mc:Choice>
          <mc:Fallback xmlns="">
            <p:pic>
              <p:nvPicPr>
                <p:cNvPr id="62" name="Ink 61">
                  <a:extLst>
                    <a:ext uri="{FF2B5EF4-FFF2-40B4-BE49-F238E27FC236}">
                      <a16:creationId xmlns:a16="http://schemas.microsoft.com/office/drawing/2014/main" id="{70C7DD16-78A5-C8AE-C6DF-C88EAC44FF3D}"/>
                    </a:ext>
                  </a:extLst>
                </p:cNvPr>
                <p:cNvPicPr/>
                <p:nvPr/>
              </p:nvPicPr>
              <p:blipFill>
                <a:blip r:embed="rId105"/>
                <a:stretch>
                  <a:fillRect/>
                </a:stretch>
              </p:blipFill>
              <p:spPr>
                <a:xfrm>
                  <a:off x="4477374" y="3805316"/>
                  <a:ext cx="1902960" cy="28296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64" name="Ink 63">
                  <a:extLst>
                    <a:ext uri="{FF2B5EF4-FFF2-40B4-BE49-F238E27FC236}">
                      <a16:creationId xmlns:a16="http://schemas.microsoft.com/office/drawing/2014/main" id="{026DD966-B5F5-790A-96A2-814B85359BEE}"/>
                    </a:ext>
                  </a:extLst>
                </p14:cNvPr>
                <p14:cNvContentPartPr/>
                <p14:nvPr/>
              </p14:nvContentPartPr>
              <p14:xfrm>
                <a:off x="4473774" y="3430916"/>
                <a:ext cx="2771640" cy="443520"/>
              </p14:xfrm>
            </p:contentPart>
          </mc:Choice>
          <mc:Fallback xmlns="">
            <p:pic>
              <p:nvPicPr>
                <p:cNvPr id="64" name="Ink 63">
                  <a:extLst>
                    <a:ext uri="{FF2B5EF4-FFF2-40B4-BE49-F238E27FC236}">
                      <a16:creationId xmlns:a16="http://schemas.microsoft.com/office/drawing/2014/main" id="{026DD966-B5F5-790A-96A2-814B85359BEE}"/>
                    </a:ext>
                  </a:extLst>
                </p:cNvPr>
                <p:cNvPicPr/>
                <p:nvPr/>
              </p:nvPicPr>
              <p:blipFill>
                <a:blip r:embed="rId107"/>
                <a:stretch>
                  <a:fillRect/>
                </a:stretch>
              </p:blipFill>
              <p:spPr>
                <a:xfrm>
                  <a:off x="4464774" y="3422276"/>
                  <a:ext cx="2789280" cy="46116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65" name="Ink 64">
                  <a:extLst>
                    <a:ext uri="{FF2B5EF4-FFF2-40B4-BE49-F238E27FC236}">
                      <a16:creationId xmlns:a16="http://schemas.microsoft.com/office/drawing/2014/main" id="{EF837251-E35C-E9DD-9971-D00BAA9A6F21}"/>
                    </a:ext>
                  </a:extLst>
                </p14:cNvPr>
                <p14:cNvContentPartPr/>
                <p14:nvPr/>
              </p14:nvContentPartPr>
              <p14:xfrm>
                <a:off x="4851414" y="3616676"/>
                <a:ext cx="175680" cy="279000"/>
              </p14:xfrm>
            </p:contentPart>
          </mc:Choice>
          <mc:Fallback xmlns="">
            <p:pic>
              <p:nvPicPr>
                <p:cNvPr id="65" name="Ink 64">
                  <a:extLst>
                    <a:ext uri="{FF2B5EF4-FFF2-40B4-BE49-F238E27FC236}">
                      <a16:creationId xmlns:a16="http://schemas.microsoft.com/office/drawing/2014/main" id="{EF837251-E35C-E9DD-9971-D00BAA9A6F21}"/>
                    </a:ext>
                  </a:extLst>
                </p:cNvPr>
                <p:cNvPicPr/>
                <p:nvPr/>
              </p:nvPicPr>
              <p:blipFill>
                <a:blip r:embed="rId109"/>
                <a:stretch>
                  <a:fillRect/>
                </a:stretch>
              </p:blipFill>
              <p:spPr>
                <a:xfrm>
                  <a:off x="4842414" y="3607676"/>
                  <a:ext cx="193320" cy="29664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66" name="Ink 65">
                  <a:extLst>
                    <a:ext uri="{FF2B5EF4-FFF2-40B4-BE49-F238E27FC236}">
                      <a16:creationId xmlns:a16="http://schemas.microsoft.com/office/drawing/2014/main" id="{DDF656F1-B724-D6BE-7B62-AA2EA04C3AED}"/>
                    </a:ext>
                  </a:extLst>
                </p14:cNvPr>
                <p14:cNvContentPartPr/>
                <p14:nvPr/>
              </p14:nvContentPartPr>
              <p14:xfrm>
                <a:off x="5083254" y="3705236"/>
                <a:ext cx="90360" cy="151200"/>
              </p14:xfrm>
            </p:contentPart>
          </mc:Choice>
          <mc:Fallback xmlns="">
            <p:pic>
              <p:nvPicPr>
                <p:cNvPr id="66" name="Ink 65">
                  <a:extLst>
                    <a:ext uri="{FF2B5EF4-FFF2-40B4-BE49-F238E27FC236}">
                      <a16:creationId xmlns:a16="http://schemas.microsoft.com/office/drawing/2014/main" id="{DDF656F1-B724-D6BE-7B62-AA2EA04C3AED}"/>
                    </a:ext>
                  </a:extLst>
                </p:cNvPr>
                <p:cNvPicPr/>
                <p:nvPr/>
              </p:nvPicPr>
              <p:blipFill>
                <a:blip r:embed="rId111"/>
                <a:stretch>
                  <a:fillRect/>
                </a:stretch>
              </p:blipFill>
              <p:spPr>
                <a:xfrm>
                  <a:off x="5074254" y="3696596"/>
                  <a:ext cx="108000" cy="16884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67" name="Ink 66">
                  <a:extLst>
                    <a:ext uri="{FF2B5EF4-FFF2-40B4-BE49-F238E27FC236}">
                      <a16:creationId xmlns:a16="http://schemas.microsoft.com/office/drawing/2014/main" id="{B1C7B5AB-CB97-FEF1-D347-94C8A7D56A7A}"/>
                    </a:ext>
                  </a:extLst>
                </p14:cNvPr>
                <p14:cNvContentPartPr/>
                <p14:nvPr/>
              </p14:nvContentPartPr>
              <p14:xfrm>
                <a:off x="5240574" y="3666716"/>
                <a:ext cx="175680" cy="143640"/>
              </p14:xfrm>
            </p:contentPart>
          </mc:Choice>
          <mc:Fallback xmlns="">
            <p:pic>
              <p:nvPicPr>
                <p:cNvPr id="67" name="Ink 66">
                  <a:extLst>
                    <a:ext uri="{FF2B5EF4-FFF2-40B4-BE49-F238E27FC236}">
                      <a16:creationId xmlns:a16="http://schemas.microsoft.com/office/drawing/2014/main" id="{B1C7B5AB-CB97-FEF1-D347-94C8A7D56A7A}"/>
                    </a:ext>
                  </a:extLst>
                </p:cNvPr>
                <p:cNvPicPr/>
                <p:nvPr/>
              </p:nvPicPr>
              <p:blipFill>
                <a:blip r:embed="rId113"/>
                <a:stretch>
                  <a:fillRect/>
                </a:stretch>
              </p:blipFill>
              <p:spPr>
                <a:xfrm>
                  <a:off x="5231934" y="3657716"/>
                  <a:ext cx="193320" cy="16128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68" name="Ink 67">
                  <a:extLst>
                    <a:ext uri="{FF2B5EF4-FFF2-40B4-BE49-F238E27FC236}">
                      <a16:creationId xmlns:a16="http://schemas.microsoft.com/office/drawing/2014/main" id="{7F07D81B-5C55-78CE-AF6C-07E5DDED7E92}"/>
                    </a:ext>
                  </a:extLst>
                </p14:cNvPr>
                <p14:cNvContentPartPr/>
                <p14:nvPr/>
              </p14:nvContentPartPr>
              <p14:xfrm>
                <a:off x="5466294" y="3660596"/>
                <a:ext cx="129960" cy="153360"/>
              </p14:xfrm>
            </p:contentPart>
          </mc:Choice>
          <mc:Fallback xmlns="">
            <p:pic>
              <p:nvPicPr>
                <p:cNvPr id="68" name="Ink 67">
                  <a:extLst>
                    <a:ext uri="{FF2B5EF4-FFF2-40B4-BE49-F238E27FC236}">
                      <a16:creationId xmlns:a16="http://schemas.microsoft.com/office/drawing/2014/main" id="{7F07D81B-5C55-78CE-AF6C-07E5DDED7E92}"/>
                    </a:ext>
                  </a:extLst>
                </p:cNvPr>
                <p:cNvPicPr/>
                <p:nvPr/>
              </p:nvPicPr>
              <p:blipFill>
                <a:blip r:embed="rId115"/>
                <a:stretch>
                  <a:fillRect/>
                </a:stretch>
              </p:blipFill>
              <p:spPr>
                <a:xfrm>
                  <a:off x="5457654" y="3651956"/>
                  <a:ext cx="14760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69" name="Ink 68">
                  <a:extLst>
                    <a:ext uri="{FF2B5EF4-FFF2-40B4-BE49-F238E27FC236}">
                      <a16:creationId xmlns:a16="http://schemas.microsoft.com/office/drawing/2014/main" id="{0DB6D634-374A-FFF3-5DBD-0D5931994116}"/>
                    </a:ext>
                  </a:extLst>
                </p14:cNvPr>
                <p14:cNvContentPartPr/>
                <p14:nvPr/>
              </p14:nvContentPartPr>
              <p14:xfrm>
                <a:off x="5663214" y="3610196"/>
                <a:ext cx="49680" cy="172800"/>
              </p14:xfrm>
            </p:contentPart>
          </mc:Choice>
          <mc:Fallback xmlns="">
            <p:pic>
              <p:nvPicPr>
                <p:cNvPr id="69" name="Ink 68">
                  <a:extLst>
                    <a:ext uri="{FF2B5EF4-FFF2-40B4-BE49-F238E27FC236}">
                      <a16:creationId xmlns:a16="http://schemas.microsoft.com/office/drawing/2014/main" id="{0DB6D634-374A-FFF3-5DBD-0D5931994116}"/>
                    </a:ext>
                  </a:extLst>
                </p:cNvPr>
                <p:cNvPicPr/>
                <p:nvPr/>
              </p:nvPicPr>
              <p:blipFill>
                <a:blip r:embed="rId117"/>
                <a:stretch>
                  <a:fillRect/>
                </a:stretch>
              </p:blipFill>
              <p:spPr>
                <a:xfrm>
                  <a:off x="5654574" y="3601556"/>
                  <a:ext cx="67320" cy="19044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70" name="Ink 69">
                  <a:extLst>
                    <a:ext uri="{FF2B5EF4-FFF2-40B4-BE49-F238E27FC236}">
                      <a16:creationId xmlns:a16="http://schemas.microsoft.com/office/drawing/2014/main" id="{692E1FC0-5AB5-8ED9-5D4E-5D6044AC6DC3}"/>
                    </a:ext>
                  </a:extLst>
                </p14:cNvPr>
                <p14:cNvContentPartPr/>
                <p14:nvPr/>
              </p14:nvContentPartPr>
              <p14:xfrm>
                <a:off x="5770854" y="3650516"/>
                <a:ext cx="61200" cy="115200"/>
              </p14:xfrm>
            </p:contentPart>
          </mc:Choice>
          <mc:Fallback xmlns="">
            <p:pic>
              <p:nvPicPr>
                <p:cNvPr id="70" name="Ink 69">
                  <a:extLst>
                    <a:ext uri="{FF2B5EF4-FFF2-40B4-BE49-F238E27FC236}">
                      <a16:creationId xmlns:a16="http://schemas.microsoft.com/office/drawing/2014/main" id="{692E1FC0-5AB5-8ED9-5D4E-5D6044AC6DC3}"/>
                    </a:ext>
                  </a:extLst>
                </p:cNvPr>
                <p:cNvPicPr/>
                <p:nvPr/>
              </p:nvPicPr>
              <p:blipFill>
                <a:blip r:embed="rId119"/>
                <a:stretch>
                  <a:fillRect/>
                </a:stretch>
              </p:blipFill>
              <p:spPr>
                <a:xfrm>
                  <a:off x="5761854" y="3641876"/>
                  <a:ext cx="78840" cy="13284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71" name="Ink 70">
                  <a:extLst>
                    <a:ext uri="{FF2B5EF4-FFF2-40B4-BE49-F238E27FC236}">
                      <a16:creationId xmlns:a16="http://schemas.microsoft.com/office/drawing/2014/main" id="{C729EBD8-0692-3D97-E2D0-67A78F60E4CC}"/>
                    </a:ext>
                  </a:extLst>
                </p14:cNvPr>
                <p14:cNvContentPartPr/>
                <p14:nvPr/>
              </p14:nvContentPartPr>
              <p14:xfrm>
                <a:off x="5945814" y="3581396"/>
                <a:ext cx="330840" cy="179640"/>
              </p14:xfrm>
            </p:contentPart>
          </mc:Choice>
          <mc:Fallback xmlns="">
            <p:pic>
              <p:nvPicPr>
                <p:cNvPr id="71" name="Ink 70">
                  <a:extLst>
                    <a:ext uri="{FF2B5EF4-FFF2-40B4-BE49-F238E27FC236}">
                      <a16:creationId xmlns:a16="http://schemas.microsoft.com/office/drawing/2014/main" id="{C729EBD8-0692-3D97-E2D0-67A78F60E4CC}"/>
                    </a:ext>
                  </a:extLst>
                </p:cNvPr>
                <p:cNvPicPr/>
                <p:nvPr/>
              </p:nvPicPr>
              <p:blipFill>
                <a:blip r:embed="rId121"/>
                <a:stretch>
                  <a:fillRect/>
                </a:stretch>
              </p:blipFill>
              <p:spPr>
                <a:xfrm>
                  <a:off x="5936814" y="3572396"/>
                  <a:ext cx="348480" cy="19728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73" name="Ink 72">
                  <a:extLst>
                    <a:ext uri="{FF2B5EF4-FFF2-40B4-BE49-F238E27FC236}">
                      <a16:creationId xmlns:a16="http://schemas.microsoft.com/office/drawing/2014/main" id="{473F868A-0489-B3F0-61DF-F5F8ED6AA930}"/>
                    </a:ext>
                  </a:extLst>
                </p14:cNvPr>
                <p14:cNvContentPartPr/>
                <p14:nvPr/>
              </p14:nvContentPartPr>
              <p14:xfrm>
                <a:off x="4503294" y="2545676"/>
                <a:ext cx="20520" cy="551520"/>
              </p14:xfrm>
            </p:contentPart>
          </mc:Choice>
          <mc:Fallback xmlns="">
            <p:pic>
              <p:nvPicPr>
                <p:cNvPr id="73" name="Ink 72">
                  <a:extLst>
                    <a:ext uri="{FF2B5EF4-FFF2-40B4-BE49-F238E27FC236}">
                      <a16:creationId xmlns:a16="http://schemas.microsoft.com/office/drawing/2014/main" id="{473F868A-0489-B3F0-61DF-F5F8ED6AA930}"/>
                    </a:ext>
                  </a:extLst>
                </p:cNvPr>
                <p:cNvPicPr/>
                <p:nvPr/>
              </p:nvPicPr>
              <p:blipFill>
                <a:blip r:embed="rId123"/>
                <a:stretch>
                  <a:fillRect/>
                </a:stretch>
              </p:blipFill>
              <p:spPr>
                <a:xfrm>
                  <a:off x="4494654" y="2536676"/>
                  <a:ext cx="38160" cy="56916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74" name="Ink 73">
                  <a:extLst>
                    <a:ext uri="{FF2B5EF4-FFF2-40B4-BE49-F238E27FC236}">
                      <a16:creationId xmlns:a16="http://schemas.microsoft.com/office/drawing/2014/main" id="{234B449F-8645-9669-DA67-064E2EF00890}"/>
                    </a:ext>
                  </a:extLst>
                </p14:cNvPr>
                <p14:cNvContentPartPr/>
                <p14:nvPr/>
              </p14:nvContentPartPr>
              <p14:xfrm>
                <a:off x="4542534" y="2909996"/>
                <a:ext cx="2151360" cy="118800"/>
              </p14:xfrm>
            </p:contentPart>
          </mc:Choice>
          <mc:Fallback xmlns="">
            <p:pic>
              <p:nvPicPr>
                <p:cNvPr id="74" name="Ink 73">
                  <a:extLst>
                    <a:ext uri="{FF2B5EF4-FFF2-40B4-BE49-F238E27FC236}">
                      <a16:creationId xmlns:a16="http://schemas.microsoft.com/office/drawing/2014/main" id="{234B449F-8645-9669-DA67-064E2EF00890}"/>
                    </a:ext>
                  </a:extLst>
                </p:cNvPr>
                <p:cNvPicPr/>
                <p:nvPr/>
              </p:nvPicPr>
              <p:blipFill>
                <a:blip r:embed="rId125"/>
                <a:stretch>
                  <a:fillRect/>
                </a:stretch>
              </p:blipFill>
              <p:spPr>
                <a:xfrm>
                  <a:off x="4533534" y="2900996"/>
                  <a:ext cx="2169000" cy="13644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76" name="Ink 75">
                  <a:extLst>
                    <a:ext uri="{FF2B5EF4-FFF2-40B4-BE49-F238E27FC236}">
                      <a16:creationId xmlns:a16="http://schemas.microsoft.com/office/drawing/2014/main" id="{3D44481A-8707-2765-F795-9044B840DBE2}"/>
                    </a:ext>
                  </a:extLst>
                </p14:cNvPr>
                <p14:cNvContentPartPr/>
                <p14:nvPr/>
              </p14:nvContentPartPr>
              <p14:xfrm>
                <a:off x="4453614" y="2448116"/>
                <a:ext cx="2779560" cy="535680"/>
              </p14:xfrm>
            </p:contentPart>
          </mc:Choice>
          <mc:Fallback xmlns="">
            <p:pic>
              <p:nvPicPr>
                <p:cNvPr id="76" name="Ink 75">
                  <a:extLst>
                    <a:ext uri="{FF2B5EF4-FFF2-40B4-BE49-F238E27FC236}">
                      <a16:creationId xmlns:a16="http://schemas.microsoft.com/office/drawing/2014/main" id="{3D44481A-8707-2765-F795-9044B840DBE2}"/>
                    </a:ext>
                  </a:extLst>
                </p:cNvPr>
                <p:cNvPicPr/>
                <p:nvPr/>
              </p:nvPicPr>
              <p:blipFill>
                <a:blip r:embed="rId127"/>
                <a:stretch>
                  <a:fillRect/>
                </a:stretch>
              </p:blipFill>
              <p:spPr>
                <a:xfrm>
                  <a:off x="4444974" y="2439476"/>
                  <a:ext cx="2797200" cy="55332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77" name="Ink 76">
                  <a:extLst>
                    <a:ext uri="{FF2B5EF4-FFF2-40B4-BE49-F238E27FC236}">
                      <a16:creationId xmlns:a16="http://schemas.microsoft.com/office/drawing/2014/main" id="{2DD46D9F-EFA8-CFE2-CE94-2AE54845D494}"/>
                    </a:ext>
                  </a:extLst>
                </p14:cNvPr>
                <p14:cNvContentPartPr/>
                <p14:nvPr/>
              </p14:nvContentPartPr>
              <p14:xfrm>
                <a:off x="4987494" y="2717396"/>
                <a:ext cx="217080" cy="184680"/>
              </p14:xfrm>
            </p:contentPart>
          </mc:Choice>
          <mc:Fallback xmlns="">
            <p:pic>
              <p:nvPicPr>
                <p:cNvPr id="77" name="Ink 76">
                  <a:extLst>
                    <a:ext uri="{FF2B5EF4-FFF2-40B4-BE49-F238E27FC236}">
                      <a16:creationId xmlns:a16="http://schemas.microsoft.com/office/drawing/2014/main" id="{2DD46D9F-EFA8-CFE2-CE94-2AE54845D494}"/>
                    </a:ext>
                  </a:extLst>
                </p:cNvPr>
                <p:cNvPicPr/>
                <p:nvPr/>
              </p:nvPicPr>
              <p:blipFill>
                <a:blip r:embed="rId129"/>
                <a:stretch>
                  <a:fillRect/>
                </a:stretch>
              </p:blipFill>
              <p:spPr>
                <a:xfrm>
                  <a:off x="4978854" y="2708756"/>
                  <a:ext cx="234720" cy="20232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78" name="Ink 77">
                  <a:extLst>
                    <a:ext uri="{FF2B5EF4-FFF2-40B4-BE49-F238E27FC236}">
                      <a16:creationId xmlns:a16="http://schemas.microsoft.com/office/drawing/2014/main" id="{3E6425A9-7BFA-5F26-6122-99096FF70EB5}"/>
                    </a:ext>
                  </a:extLst>
                </p14:cNvPr>
                <p14:cNvContentPartPr/>
                <p14:nvPr/>
              </p14:nvContentPartPr>
              <p14:xfrm>
                <a:off x="5269734" y="2742956"/>
                <a:ext cx="10440" cy="125280"/>
              </p14:xfrm>
            </p:contentPart>
          </mc:Choice>
          <mc:Fallback xmlns="">
            <p:pic>
              <p:nvPicPr>
                <p:cNvPr id="78" name="Ink 77">
                  <a:extLst>
                    <a:ext uri="{FF2B5EF4-FFF2-40B4-BE49-F238E27FC236}">
                      <a16:creationId xmlns:a16="http://schemas.microsoft.com/office/drawing/2014/main" id="{3E6425A9-7BFA-5F26-6122-99096FF70EB5}"/>
                    </a:ext>
                  </a:extLst>
                </p:cNvPr>
                <p:cNvPicPr/>
                <p:nvPr/>
              </p:nvPicPr>
              <p:blipFill>
                <a:blip r:embed="rId131"/>
                <a:stretch>
                  <a:fillRect/>
                </a:stretch>
              </p:blipFill>
              <p:spPr>
                <a:xfrm>
                  <a:off x="5261094" y="2734316"/>
                  <a:ext cx="28080" cy="14292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79" name="Ink 78">
                  <a:extLst>
                    <a:ext uri="{FF2B5EF4-FFF2-40B4-BE49-F238E27FC236}">
                      <a16:creationId xmlns:a16="http://schemas.microsoft.com/office/drawing/2014/main" id="{4884FF0B-9BAE-E7D5-276B-9A7C744F9DD2}"/>
                    </a:ext>
                  </a:extLst>
                </p14:cNvPr>
                <p14:cNvContentPartPr/>
                <p14:nvPr/>
              </p14:nvContentPartPr>
              <p14:xfrm>
                <a:off x="5606694" y="2657636"/>
                <a:ext cx="145800" cy="186480"/>
              </p14:xfrm>
            </p:contentPart>
          </mc:Choice>
          <mc:Fallback xmlns="">
            <p:pic>
              <p:nvPicPr>
                <p:cNvPr id="79" name="Ink 78">
                  <a:extLst>
                    <a:ext uri="{FF2B5EF4-FFF2-40B4-BE49-F238E27FC236}">
                      <a16:creationId xmlns:a16="http://schemas.microsoft.com/office/drawing/2014/main" id="{4884FF0B-9BAE-E7D5-276B-9A7C744F9DD2}"/>
                    </a:ext>
                  </a:extLst>
                </p:cNvPr>
                <p:cNvPicPr/>
                <p:nvPr/>
              </p:nvPicPr>
              <p:blipFill>
                <a:blip r:embed="rId133"/>
                <a:stretch>
                  <a:fillRect/>
                </a:stretch>
              </p:blipFill>
              <p:spPr>
                <a:xfrm>
                  <a:off x="5597694" y="2648996"/>
                  <a:ext cx="163440" cy="20412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80" name="Ink 79">
                  <a:extLst>
                    <a:ext uri="{FF2B5EF4-FFF2-40B4-BE49-F238E27FC236}">
                      <a16:creationId xmlns:a16="http://schemas.microsoft.com/office/drawing/2014/main" id="{12DFCA87-47D5-F866-59AF-7C362CD42396}"/>
                    </a:ext>
                  </a:extLst>
                </p14:cNvPr>
                <p14:cNvContentPartPr/>
                <p14:nvPr/>
              </p14:nvContentPartPr>
              <p14:xfrm>
                <a:off x="5845734" y="2700836"/>
                <a:ext cx="317880" cy="285120"/>
              </p14:xfrm>
            </p:contentPart>
          </mc:Choice>
          <mc:Fallback xmlns="">
            <p:pic>
              <p:nvPicPr>
                <p:cNvPr id="80" name="Ink 79">
                  <a:extLst>
                    <a:ext uri="{FF2B5EF4-FFF2-40B4-BE49-F238E27FC236}">
                      <a16:creationId xmlns:a16="http://schemas.microsoft.com/office/drawing/2014/main" id="{12DFCA87-47D5-F866-59AF-7C362CD42396}"/>
                    </a:ext>
                  </a:extLst>
                </p:cNvPr>
                <p:cNvPicPr/>
                <p:nvPr/>
              </p:nvPicPr>
              <p:blipFill>
                <a:blip r:embed="rId135"/>
                <a:stretch>
                  <a:fillRect/>
                </a:stretch>
              </p:blipFill>
              <p:spPr>
                <a:xfrm>
                  <a:off x="5837094" y="2692196"/>
                  <a:ext cx="335520" cy="30276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81" name="Ink 80">
                  <a:extLst>
                    <a:ext uri="{FF2B5EF4-FFF2-40B4-BE49-F238E27FC236}">
                      <a16:creationId xmlns:a16="http://schemas.microsoft.com/office/drawing/2014/main" id="{574C5997-7A59-908D-5B6A-A2FDF3F3C8BC}"/>
                    </a:ext>
                  </a:extLst>
                </p14:cNvPr>
                <p14:cNvContentPartPr/>
                <p14:nvPr/>
              </p14:nvContentPartPr>
              <p14:xfrm>
                <a:off x="6233454" y="2722796"/>
                <a:ext cx="118440" cy="86760"/>
              </p14:xfrm>
            </p:contentPart>
          </mc:Choice>
          <mc:Fallback xmlns="">
            <p:pic>
              <p:nvPicPr>
                <p:cNvPr id="81" name="Ink 80">
                  <a:extLst>
                    <a:ext uri="{FF2B5EF4-FFF2-40B4-BE49-F238E27FC236}">
                      <a16:creationId xmlns:a16="http://schemas.microsoft.com/office/drawing/2014/main" id="{574C5997-7A59-908D-5B6A-A2FDF3F3C8BC}"/>
                    </a:ext>
                  </a:extLst>
                </p:cNvPr>
                <p:cNvPicPr/>
                <p:nvPr/>
              </p:nvPicPr>
              <p:blipFill>
                <a:blip r:embed="rId137"/>
                <a:stretch>
                  <a:fillRect/>
                </a:stretch>
              </p:blipFill>
              <p:spPr>
                <a:xfrm>
                  <a:off x="6224454" y="2713796"/>
                  <a:ext cx="136080" cy="10440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82" name="Ink 81">
                  <a:extLst>
                    <a:ext uri="{FF2B5EF4-FFF2-40B4-BE49-F238E27FC236}">
                      <a16:creationId xmlns:a16="http://schemas.microsoft.com/office/drawing/2014/main" id="{887E6324-6273-C89A-52A4-E966F97440A3}"/>
                    </a:ext>
                  </a:extLst>
                </p14:cNvPr>
                <p14:cNvContentPartPr/>
                <p14:nvPr/>
              </p14:nvContentPartPr>
              <p14:xfrm>
                <a:off x="6390414" y="2643956"/>
                <a:ext cx="158040" cy="168480"/>
              </p14:xfrm>
            </p:contentPart>
          </mc:Choice>
          <mc:Fallback xmlns="">
            <p:pic>
              <p:nvPicPr>
                <p:cNvPr id="82" name="Ink 81">
                  <a:extLst>
                    <a:ext uri="{FF2B5EF4-FFF2-40B4-BE49-F238E27FC236}">
                      <a16:creationId xmlns:a16="http://schemas.microsoft.com/office/drawing/2014/main" id="{887E6324-6273-C89A-52A4-E966F97440A3}"/>
                    </a:ext>
                  </a:extLst>
                </p:cNvPr>
                <p:cNvPicPr/>
                <p:nvPr/>
              </p:nvPicPr>
              <p:blipFill>
                <a:blip r:embed="rId139"/>
                <a:stretch>
                  <a:fillRect/>
                </a:stretch>
              </p:blipFill>
              <p:spPr>
                <a:xfrm>
                  <a:off x="6381414" y="2634956"/>
                  <a:ext cx="175680" cy="18612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84" name="Ink 83">
                  <a:extLst>
                    <a:ext uri="{FF2B5EF4-FFF2-40B4-BE49-F238E27FC236}">
                      <a16:creationId xmlns:a16="http://schemas.microsoft.com/office/drawing/2014/main" id="{BB2D5A38-8D46-6DBE-853B-F11866D4934E}"/>
                    </a:ext>
                  </a:extLst>
                </p14:cNvPr>
                <p14:cNvContentPartPr/>
                <p14:nvPr/>
              </p14:nvContentPartPr>
              <p14:xfrm>
                <a:off x="4061574" y="2290796"/>
                <a:ext cx="402120" cy="3679200"/>
              </p14:xfrm>
            </p:contentPart>
          </mc:Choice>
          <mc:Fallback xmlns="">
            <p:pic>
              <p:nvPicPr>
                <p:cNvPr id="84" name="Ink 83">
                  <a:extLst>
                    <a:ext uri="{FF2B5EF4-FFF2-40B4-BE49-F238E27FC236}">
                      <a16:creationId xmlns:a16="http://schemas.microsoft.com/office/drawing/2014/main" id="{BB2D5A38-8D46-6DBE-853B-F11866D4934E}"/>
                    </a:ext>
                  </a:extLst>
                </p:cNvPr>
                <p:cNvPicPr/>
                <p:nvPr/>
              </p:nvPicPr>
              <p:blipFill>
                <a:blip r:embed="rId141"/>
                <a:stretch>
                  <a:fillRect/>
                </a:stretch>
              </p:blipFill>
              <p:spPr>
                <a:xfrm>
                  <a:off x="4052934" y="2281796"/>
                  <a:ext cx="419760" cy="369684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85" name="Ink 84">
                  <a:extLst>
                    <a:ext uri="{FF2B5EF4-FFF2-40B4-BE49-F238E27FC236}">
                      <a16:creationId xmlns:a16="http://schemas.microsoft.com/office/drawing/2014/main" id="{D7FEAE67-9B7F-1B5A-9A78-FEBEC635FF5A}"/>
                    </a:ext>
                  </a:extLst>
                </p14:cNvPr>
                <p14:cNvContentPartPr/>
                <p14:nvPr/>
              </p14:nvContentPartPr>
              <p14:xfrm>
                <a:off x="6438654" y="2232476"/>
                <a:ext cx="1212120" cy="3794040"/>
              </p14:xfrm>
            </p:contentPart>
          </mc:Choice>
          <mc:Fallback xmlns="">
            <p:pic>
              <p:nvPicPr>
                <p:cNvPr id="85" name="Ink 84">
                  <a:extLst>
                    <a:ext uri="{FF2B5EF4-FFF2-40B4-BE49-F238E27FC236}">
                      <a16:creationId xmlns:a16="http://schemas.microsoft.com/office/drawing/2014/main" id="{D7FEAE67-9B7F-1B5A-9A78-FEBEC635FF5A}"/>
                    </a:ext>
                  </a:extLst>
                </p:cNvPr>
                <p:cNvPicPr/>
                <p:nvPr/>
              </p:nvPicPr>
              <p:blipFill>
                <a:blip r:embed="rId143"/>
                <a:stretch>
                  <a:fillRect/>
                </a:stretch>
              </p:blipFill>
              <p:spPr>
                <a:xfrm>
                  <a:off x="6429654" y="2223836"/>
                  <a:ext cx="1229760" cy="381168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87" name="Ink 86">
                  <a:extLst>
                    <a:ext uri="{FF2B5EF4-FFF2-40B4-BE49-F238E27FC236}">
                      <a16:creationId xmlns:a16="http://schemas.microsoft.com/office/drawing/2014/main" id="{82B73D29-C68C-84E5-9C5F-60E6CFA41477}"/>
                    </a:ext>
                  </a:extLst>
                </p14:cNvPr>
                <p14:cNvContentPartPr/>
                <p14:nvPr/>
              </p14:nvContentPartPr>
              <p14:xfrm>
                <a:off x="2967534" y="2133476"/>
                <a:ext cx="1038960" cy="861840"/>
              </p14:xfrm>
            </p:contentPart>
          </mc:Choice>
          <mc:Fallback xmlns="">
            <p:pic>
              <p:nvPicPr>
                <p:cNvPr id="87" name="Ink 86">
                  <a:extLst>
                    <a:ext uri="{FF2B5EF4-FFF2-40B4-BE49-F238E27FC236}">
                      <a16:creationId xmlns:a16="http://schemas.microsoft.com/office/drawing/2014/main" id="{82B73D29-C68C-84E5-9C5F-60E6CFA41477}"/>
                    </a:ext>
                  </a:extLst>
                </p:cNvPr>
                <p:cNvPicPr/>
                <p:nvPr/>
              </p:nvPicPr>
              <p:blipFill>
                <a:blip r:embed="rId145"/>
                <a:stretch>
                  <a:fillRect/>
                </a:stretch>
              </p:blipFill>
              <p:spPr>
                <a:xfrm>
                  <a:off x="2958534" y="2124836"/>
                  <a:ext cx="1056600" cy="87948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88" name="Ink 87">
                  <a:extLst>
                    <a:ext uri="{FF2B5EF4-FFF2-40B4-BE49-F238E27FC236}">
                      <a16:creationId xmlns:a16="http://schemas.microsoft.com/office/drawing/2014/main" id="{3999B28B-DE55-D7AE-A957-25034322C549}"/>
                    </a:ext>
                  </a:extLst>
                </p14:cNvPr>
                <p14:cNvContentPartPr/>
                <p14:nvPr/>
              </p14:nvContentPartPr>
              <p14:xfrm>
                <a:off x="3891294" y="2831516"/>
                <a:ext cx="150120" cy="174960"/>
              </p14:xfrm>
            </p:contentPart>
          </mc:Choice>
          <mc:Fallback xmlns="">
            <p:pic>
              <p:nvPicPr>
                <p:cNvPr id="88" name="Ink 87">
                  <a:extLst>
                    <a:ext uri="{FF2B5EF4-FFF2-40B4-BE49-F238E27FC236}">
                      <a16:creationId xmlns:a16="http://schemas.microsoft.com/office/drawing/2014/main" id="{3999B28B-DE55-D7AE-A957-25034322C549}"/>
                    </a:ext>
                  </a:extLst>
                </p:cNvPr>
                <p:cNvPicPr/>
                <p:nvPr/>
              </p:nvPicPr>
              <p:blipFill>
                <a:blip r:embed="rId147"/>
                <a:stretch>
                  <a:fillRect/>
                </a:stretch>
              </p:blipFill>
              <p:spPr>
                <a:xfrm>
                  <a:off x="3882654" y="2822516"/>
                  <a:ext cx="167760" cy="19260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90" name="Ink 89">
                  <a:extLst>
                    <a:ext uri="{FF2B5EF4-FFF2-40B4-BE49-F238E27FC236}">
                      <a16:creationId xmlns:a16="http://schemas.microsoft.com/office/drawing/2014/main" id="{7CC0B431-D9A6-613A-D19B-A576E47E0F15}"/>
                    </a:ext>
                  </a:extLst>
                </p14:cNvPr>
                <p14:cNvContentPartPr/>
                <p14:nvPr/>
              </p14:nvContentPartPr>
              <p14:xfrm>
                <a:off x="4365054" y="1268396"/>
                <a:ext cx="60120" cy="591480"/>
              </p14:xfrm>
            </p:contentPart>
          </mc:Choice>
          <mc:Fallback xmlns="">
            <p:pic>
              <p:nvPicPr>
                <p:cNvPr id="90" name="Ink 89">
                  <a:extLst>
                    <a:ext uri="{FF2B5EF4-FFF2-40B4-BE49-F238E27FC236}">
                      <a16:creationId xmlns:a16="http://schemas.microsoft.com/office/drawing/2014/main" id="{7CC0B431-D9A6-613A-D19B-A576E47E0F15}"/>
                    </a:ext>
                  </a:extLst>
                </p:cNvPr>
                <p:cNvPicPr/>
                <p:nvPr/>
              </p:nvPicPr>
              <p:blipFill>
                <a:blip r:embed="rId149"/>
                <a:stretch>
                  <a:fillRect/>
                </a:stretch>
              </p:blipFill>
              <p:spPr>
                <a:xfrm>
                  <a:off x="4356054" y="1259396"/>
                  <a:ext cx="77760" cy="60912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91" name="Ink 90">
                  <a:extLst>
                    <a:ext uri="{FF2B5EF4-FFF2-40B4-BE49-F238E27FC236}">
                      <a16:creationId xmlns:a16="http://schemas.microsoft.com/office/drawing/2014/main" id="{5D5D8410-20DD-5C5B-378B-CFAFD2E42064}"/>
                    </a:ext>
                  </a:extLst>
                </p14:cNvPr>
                <p14:cNvContentPartPr/>
                <p14:nvPr/>
              </p14:nvContentPartPr>
              <p14:xfrm>
                <a:off x="4339494" y="1773476"/>
                <a:ext cx="2416680" cy="105480"/>
              </p14:xfrm>
            </p:contentPart>
          </mc:Choice>
          <mc:Fallback xmlns="">
            <p:pic>
              <p:nvPicPr>
                <p:cNvPr id="91" name="Ink 90">
                  <a:extLst>
                    <a:ext uri="{FF2B5EF4-FFF2-40B4-BE49-F238E27FC236}">
                      <a16:creationId xmlns:a16="http://schemas.microsoft.com/office/drawing/2014/main" id="{5D5D8410-20DD-5C5B-378B-CFAFD2E42064}"/>
                    </a:ext>
                  </a:extLst>
                </p:cNvPr>
                <p:cNvPicPr/>
                <p:nvPr/>
              </p:nvPicPr>
              <p:blipFill>
                <a:blip r:embed="rId151"/>
                <a:stretch>
                  <a:fillRect/>
                </a:stretch>
              </p:blipFill>
              <p:spPr>
                <a:xfrm>
                  <a:off x="4330854" y="1764476"/>
                  <a:ext cx="2434320" cy="12312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92" name="Ink 91">
                  <a:extLst>
                    <a:ext uri="{FF2B5EF4-FFF2-40B4-BE49-F238E27FC236}">
                      <a16:creationId xmlns:a16="http://schemas.microsoft.com/office/drawing/2014/main" id="{3A5998C4-5781-3A9D-0BC3-F16392E08E0C}"/>
                    </a:ext>
                  </a:extLst>
                </p14:cNvPr>
                <p14:cNvContentPartPr/>
                <p14:nvPr/>
              </p14:nvContentPartPr>
              <p14:xfrm>
                <a:off x="4375134" y="1198556"/>
                <a:ext cx="3521520" cy="549720"/>
              </p14:xfrm>
            </p:contentPart>
          </mc:Choice>
          <mc:Fallback xmlns="">
            <p:pic>
              <p:nvPicPr>
                <p:cNvPr id="92" name="Ink 91">
                  <a:extLst>
                    <a:ext uri="{FF2B5EF4-FFF2-40B4-BE49-F238E27FC236}">
                      <a16:creationId xmlns:a16="http://schemas.microsoft.com/office/drawing/2014/main" id="{3A5998C4-5781-3A9D-0BC3-F16392E08E0C}"/>
                    </a:ext>
                  </a:extLst>
                </p:cNvPr>
                <p:cNvPicPr/>
                <p:nvPr/>
              </p:nvPicPr>
              <p:blipFill>
                <a:blip r:embed="rId153"/>
                <a:stretch>
                  <a:fillRect/>
                </a:stretch>
              </p:blipFill>
              <p:spPr>
                <a:xfrm>
                  <a:off x="4366494" y="1189556"/>
                  <a:ext cx="3539160" cy="56736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93" name="Ink 92">
                  <a:extLst>
                    <a:ext uri="{FF2B5EF4-FFF2-40B4-BE49-F238E27FC236}">
                      <a16:creationId xmlns:a16="http://schemas.microsoft.com/office/drawing/2014/main" id="{F81F0287-BBE1-D7FD-08D0-18116CB5A4F7}"/>
                    </a:ext>
                  </a:extLst>
                </p14:cNvPr>
                <p14:cNvContentPartPr/>
                <p14:nvPr/>
              </p14:nvContentPartPr>
              <p14:xfrm>
                <a:off x="4993974" y="1423916"/>
                <a:ext cx="169560" cy="259200"/>
              </p14:xfrm>
            </p:contentPart>
          </mc:Choice>
          <mc:Fallback xmlns="">
            <p:pic>
              <p:nvPicPr>
                <p:cNvPr id="93" name="Ink 92">
                  <a:extLst>
                    <a:ext uri="{FF2B5EF4-FFF2-40B4-BE49-F238E27FC236}">
                      <a16:creationId xmlns:a16="http://schemas.microsoft.com/office/drawing/2014/main" id="{F81F0287-BBE1-D7FD-08D0-18116CB5A4F7}"/>
                    </a:ext>
                  </a:extLst>
                </p:cNvPr>
                <p:cNvPicPr/>
                <p:nvPr/>
              </p:nvPicPr>
              <p:blipFill>
                <a:blip r:embed="rId155"/>
                <a:stretch>
                  <a:fillRect/>
                </a:stretch>
              </p:blipFill>
              <p:spPr>
                <a:xfrm>
                  <a:off x="4985334" y="1414916"/>
                  <a:ext cx="187200" cy="27684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94" name="Ink 93">
                  <a:extLst>
                    <a:ext uri="{FF2B5EF4-FFF2-40B4-BE49-F238E27FC236}">
                      <a16:creationId xmlns:a16="http://schemas.microsoft.com/office/drawing/2014/main" id="{2B83A179-1084-D2D8-F171-C755C8304A2E}"/>
                    </a:ext>
                  </a:extLst>
                </p14:cNvPr>
                <p14:cNvContentPartPr/>
                <p14:nvPr/>
              </p14:nvContentPartPr>
              <p14:xfrm>
                <a:off x="5181534" y="1453796"/>
                <a:ext cx="280440" cy="196200"/>
              </p14:xfrm>
            </p:contentPart>
          </mc:Choice>
          <mc:Fallback xmlns="">
            <p:pic>
              <p:nvPicPr>
                <p:cNvPr id="94" name="Ink 93">
                  <a:extLst>
                    <a:ext uri="{FF2B5EF4-FFF2-40B4-BE49-F238E27FC236}">
                      <a16:creationId xmlns:a16="http://schemas.microsoft.com/office/drawing/2014/main" id="{2B83A179-1084-D2D8-F171-C755C8304A2E}"/>
                    </a:ext>
                  </a:extLst>
                </p:cNvPr>
                <p:cNvPicPr/>
                <p:nvPr/>
              </p:nvPicPr>
              <p:blipFill>
                <a:blip r:embed="rId157"/>
                <a:stretch>
                  <a:fillRect/>
                </a:stretch>
              </p:blipFill>
              <p:spPr>
                <a:xfrm>
                  <a:off x="5172894" y="1445156"/>
                  <a:ext cx="298080" cy="21384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95" name="Ink 94">
                  <a:extLst>
                    <a:ext uri="{FF2B5EF4-FFF2-40B4-BE49-F238E27FC236}">
                      <a16:creationId xmlns:a16="http://schemas.microsoft.com/office/drawing/2014/main" id="{C1F2BF0A-1C6E-5502-5C1B-DE8EE3F24931}"/>
                    </a:ext>
                  </a:extLst>
                </p14:cNvPr>
                <p14:cNvContentPartPr/>
                <p14:nvPr/>
              </p14:nvContentPartPr>
              <p14:xfrm>
                <a:off x="5446854" y="1430756"/>
                <a:ext cx="175320" cy="244080"/>
              </p14:xfrm>
            </p:contentPart>
          </mc:Choice>
          <mc:Fallback xmlns="">
            <p:pic>
              <p:nvPicPr>
                <p:cNvPr id="95" name="Ink 94">
                  <a:extLst>
                    <a:ext uri="{FF2B5EF4-FFF2-40B4-BE49-F238E27FC236}">
                      <a16:creationId xmlns:a16="http://schemas.microsoft.com/office/drawing/2014/main" id="{C1F2BF0A-1C6E-5502-5C1B-DE8EE3F24931}"/>
                    </a:ext>
                  </a:extLst>
                </p:cNvPr>
                <p:cNvPicPr/>
                <p:nvPr/>
              </p:nvPicPr>
              <p:blipFill>
                <a:blip r:embed="rId159"/>
                <a:stretch>
                  <a:fillRect/>
                </a:stretch>
              </p:blipFill>
              <p:spPr>
                <a:xfrm>
                  <a:off x="5438214" y="1421756"/>
                  <a:ext cx="192960" cy="26172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96" name="Ink 95">
                  <a:extLst>
                    <a:ext uri="{FF2B5EF4-FFF2-40B4-BE49-F238E27FC236}">
                      <a16:creationId xmlns:a16="http://schemas.microsoft.com/office/drawing/2014/main" id="{A4C319D1-0744-DA9B-D65C-293E613DB50F}"/>
                    </a:ext>
                  </a:extLst>
                </p14:cNvPr>
                <p14:cNvContentPartPr/>
                <p14:nvPr/>
              </p14:nvContentPartPr>
              <p14:xfrm>
                <a:off x="5832774" y="1396916"/>
                <a:ext cx="155160" cy="207720"/>
              </p14:xfrm>
            </p:contentPart>
          </mc:Choice>
          <mc:Fallback xmlns="">
            <p:pic>
              <p:nvPicPr>
                <p:cNvPr id="96" name="Ink 95">
                  <a:extLst>
                    <a:ext uri="{FF2B5EF4-FFF2-40B4-BE49-F238E27FC236}">
                      <a16:creationId xmlns:a16="http://schemas.microsoft.com/office/drawing/2014/main" id="{A4C319D1-0744-DA9B-D65C-293E613DB50F}"/>
                    </a:ext>
                  </a:extLst>
                </p:cNvPr>
                <p:cNvPicPr/>
                <p:nvPr/>
              </p:nvPicPr>
              <p:blipFill>
                <a:blip r:embed="rId161"/>
                <a:stretch>
                  <a:fillRect/>
                </a:stretch>
              </p:blipFill>
              <p:spPr>
                <a:xfrm>
                  <a:off x="5823774" y="1387916"/>
                  <a:ext cx="172800" cy="22536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97" name="Ink 96">
                  <a:extLst>
                    <a:ext uri="{FF2B5EF4-FFF2-40B4-BE49-F238E27FC236}">
                      <a16:creationId xmlns:a16="http://schemas.microsoft.com/office/drawing/2014/main" id="{1D685FBD-3B86-F9FF-3987-24730E2FF567}"/>
                    </a:ext>
                  </a:extLst>
                </p14:cNvPr>
                <p14:cNvContentPartPr/>
                <p14:nvPr/>
              </p14:nvContentPartPr>
              <p14:xfrm>
                <a:off x="6066414" y="1437596"/>
                <a:ext cx="236520" cy="125280"/>
              </p14:xfrm>
            </p:contentPart>
          </mc:Choice>
          <mc:Fallback xmlns="">
            <p:pic>
              <p:nvPicPr>
                <p:cNvPr id="97" name="Ink 96">
                  <a:extLst>
                    <a:ext uri="{FF2B5EF4-FFF2-40B4-BE49-F238E27FC236}">
                      <a16:creationId xmlns:a16="http://schemas.microsoft.com/office/drawing/2014/main" id="{1D685FBD-3B86-F9FF-3987-24730E2FF567}"/>
                    </a:ext>
                  </a:extLst>
                </p:cNvPr>
                <p:cNvPicPr/>
                <p:nvPr/>
              </p:nvPicPr>
              <p:blipFill>
                <a:blip r:embed="rId163"/>
                <a:stretch>
                  <a:fillRect/>
                </a:stretch>
              </p:blipFill>
              <p:spPr>
                <a:xfrm>
                  <a:off x="6057774" y="1428956"/>
                  <a:ext cx="254160" cy="14292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98" name="Ink 97">
                  <a:extLst>
                    <a:ext uri="{FF2B5EF4-FFF2-40B4-BE49-F238E27FC236}">
                      <a16:creationId xmlns:a16="http://schemas.microsoft.com/office/drawing/2014/main" id="{5C2EB0BE-51AB-F8A5-39AA-C6817ED19F90}"/>
                    </a:ext>
                  </a:extLst>
                </p14:cNvPr>
                <p14:cNvContentPartPr/>
                <p14:nvPr/>
              </p14:nvContentPartPr>
              <p14:xfrm>
                <a:off x="6331734" y="1436156"/>
                <a:ext cx="166320" cy="110160"/>
              </p14:xfrm>
            </p:contentPart>
          </mc:Choice>
          <mc:Fallback xmlns="">
            <p:pic>
              <p:nvPicPr>
                <p:cNvPr id="98" name="Ink 97">
                  <a:extLst>
                    <a:ext uri="{FF2B5EF4-FFF2-40B4-BE49-F238E27FC236}">
                      <a16:creationId xmlns:a16="http://schemas.microsoft.com/office/drawing/2014/main" id="{5C2EB0BE-51AB-F8A5-39AA-C6817ED19F90}"/>
                    </a:ext>
                  </a:extLst>
                </p:cNvPr>
                <p:cNvPicPr/>
                <p:nvPr/>
              </p:nvPicPr>
              <p:blipFill>
                <a:blip r:embed="rId165"/>
                <a:stretch>
                  <a:fillRect/>
                </a:stretch>
              </p:blipFill>
              <p:spPr>
                <a:xfrm>
                  <a:off x="6323094" y="1427516"/>
                  <a:ext cx="183960" cy="12780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99" name="Ink 98">
                  <a:extLst>
                    <a:ext uri="{FF2B5EF4-FFF2-40B4-BE49-F238E27FC236}">
                      <a16:creationId xmlns:a16="http://schemas.microsoft.com/office/drawing/2014/main" id="{2F17F108-E492-E162-673E-BF9EC319EA0D}"/>
                    </a:ext>
                  </a:extLst>
                </p14:cNvPr>
                <p14:cNvContentPartPr/>
                <p14:nvPr/>
              </p14:nvContentPartPr>
              <p14:xfrm>
                <a:off x="6508854" y="1445156"/>
                <a:ext cx="66240" cy="131040"/>
              </p14:xfrm>
            </p:contentPart>
          </mc:Choice>
          <mc:Fallback xmlns="">
            <p:pic>
              <p:nvPicPr>
                <p:cNvPr id="99" name="Ink 98">
                  <a:extLst>
                    <a:ext uri="{FF2B5EF4-FFF2-40B4-BE49-F238E27FC236}">
                      <a16:creationId xmlns:a16="http://schemas.microsoft.com/office/drawing/2014/main" id="{2F17F108-E492-E162-673E-BF9EC319EA0D}"/>
                    </a:ext>
                  </a:extLst>
                </p:cNvPr>
                <p:cNvPicPr/>
                <p:nvPr/>
              </p:nvPicPr>
              <p:blipFill>
                <a:blip r:embed="rId167"/>
                <a:stretch>
                  <a:fillRect/>
                </a:stretch>
              </p:blipFill>
              <p:spPr>
                <a:xfrm>
                  <a:off x="6499854" y="1436516"/>
                  <a:ext cx="83880" cy="14868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00" name="Ink 99">
                  <a:extLst>
                    <a:ext uri="{FF2B5EF4-FFF2-40B4-BE49-F238E27FC236}">
                      <a16:creationId xmlns:a16="http://schemas.microsoft.com/office/drawing/2014/main" id="{063022AC-38B0-7D5F-4BB1-89584660A43C}"/>
                    </a:ext>
                  </a:extLst>
                </p14:cNvPr>
                <p14:cNvContentPartPr/>
                <p14:nvPr/>
              </p14:nvContentPartPr>
              <p14:xfrm>
                <a:off x="6636654" y="1426076"/>
                <a:ext cx="91440" cy="118800"/>
              </p14:xfrm>
            </p:contentPart>
          </mc:Choice>
          <mc:Fallback xmlns="">
            <p:pic>
              <p:nvPicPr>
                <p:cNvPr id="100" name="Ink 99">
                  <a:extLst>
                    <a:ext uri="{FF2B5EF4-FFF2-40B4-BE49-F238E27FC236}">
                      <a16:creationId xmlns:a16="http://schemas.microsoft.com/office/drawing/2014/main" id="{063022AC-38B0-7D5F-4BB1-89584660A43C}"/>
                    </a:ext>
                  </a:extLst>
                </p:cNvPr>
                <p:cNvPicPr/>
                <p:nvPr/>
              </p:nvPicPr>
              <p:blipFill>
                <a:blip r:embed="rId169"/>
                <a:stretch>
                  <a:fillRect/>
                </a:stretch>
              </p:blipFill>
              <p:spPr>
                <a:xfrm>
                  <a:off x="6627654" y="1417076"/>
                  <a:ext cx="109080" cy="13644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01" name="Ink 100">
                  <a:extLst>
                    <a:ext uri="{FF2B5EF4-FFF2-40B4-BE49-F238E27FC236}">
                      <a16:creationId xmlns:a16="http://schemas.microsoft.com/office/drawing/2014/main" id="{F761F5BE-83E9-43F4-30F4-0669EB774732}"/>
                    </a:ext>
                  </a:extLst>
                </p14:cNvPr>
                <p14:cNvContentPartPr/>
                <p14:nvPr/>
              </p14:nvContentPartPr>
              <p14:xfrm>
                <a:off x="6725214" y="1315556"/>
                <a:ext cx="817560" cy="240840"/>
              </p14:xfrm>
            </p:contentPart>
          </mc:Choice>
          <mc:Fallback xmlns="">
            <p:pic>
              <p:nvPicPr>
                <p:cNvPr id="101" name="Ink 100">
                  <a:extLst>
                    <a:ext uri="{FF2B5EF4-FFF2-40B4-BE49-F238E27FC236}">
                      <a16:creationId xmlns:a16="http://schemas.microsoft.com/office/drawing/2014/main" id="{F761F5BE-83E9-43F4-30F4-0669EB774732}"/>
                    </a:ext>
                  </a:extLst>
                </p:cNvPr>
                <p:cNvPicPr/>
                <p:nvPr/>
              </p:nvPicPr>
              <p:blipFill>
                <a:blip r:embed="rId171"/>
                <a:stretch>
                  <a:fillRect/>
                </a:stretch>
              </p:blipFill>
              <p:spPr>
                <a:xfrm>
                  <a:off x="6716574" y="1306556"/>
                  <a:ext cx="835200" cy="25848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02" name="Ink 101">
                  <a:extLst>
                    <a:ext uri="{FF2B5EF4-FFF2-40B4-BE49-F238E27FC236}">
                      <a16:creationId xmlns:a16="http://schemas.microsoft.com/office/drawing/2014/main" id="{4C127AC6-7E0B-127C-A892-4F098AB52F3E}"/>
                    </a:ext>
                  </a:extLst>
                </p14:cNvPr>
                <p14:cNvContentPartPr/>
                <p14:nvPr/>
              </p14:nvContentPartPr>
              <p14:xfrm>
                <a:off x="7472214" y="1451276"/>
                <a:ext cx="72720" cy="63000"/>
              </p14:xfrm>
            </p:contentPart>
          </mc:Choice>
          <mc:Fallback xmlns="">
            <p:pic>
              <p:nvPicPr>
                <p:cNvPr id="102" name="Ink 101">
                  <a:extLst>
                    <a:ext uri="{FF2B5EF4-FFF2-40B4-BE49-F238E27FC236}">
                      <a16:creationId xmlns:a16="http://schemas.microsoft.com/office/drawing/2014/main" id="{4C127AC6-7E0B-127C-A892-4F098AB52F3E}"/>
                    </a:ext>
                  </a:extLst>
                </p:cNvPr>
                <p:cNvPicPr/>
                <p:nvPr/>
              </p:nvPicPr>
              <p:blipFill>
                <a:blip r:embed="rId173"/>
                <a:stretch>
                  <a:fillRect/>
                </a:stretch>
              </p:blipFill>
              <p:spPr>
                <a:xfrm>
                  <a:off x="7463214" y="1442276"/>
                  <a:ext cx="90360" cy="8064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03" name="Ink 102">
                  <a:extLst>
                    <a:ext uri="{FF2B5EF4-FFF2-40B4-BE49-F238E27FC236}">
                      <a16:creationId xmlns:a16="http://schemas.microsoft.com/office/drawing/2014/main" id="{1448A953-4175-3294-6B9A-FD70578282DB}"/>
                    </a:ext>
                  </a:extLst>
                </p14:cNvPr>
                <p14:cNvContentPartPr/>
                <p14:nvPr/>
              </p14:nvContentPartPr>
              <p14:xfrm>
                <a:off x="7334694" y="1631996"/>
                <a:ext cx="992160" cy="895320"/>
              </p14:xfrm>
            </p:contentPart>
          </mc:Choice>
          <mc:Fallback xmlns="">
            <p:pic>
              <p:nvPicPr>
                <p:cNvPr id="103" name="Ink 102">
                  <a:extLst>
                    <a:ext uri="{FF2B5EF4-FFF2-40B4-BE49-F238E27FC236}">
                      <a16:creationId xmlns:a16="http://schemas.microsoft.com/office/drawing/2014/main" id="{1448A953-4175-3294-6B9A-FD70578282DB}"/>
                    </a:ext>
                  </a:extLst>
                </p:cNvPr>
                <p:cNvPicPr/>
                <p:nvPr/>
              </p:nvPicPr>
              <p:blipFill>
                <a:blip r:embed="rId175"/>
                <a:stretch>
                  <a:fillRect/>
                </a:stretch>
              </p:blipFill>
              <p:spPr>
                <a:xfrm>
                  <a:off x="7325694" y="1622996"/>
                  <a:ext cx="1009800" cy="91296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04" name="Ink 103">
                  <a:extLst>
                    <a:ext uri="{FF2B5EF4-FFF2-40B4-BE49-F238E27FC236}">
                      <a16:creationId xmlns:a16="http://schemas.microsoft.com/office/drawing/2014/main" id="{B5F68933-6A7E-05F6-6C53-E64DF4B9B65E}"/>
                    </a:ext>
                  </a:extLst>
                </p14:cNvPr>
                <p14:cNvContentPartPr/>
                <p14:nvPr/>
              </p14:nvContentPartPr>
              <p14:xfrm>
                <a:off x="7800894" y="1533356"/>
                <a:ext cx="133920" cy="231480"/>
              </p14:xfrm>
            </p:contentPart>
          </mc:Choice>
          <mc:Fallback xmlns="">
            <p:pic>
              <p:nvPicPr>
                <p:cNvPr id="104" name="Ink 103">
                  <a:extLst>
                    <a:ext uri="{FF2B5EF4-FFF2-40B4-BE49-F238E27FC236}">
                      <a16:creationId xmlns:a16="http://schemas.microsoft.com/office/drawing/2014/main" id="{B5F68933-6A7E-05F6-6C53-E64DF4B9B65E}"/>
                    </a:ext>
                  </a:extLst>
                </p:cNvPr>
                <p:cNvPicPr/>
                <p:nvPr/>
              </p:nvPicPr>
              <p:blipFill>
                <a:blip r:embed="rId177"/>
                <a:stretch>
                  <a:fillRect/>
                </a:stretch>
              </p:blipFill>
              <p:spPr>
                <a:xfrm>
                  <a:off x="7791894" y="1524716"/>
                  <a:ext cx="151560" cy="24912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05" name="Ink 104">
                  <a:extLst>
                    <a:ext uri="{FF2B5EF4-FFF2-40B4-BE49-F238E27FC236}">
                      <a16:creationId xmlns:a16="http://schemas.microsoft.com/office/drawing/2014/main" id="{A595B849-C2C4-8AFB-AE38-D9F790EE1FFB}"/>
                    </a:ext>
                  </a:extLst>
                </p14:cNvPr>
                <p14:cNvContentPartPr/>
                <p14:nvPr/>
              </p14:nvContentPartPr>
              <p14:xfrm>
                <a:off x="8379774" y="1822076"/>
                <a:ext cx="185040" cy="272520"/>
              </p14:xfrm>
            </p:contentPart>
          </mc:Choice>
          <mc:Fallback xmlns="">
            <p:pic>
              <p:nvPicPr>
                <p:cNvPr id="105" name="Ink 104">
                  <a:extLst>
                    <a:ext uri="{FF2B5EF4-FFF2-40B4-BE49-F238E27FC236}">
                      <a16:creationId xmlns:a16="http://schemas.microsoft.com/office/drawing/2014/main" id="{A595B849-C2C4-8AFB-AE38-D9F790EE1FFB}"/>
                    </a:ext>
                  </a:extLst>
                </p:cNvPr>
                <p:cNvPicPr/>
                <p:nvPr/>
              </p:nvPicPr>
              <p:blipFill>
                <a:blip r:embed="rId179"/>
                <a:stretch>
                  <a:fillRect/>
                </a:stretch>
              </p:blipFill>
              <p:spPr>
                <a:xfrm>
                  <a:off x="8370774" y="1813436"/>
                  <a:ext cx="202680" cy="29016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06" name="Ink 105">
                  <a:extLst>
                    <a:ext uri="{FF2B5EF4-FFF2-40B4-BE49-F238E27FC236}">
                      <a16:creationId xmlns:a16="http://schemas.microsoft.com/office/drawing/2014/main" id="{34779731-2373-6B32-978B-0031053849D4}"/>
                    </a:ext>
                  </a:extLst>
                </p14:cNvPr>
                <p14:cNvContentPartPr/>
                <p14:nvPr/>
              </p14:nvContentPartPr>
              <p14:xfrm>
                <a:off x="8621694" y="1974356"/>
                <a:ext cx="108000" cy="156960"/>
              </p14:xfrm>
            </p:contentPart>
          </mc:Choice>
          <mc:Fallback xmlns="">
            <p:pic>
              <p:nvPicPr>
                <p:cNvPr id="106" name="Ink 105">
                  <a:extLst>
                    <a:ext uri="{FF2B5EF4-FFF2-40B4-BE49-F238E27FC236}">
                      <a16:creationId xmlns:a16="http://schemas.microsoft.com/office/drawing/2014/main" id="{34779731-2373-6B32-978B-0031053849D4}"/>
                    </a:ext>
                  </a:extLst>
                </p:cNvPr>
                <p:cNvPicPr/>
                <p:nvPr/>
              </p:nvPicPr>
              <p:blipFill>
                <a:blip r:embed="rId181"/>
                <a:stretch>
                  <a:fillRect/>
                </a:stretch>
              </p:blipFill>
              <p:spPr>
                <a:xfrm>
                  <a:off x="8613054" y="1965716"/>
                  <a:ext cx="125640" cy="17460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07" name="Ink 106">
                  <a:extLst>
                    <a:ext uri="{FF2B5EF4-FFF2-40B4-BE49-F238E27FC236}">
                      <a16:creationId xmlns:a16="http://schemas.microsoft.com/office/drawing/2014/main" id="{34C86A0E-3D82-F9F6-5B15-4457D74A29AE}"/>
                    </a:ext>
                  </a:extLst>
                </p14:cNvPr>
                <p14:cNvContentPartPr/>
                <p14:nvPr/>
              </p14:nvContentPartPr>
              <p14:xfrm>
                <a:off x="8715654" y="2007116"/>
                <a:ext cx="114120" cy="289080"/>
              </p14:xfrm>
            </p:contentPart>
          </mc:Choice>
          <mc:Fallback xmlns="">
            <p:pic>
              <p:nvPicPr>
                <p:cNvPr id="107" name="Ink 106">
                  <a:extLst>
                    <a:ext uri="{FF2B5EF4-FFF2-40B4-BE49-F238E27FC236}">
                      <a16:creationId xmlns:a16="http://schemas.microsoft.com/office/drawing/2014/main" id="{34C86A0E-3D82-F9F6-5B15-4457D74A29AE}"/>
                    </a:ext>
                  </a:extLst>
                </p:cNvPr>
                <p:cNvPicPr/>
                <p:nvPr/>
              </p:nvPicPr>
              <p:blipFill>
                <a:blip r:embed="rId183"/>
                <a:stretch>
                  <a:fillRect/>
                </a:stretch>
              </p:blipFill>
              <p:spPr>
                <a:xfrm>
                  <a:off x="8706654" y="1998476"/>
                  <a:ext cx="131760" cy="30672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08" name="Ink 107">
                  <a:extLst>
                    <a:ext uri="{FF2B5EF4-FFF2-40B4-BE49-F238E27FC236}">
                      <a16:creationId xmlns:a16="http://schemas.microsoft.com/office/drawing/2014/main" id="{69CF1988-A8AD-F8A3-2B2D-4BF2C0C589F6}"/>
                    </a:ext>
                  </a:extLst>
                </p14:cNvPr>
                <p14:cNvContentPartPr/>
                <p14:nvPr/>
              </p14:nvContentPartPr>
              <p14:xfrm>
                <a:off x="8888094" y="1871036"/>
                <a:ext cx="50040" cy="229320"/>
              </p14:xfrm>
            </p:contentPart>
          </mc:Choice>
          <mc:Fallback xmlns="">
            <p:pic>
              <p:nvPicPr>
                <p:cNvPr id="108" name="Ink 107">
                  <a:extLst>
                    <a:ext uri="{FF2B5EF4-FFF2-40B4-BE49-F238E27FC236}">
                      <a16:creationId xmlns:a16="http://schemas.microsoft.com/office/drawing/2014/main" id="{69CF1988-A8AD-F8A3-2B2D-4BF2C0C589F6}"/>
                    </a:ext>
                  </a:extLst>
                </p:cNvPr>
                <p:cNvPicPr/>
                <p:nvPr/>
              </p:nvPicPr>
              <p:blipFill>
                <a:blip r:embed="rId185"/>
                <a:stretch>
                  <a:fillRect/>
                </a:stretch>
              </p:blipFill>
              <p:spPr>
                <a:xfrm>
                  <a:off x="8879094" y="1862396"/>
                  <a:ext cx="67680" cy="24696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09" name="Ink 108">
                  <a:extLst>
                    <a:ext uri="{FF2B5EF4-FFF2-40B4-BE49-F238E27FC236}">
                      <a16:creationId xmlns:a16="http://schemas.microsoft.com/office/drawing/2014/main" id="{D4916C82-EC3C-77DF-09C6-05A828CC1919}"/>
                    </a:ext>
                  </a:extLst>
                </p14:cNvPr>
                <p14:cNvContentPartPr/>
                <p14:nvPr/>
              </p14:nvContentPartPr>
              <p14:xfrm>
                <a:off x="9027774" y="1963916"/>
                <a:ext cx="333360" cy="472320"/>
              </p14:xfrm>
            </p:contentPart>
          </mc:Choice>
          <mc:Fallback xmlns="">
            <p:pic>
              <p:nvPicPr>
                <p:cNvPr id="109" name="Ink 108">
                  <a:extLst>
                    <a:ext uri="{FF2B5EF4-FFF2-40B4-BE49-F238E27FC236}">
                      <a16:creationId xmlns:a16="http://schemas.microsoft.com/office/drawing/2014/main" id="{D4916C82-EC3C-77DF-09C6-05A828CC1919}"/>
                    </a:ext>
                  </a:extLst>
                </p:cNvPr>
                <p:cNvPicPr/>
                <p:nvPr/>
              </p:nvPicPr>
              <p:blipFill>
                <a:blip r:embed="rId187"/>
                <a:stretch>
                  <a:fillRect/>
                </a:stretch>
              </p:blipFill>
              <p:spPr>
                <a:xfrm>
                  <a:off x="9018774" y="1954916"/>
                  <a:ext cx="351000" cy="48996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11" name="Ink 110">
                  <a:extLst>
                    <a:ext uri="{FF2B5EF4-FFF2-40B4-BE49-F238E27FC236}">
                      <a16:creationId xmlns:a16="http://schemas.microsoft.com/office/drawing/2014/main" id="{771733D4-906F-3028-F6C3-93D43F3D5EA3}"/>
                    </a:ext>
                  </a:extLst>
                </p14:cNvPr>
                <p14:cNvContentPartPr/>
                <p14:nvPr/>
              </p14:nvContentPartPr>
              <p14:xfrm>
                <a:off x="7666254" y="1385756"/>
                <a:ext cx="1450440" cy="12240"/>
              </p14:xfrm>
            </p:contentPart>
          </mc:Choice>
          <mc:Fallback xmlns="">
            <p:pic>
              <p:nvPicPr>
                <p:cNvPr id="111" name="Ink 110">
                  <a:extLst>
                    <a:ext uri="{FF2B5EF4-FFF2-40B4-BE49-F238E27FC236}">
                      <a16:creationId xmlns:a16="http://schemas.microsoft.com/office/drawing/2014/main" id="{771733D4-906F-3028-F6C3-93D43F3D5EA3}"/>
                    </a:ext>
                  </a:extLst>
                </p:cNvPr>
                <p:cNvPicPr/>
                <p:nvPr/>
              </p:nvPicPr>
              <p:blipFill>
                <a:blip r:embed="rId189"/>
                <a:stretch>
                  <a:fillRect/>
                </a:stretch>
              </p:blipFill>
              <p:spPr>
                <a:xfrm>
                  <a:off x="7657614" y="1376756"/>
                  <a:ext cx="1468080" cy="2988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12" name="Ink 111">
                  <a:extLst>
                    <a:ext uri="{FF2B5EF4-FFF2-40B4-BE49-F238E27FC236}">
                      <a16:creationId xmlns:a16="http://schemas.microsoft.com/office/drawing/2014/main" id="{7BEE0B25-2EB1-6F44-75FA-A1BCAB841A55}"/>
                    </a:ext>
                  </a:extLst>
                </p14:cNvPr>
                <p14:cNvContentPartPr/>
                <p14:nvPr/>
              </p14:nvContentPartPr>
              <p14:xfrm>
                <a:off x="8956494" y="1277756"/>
                <a:ext cx="128520" cy="156960"/>
              </p14:xfrm>
            </p:contentPart>
          </mc:Choice>
          <mc:Fallback xmlns="">
            <p:pic>
              <p:nvPicPr>
                <p:cNvPr id="112" name="Ink 111">
                  <a:extLst>
                    <a:ext uri="{FF2B5EF4-FFF2-40B4-BE49-F238E27FC236}">
                      <a16:creationId xmlns:a16="http://schemas.microsoft.com/office/drawing/2014/main" id="{7BEE0B25-2EB1-6F44-75FA-A1BCAB841A55}"/>
                    </a:ext>
                  </a:extLst>
                </p:cNvPr>
                <p:cNvPicPr/>
                <p:nvPr/>
              </p:nvPicPr>
              <p:blipFill>
                <a:blip r:embed="rId191"/>
                <a:stretch>
                  <a:fillRect/>
                </a:stretch>
              </p:blipFill>
              <p:spPr>
                <a:xfrm>
                  <a:off x="8947854" y="1268756"/>
                  <a:ext cx="146160" cy="17460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14" name="Ink 113">
                  <a:extLst>
                    <a:ext uri="{FF2B5EF4-FFF2-40B4-BE49-F238E27FC236}">
                      <a16:creationId xmlns:a16="http://schemas.microsoft.com/office/drawing/2014/main" id="{DE466A2D-AAAD-A3C4-8725-3F4876171D4C}"/>
                    </a:ext>
                  </a:extLst>
                </p14:cNvPr>
                <p14:cNvContentPartPr/>
                <p14:nvPr/>
              </p14:nvContentPartPr>
              <p14:xfrm>
                <a:off x="9222174" y="1189556"/>
                <a:ext cx="1726920" cy="543240"/>
              </p14:xfrm>
            </p:contentPart>
          </mc:Choice>
          <mc:Fallback xmlns="">
            <p:pic>
              <p:nvPicPr>
                <p:cNvPr id="114" name="Ink 113">
                  <a:extLst>
                    <a:ext uri="{FF2B5EF4-FFF2-40B4-BE49-F238E27FC236}">
                      <a16:creationId xmlns:a16="http://schemas.microsoft.com/office/drawing/2014/main" id="{DE466A2D-AAAD-A3C4-8725-3F4876171D4C}"/>
                    </a:ext>
                  </a:extLst>
                </p:cNvPr>
                <p:cNvPicPr/>
                <p:nvPr/>
              </p:nvPicPr>
              <p:blipFill>
                <a:blip r:embed="rId193"/>
                <a:stretch>
                  <a:fillRect/>
                </a:stretch>
              </p:blipFill>
              <p:spPr>
                <a:xfrm>
                  <a:off x="9213534" y="1180556"/>
                  <a:ext cx="1744560" cy="56088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15" name="Ink 114">
                  <a:extLst>
                    <a:ext uri="{FF2B5EF4-FFF2-40B4-BE49-F238E27FC236}">
                      <a16:creationId xmlns:a16="http://schemas.microsoft.com/office/drawing/2014/main" id="{E3FAE53D-9946-9823-0B2A-5B620D1E2A0E}"/>
                    </a:ext>
                  </a:extLst>
                </p14:cNvPr>
                <p14:cNvContentPartPr/>
                <p14:nvPr/>
              </p14:nvContentPartPr>
              <p14:xfrm>
                <a:off x="9762534" y="1329236"/>
                <a:ext cx="286200" cy="379080"/>
              </p14:xfrm>
            </p:contentPart>
          </mc:Choice>
          <mc:Fallback xmlns="">
            <p:pic>
              <p:nvPicPr>
                <p:cNvPr id="115" name="Ink 114">
                  <a:extLst>
                    <a:ext uri="{FF2B5EF4-FFF2-40B4-BE49-F238E27FC236}">
                      <a16:creationId xmlns:a16="http://schemas.microsoft.com/office/drawing/2014/main" id="{E3FAE53D-9946-9823-0B2A-5B620D1E2A0E}"/>
                    </a:ext>
                  </a:extLst>
                </p:cNvPr>
                <p:cNvPicPr/>
                <p:nvPr/>
              </p:nvPicPr>
              <p:blipFill>
                <a:blip r:embed="rId195"/>
                <a:stretch>
                  <a:fillRect/>
                </a:stretch>
              </p:blipFill>
              <p:spPr>
                <a:xfrm>
                  <a:off x="9753894" y="1320236"/>
                  <a:ext cx="303840" cy="39672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116" name="Ink 115">
                  <a:extLst>
                    <a:ext uri="{FF2B5EF4-FFF2-40B4-BE49-F238E27FC236}">
                      <a16:creationId xmlns:a16="http://schemas.microsoft.com/office/drawing/2014/main" id="{D0FCB99A-AEFA-938A-1EEC-E6428FCAF864}"/>
                    </a:ext>
                  </a:extLst>
                </p14:cNvPr>
                <p14:cNvContentPartPr/>
                <p14:nvPr/>
              </p14:nvContentPartPr>
              <p14:xfrm>
                <a:off x="10687734" y="1590956"/>
                <a:ext cx="30600" cy="685440"/>
              </p14:xfrm>
            </p:contentPart>
          </mc:Choice>
          <mc:Fallback xmlns="">
            <p:pic>
              <p:nvPicPr>
                <p:cNvPr id="116" name="Ink 115">
                  <a:extLst>
                    <a:ext uri="{FF2B5EF4-FFF2-40B4-BE49-F238E27FC236}">
                      <a16:creationId xmlns:a16="http://schemas.microsoft.com/office/drawing/2014/main" id="{D0FCB99A-AEFA-938A-1EEC-E6428FCAF864}"/>
                    </a:ext>
                  </a:extLst>
                </p:cNvPr>
                <p:cNvPicPr/>
                <p:nvPr/>
              </p:nvPicPr>
              <p:blipFill>
                <a:blip r:embed="rId197"/>
                <a:stretch>
                  <a:fillRect/>
                </a:stretch>
              </p:blipFill>
              <p:spPr>
                <a:xfrm>
                  <a:off x="10678734" y="1581956"/>
                  <a:ext cx="48240" cy="70308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17" name="Ink 116">
                  <a:extLst>
                    <a:ext uri="{FF2B5EF4-FFF2-40B4-BE49-F238E27FC236}">
                      <a16:creationId xmlns:a16="http://schemas.microsoft.com/office/drawing/2014/main" id="{6A201367-4F29-32ED-AAAA-3F8C88572442}"/>
                    </a:ext>
                  </a:extLst>
                </p14:cNvPr>
                <p14:cNvContentPartPr/>
                <p14:nvPr/>
              </p14:nvContentPartPr>
              <p14:xfrm>
                <a:off x="10667214" y="2202236"/>
                <a:ext cx="266760" cy="105480"/>
              </p14:xfrm>
            </p:contentPart>
          </mc:Choice>
          <mc:Fallback xmlns="">
            <p:pic>
              <p:nvPicPr>
                <p:cNvPr id="117" name="Ink 116">
                  <a:extLst>
                    <a:ext uri="{FF2B5EF4-FFF2-40B4-BE49-F238E27FC236}">
                      <a16:creationId xmlns:a16="http://schemas.microsoft.com/office/drawing/2014/main" id="{6A201367-4F29-32ED-AAAA-3F8C88572442}"/>
                    </a:ext>
                  </a:extLst>
                </p:cNvPr>
                <p:cNvPicPr/>
                <p:nvPr/>
              </p:nvPicPr>
              <p:blipFill>
                <a:blip r:embed="rId199"/>
                <a:stretch>
                  <a:fillRect/>
                </a:stretch>
              </p:blipFill>
              <p:spPr>
                <a:xfrm>
                  <a:off x="10658214" y="2193596"/>
                  <a:ext cx="284400" cy="12312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18" name="Ink 117">
                  <a:extLst>
                    <a:ext uri="{FF2B5EF4-FFF2-40B4-BE49-F238E27FC236}">
                      <a16:creationId xmlns:a16="http://schemas.microsoft.com/office/drawing/2014/main" id="{B9299307-7249-4A71-9767-D3E269D2B16A}"/>
                    </a:ext>
                  </a:extLst>
                </p14:cNvPr>
                <p14:cNvContentPartPr/>
                <p14:nvPr/>
              </p14:nvContentPartPr>
              <p14:xfrm>
                <a:off x="10223694" y="2328596"/>
                <a:ext cx="1339200" cy="786600"/>
              </p14:xfrm>
            </p:contentPart>
          </mc:Choice>
          <mc:Fallback xmlns="">
            <p:pic>
              <p:nvPicPr>
                <p:cNvPr id="118" name="Ink 117">
                  <a:extLst>
                    <a:ext uri="{FF2B5EF4-FFF2-40B4-BE49-F238E27FC236}">
                      <a16:creationId xmlns:a16="http://schemas.microsoft.com/office/drawing/2014/main" id="{B9299307-7249-4A71-9767-D3E269D2B16A}"/>
                    </a:ext>
                  </a:extLst>
                </p:cNvPr>
                <p:cNvPicPr/>
                <p:nvPr/>
              </p:nvPicPr>
              <p:blipFill>
                <a:blip r:embed="rId201"/>
                <a:stretch>
                  <a:fillRect/>
                </a:stretch>
              </p:blipFill>
              <p:spPr>
                <a:xfrm>
                  <a:off x="10214694" y="2319596"/>
                  <a:ext cx="1356840" cy="80424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119" name="Ink 118">
                  <a:extLst>
                    <a:ext uri="{FF2B5EF4-FFF2-40B4-BE49-F238E27FC236}">
                      <a16:creationId xmlns:a16="http://schemas.microsoft.com/office/drawing/2014/main" id="{2765F7BE-D91C-EB4C-89A3-4735F3694E4B}"/>
                    </a:ext>
                  </a:extLst>
                </p14:cNvPr>
                <p14:cNvContentPartPr/>
                <p14:nvPr/>
              </p14:nvContentPartPr>
              <p14:xfrm>
                <a:off x="10720134" y="2435516"/>
                <a:ext cx="287640" cy="388440"/>
              </p14:xfrm>
            </p:contentPart>
          </mc:Choice>
          <mc:Fallback xmlns="">
            <p:pic>
              <p:nvPicPr>
                <p:cNvPr id="119" name="Ink 118">
                  <a:extLst>
                    <a:ext uri="{FF2B5EF4-FFF2-40B4-BE49-F238E27FC236}">
                      <a16:creationId xmlns:a16="http://schemas.microsoft.com/office/drawing/2014/main" id="{2765F7BE-D91C-EB4C-89A3-4735F3694E4B}"/>
                    </a:ext>
                  </a:extLst>
                </p:cNvPr>
                <p:cNvPicPr/>
                <p:nvPr/>
              </p:nvPicPr>
              <p:blipFill>
                <a:blip r:embed="rId203"/>
                <a:stretch>
                  <a:fillRect/>
                </a:stretch>
              </p:blipFill>
              <p:spPr>
                <a:xfrm>
                  <a:off x="10711494" y="2426876"/>
                  <a:ext cx="305280" cy="40608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120" name="Ink 119">
                  <a:extLst>
                    <a:ext uri="{FF2B5EF4-FFF2-40B4-BE49-F238E27FC236}">
                      <a16:creationId xmlns:a16="http://schemas.microsoft.com/office/drawing/2014/main" id="{4B6A62A4-7A16-8B27-FD84-5BD015F60802}"/>
                    </a:ext>
                  </a:extLst>
                </p14:cNvPr>
                <p14:cNvContentPartPr/>
                <p14:nvPr/>
              </p14:nvContentPartPr>
              <p14:xfrm>
                <a:off x="9076374" y="878156"/>
                <a:ext cx="139680" cy="205200"/>
              </p14:xfrm>
            </p:contentPart>
          </mc:Choice>
          <mc:Fallback xmlns="">
            <p:pic>
              <p:nvPicPr>
                <p:cNvPr id="120" name="Ink 119">
                  <a:extLst>
                    <a:ext uri="{FF2B5EF4-FFF2-40B4-BE49-F238E27FC236}">
                      <a16:creationId xmlns:a16="http://schemas.microsoft.com/office/drawing/2014/main" id="{4B6A62A4-7A16-8B27-FD84-5BD015F60802}"/>
                    </a:ext>
                  </a:extLst>
                </p:cNvPr>
                <p:cNvPicPr/>
                <p:nvPr/>
              </p:nvPicPr>
              <p:blipFill>
                <a:blip r:embed="rId205"/>
                <a:stretch>
                  <a:fillRect/>
                </a:stretch>
              </p:blipFill>
              <p:spPr>
                <a:xfrm>
                  <a:off x="9067734" y="869156"/>
                  <a:ext cx="157320" cy="22284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121" name="Ink 120">
                  <a:extLst>
                    <a:ext uri="{FF2B5EF4-FFF2-40B4-BE49-F238E27FC236}">
                      <a16:creationId xmlns:a16="http://schemas.microsoft.com/office/drawing/2014/main" id="{C3593355-C2F9-E1B9-9558-77DD43F3C411}"/>
                    </a:ext>
                  </a:extLst>
                </p14:cNvPr>
                <p14:cNvContentPartPr/>
                <p14:nvPr/>
              </p14:nvContentPartPr>
              <p14:xfrm>
                <a:off x="9302094" y="893276"/>
                <a:ext cx="49320" cy="255960"/>
              </p14:xfrm>
            </p:contentPart>
          </mc:Choice>
          <mc:Fallback xmlns="">
            <p:pic>
              <p:nvPicPr>
                <p:cNvPr id="121" name="Ink 120">
                  <a:extLst>
                    <a:ext uri="{FF2B5EF4-FFF2-40B4-BE49-F238E27FC236}">
                      <a16:creationId xmlns:a16="http://schemas.microsoft.com/office/drawing/2014/main" id="{C3593355-C2F9-E1B9-9558-77DD43F3C411}"/>
                    </a:ext>
                  </a:extLst>
                </p:cNvPr>
                <p:cNvPicPr/>
                <p:nvPr/>
              </p:nvPicPr>
              <p:blipFill>
                <a:blip r:embed="rId207"/>
                <a:stretch>
                  <a:fillRect/>
                </a:stretch>
              </p:blipFill>
              <p:spPr>
                <a:xfrm>
                  <a:off x="9293094" y="884636"/>
                  <a:ext cx="66960" cy="27360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22" name="Ink 121">
                  <a:extLst>
                    <a:ext uri="{FF2B5EF4-FFF2-40B4-BE49-F238E27FC236}">
                      <a16:creationId xmlns:a16="http://schemas.microsoft.com/office/drawing/2014/main" id="{AF387258-DFBD-E626-CF7A-23761B85FE7D}"/>
                    </a:ext>
                  </a:extLst>
                </p14:cNvPr>
                <p14:cNvContentPartPr/>
                <p14:nvPr/>
              </p14:nvContentPartPr>
              <p14:xfrm>
                <a:off x="9365814" y="793556"/>
                <a:ext cx="226080" cy="403920"/>
              </p14:xfrm>
            </p:contentPart>
          </mc:Choice>
          <mc:Fallback xmlns="">
            <p:pic>
              <p:nvPicPr>
                <p:cNvPr id="122" name="Ink 121">
                  <a:extLst>
                    <a:ext uri="{FF2B5EF4-FFF2-40B4-BE49-F238E27FC236}">
                      <a16:creationId xmlns:a16="http://schemas.microsoft.com/office/drawing/2014/main" id="{AF387258-DFBD-E626-CF7A-23761B85FE7D}"/>
                    </a:ext>
                  </a:extLst>
                </p:cNvPr>
                <p:cNvPicPr/>
                <p:nvPr/>
              </p:nvPicPr>
              <p:blipFill>
                <a:blip r:embed="rId209"/>
                <a:stretch>
                  <a:fillRect/>
                </a:stretch>
              </p:blipFill>
              <p:spPr>
                <a:xfrm>
                  <a:off x="9357174" y="784916"/>
                  <a:ext cx="243720" cy="42156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123" name="Ink 122">
                  <a:extLst>
                    <a:ext uri="{FF2B5EF4-FFF2-40B4-BE49-F238E27FC236}">
                      <a16:creationId xmlns:a16="http://schemas.microsoft.com/office/drawing/2014/main" id="{F2FE10A2-E104-37F8-3E0B-32FE4FF5E60B}"/>
                    </a:ext>
                  </a:extLst>
                </p14:cNvPr>
                <p14:cNvContentPartPr/>
                <p14:nvPr/>
              </p14:nvContentPartPr>
              <p14:xfrm>
                <a:off x="9626814" y="974636"/>
                <a:ext cx="151920" cy="164880"/>
              </p14:xfrm>
            </p:contentPart>
          </mc:Choice>
          <mc:Fallback xmlns="">
            <p:pic>
              <p:nvPicPr>
                <p:cNvPr id="123" name="Ink 122">
                  <a:extLst>
                    <a:ext uri="{FF2B5EF4-FFF2-40B4-BE49-F238E27FC236}">
                      <a16:creationId xmlns:a16="http://schemas.microsoft.com/office/drawing/2014/main" id="{F2FE10A2-E104-37F8-3E0B-32FE4FF5E60B}"/>
                    </a:ext>
                  </a:extLst>
                </p:cNvPr>
                <p:cNvPicPr/>
                <p:nvPr/>
              </p:nvPicPr>
              <p:blipFill>
                <a:blip r:embed="rId211"/>
                <a:stretch>
                  <a:fillRect/>
                </a:stretch>
              </p:blipFill>
              <p:spPr>
                <a:xfrm>
                  <a:off x="9617814" y="965996"/>
                  <a:ext cx="169560" cy="182520"/>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124" name="Ink 123">
                  <a:extLst>
                    <a:ext uri="{FF2B5EF4-FFF2-40B4-BE49-F238E27FC236}">
                      <a16:creationId xmlns:a16="http://schemas.microsoft.com/office/drawing/2014/main" id="{52ACC344-1C21-5D01-25B3-39D7D7D52637}"/>
                    </a:ext>
                  </a:extLst>
                </p14:cNvPr>
                <p14:cNvContentPartPr/>
                <p14:nvPr/>
              </p14:nvContentPartPr>
              <p14:xfrm>
                <a:off x="9910494" y="952676"/>
                <a:ext cx="11160" cy="138600"/>
              </p14:xfrm>
            </p:contentPart>
          </mc:Choice>
          <mc:Fallback xmlns="">
            <p:pic>
              <p:nvPicPr>
                <p:cNvPr id="124" name="Ink 123">
                  <a:extLst>
                    <a:ext uri="{FF2B5EF4-FFF2-40B4-BE49-F238E27FC236}">
                      <a16:creationId xmlns:a16="http://schemas.microsoft.com/office/drawing/2014/main" id="{52ACC344-1C21-5D01-25B3-39D7D7D52637}"/>
                    </a:ext>
                  </a:extLst>
                </p:cNvPr>
                <p:cNvPicPr/>
                <p:nvPr/>
              </p:nvPicPr>
              <p:blipFill>
                <a:blip r:embed="rId213"/>
                <a:stretch>
                  <a:fillRect/>
                </a:stretch>
              </p:blipFill>
              <p:spPr>
                <a:xfrm>
                  <a:off x="9901494" y="944036"/>
                  <a:ext cx="28800" cy="15624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125" name="Ink 124">
                  <a:extLst>
                    <a:ext uri="{FF2B5EF4-FFF2-40B4-BE49-F238E27FC236}">
                      <a16:creationId xmlns:a16="http://schemas.microsoft.com/office/drawing/2014/main" id="{BB101207-298B-B517-EEC4-2453981EC4A1}"/>
                    </a:ext>
                  </a:extLst>
                </p14:cNvPr>
                <p14:cNvContentPartPr/>
                <p14:nvPr/>
              </p14:nvContentPartPr>
              <p14:xfrm>
                <a:off x="9880974" y="896516"/>
                <a:ext cx="174960" cy="198360"/>
              </p14:xfrm>
            </p:contentPart>
          </mc:Choice>
          <mc:Fallback xmlns="">
            <p:pic>
              <p:nvPicPr>
                <p:cNvPr id="125" name="Ink 124">
                  <a:extLst>
                    <a:ext uri="{FF2B5EF4-FFF2-40B4-BE49-F238E27FC236}">
                      <a16:creationId xmlns:a16="http://schemas.microsoft.com/office/drawing/2014/main" id="{BB101207-298B-B517-EEC4-2453981EC4A1}"/>
                    </a:ext>
                  </a:extLst>
                </p:cNvPr>
                <p:cNvPicPr/>
                <p:nvPr/>
              </p:nvPicPr>
              <p:blipFill>
                <a:blip r:embed="rId215"/>
                <a:stretch>
                  <a:fillRect/>
                </a:stretch>
              </p:blipFill>
              <p:spPr>
                <a:xfrm>
                  <a:off x="9872334" y="887876"/>
                  <a:ext cx="1926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127" name="Ink 126">
                  <a:extLst>
                    <a:ext uri="{FF2B5EF4-FFF2-40B4-BE49-F238E27FC236}">
                      <a16:creationId xmlns:a16="http://schemas.microsoft.com/office/drawing/2014/main" id="{CB45C482-1F5F-2DCC-ADAA-0704B9469FC9}"/>
                    </a:ext>
                  </a:extLst>
                </p14:cNvPr>
                <p14:cNvContentPartPr/>
                <p14:nvPr/>
              </p14:nvContentPartPr>
              <p14:xfrm>
                <a:off x="7554654" y="4221836"/>
                <a:ext cx="1050480" cy="25920"/>
              </p14:xfrm>
            </p:contentPart>
          </mc:Choice>
          <mc:Fallback xmlns="">
            <p:pic>
              <p:nvPicPr>
                <p:cNvPr id="127" name="Ink 126">
                  <a:extLst>
                    <a:ext uri="{FF2B5EF4-FFF2-40B4-BE49-F238E27FC236}">
                      <a16:creationId xmlns:a16="http://schemas.microsoft.com/office/drawing/2014/main" id="{CB45C482-1F5F-2DCC-ADAA-0704B9469FC9}"/>
                    </a:ext>
                  </a:extLst>
                </p:cNvPr>
                <p:cNvPicPr/>
                <p:nvPr/>
              </p:nvPicPr>
              <p:blipFill>
                <a:blip r:embed="rId217"/>
                <a:stretch>
                  <a:fillRect/>
                </a:stretch>
              </p:blipFill>
              <p:spPr>
                <a:xfrm>
                  <a:off x="7546014" y="4213196"/>
                  <a:ext cx="106812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128" name="Ink 127">
                  <a:extLst>
                    <a:ext uri="{FF2B5EF4-FFF2-40B4-BE49-F238E27FC236}">
                      <a16:creationId xmlns:a16="http://schemas.microsoft.com/office/drawing/2014/main" id="{6501E28E-7D68-CC46-1C3C-A0B601109149}"/>
                    </a:ext>
                  </a:extLst>
                </p14:cNvPr>
                <p14:cNvContentPartPr/>
                <p14:nvPr/>
              </p14:nvContentPartPr>
              <p14:xfrm>
                <a:off x="8404974" y="4158836"/>
                <a:ext cx="213120" cy="191520"/>
              </p14:xfrm>
            </p:contentPart>
          </mc:Choice>
          <mc:Fallback xmlns="">
            <p:pic>
              <p:nvPicPr>
                <p:cNvPr id="128" name="Ink 127">
                  <a:extLst>
                    <a:ext uri="{FF2B5EF4-FFF2-40B4-BE49-F238E27FC236}">
                      <a16:creationId xmlns:a16="http://schemas.microsoft.com/office/drawing/2014/main" id="{6501E28E-7D68-CC46-1C3C-A0B601109149}"/>
                    </a:ext>
                  </a:extLst>
                </p:cNvPr>
                <p:cNvPicPr/>
                <p:nvPr/>
              </p:nvPicPr>
              <p:blipFill>
                <a:blip r:embed="rId219"/>
                <a:stretch>
                  <a:fillRect/>
                </a:stretch>
              </p:blipFill>
              <p:spPr>
                <a:xfrm>
                  <a:off x="8396334" y="4150196"/>
                  <a:ext cx="230760" cy="20916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129" name="Ink 128">
                  <a:extLst>
                    <a:ext uri="{FF2B5EF4-FFF2-40B4-BE49-F238E27FC236}">
                      <a16:creationId xmlns:a16="http://schemas.microsoft.com/office/drawing/2014/main" id="{250E8389-A1A5-F56A-9774-343970197ACC}"/>
                    </a:ext>
                  </a:extLst>
                </p14:cNvPr>
                <p14:cNvContentPartPr/>
                <p14:nvPr/>
              </p14:nvContentPartPr>
              <p14:xfrm>
                <a:off x="8610534" y="3872996"/>
                <a:ext cx="1463400" cy="1427040"/>
              </p14:xfrm>
            </p:contentPart>
          </mc:Choice>
          <mc:Fallback xmlns="">
            <p:pic>
              <p:nvPicPr>
                <p:cNvPr id="129" name="Ink 128">
                  <a:extLst>
                    <a:ext uri="{FF2B5EF4-FFF2-40B4-BE49-F238E27FC236}">
                      <a16:creationId xmlns:a16="http://schemas.microsoft.com/office/drawing/2014/main" id="{250E8389-A1A5-F56A-9774-343970197ACC}"/>
                    </a:ext>
                  </a:extLst>
                </p:cNvPr>
                <p:cNvPicPr/>
                <p:nvPr/>
              </p:nvPicPr>
              <p:blipFill>
                <a:blip r:embed="rId221"/>
                <a:stretch>
                  <a:fillRect/>
                </a:stretch>
              </p:blipFill>
              <p:spPr>
                <a:xfrm>
                  <a:off x="8601894" y="3864356"/>
                  <a:ext cx="1481040" cy="144468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130" name="Ink 129">
                  <a:extLst>
                    <a:ext uri="{FF2B5EF4-FFF2-40B4-BE49-F238E27FC236}">
                      <a16:creationId xmlns:a16="http://schemas.microsoft.com/office/drawing/2014/main" id="{394A893A-26B0-F765-9A4C-EE04A9A64F5A}"/>
                    </a:ext>
                  </a:extLst>
                </p14:cNvPr>
                <p14:cNvContentPartPr/>
                <p14:nvPr/>
              </p14:nvContentPartPr>
              <p14:xfrm>
                <a:off x="8770014" y="3932036"/>
                <a:ext cx="1908720" cy="1331280"/>
              </p14:xfrm>
            </p:contentPart>
          </mc:Choice>
          <mc:Fallback xmlns="">
            <p:pic>
              <p:nvPicPr>
                <p:cNvPr id="130" name="Ink 129">
                  <a:extLst>
                    <a:ext uri="{FF2B5EF4-FFF2-40B4-BE49-F238E27FC236}">
                      <a16:creationId xmlns:a16="http://schemas.microsoft.com/office/drawing/2014/main" id="{394A893A-26B0-F765-9A4C-EE04A9A64F5A}"/>
                    </a:ext>
                  </a:extLst>
                </p:cNvPr>
                <p:cNvPicPr/>
                <p:nvPr/>
              </p:nvPicPr>
              <p:blipFill>
                <a:blip r:embed="rId223"/>
                <a:stretch>
                  <a:fillRect/>
                </a:stretch>
              </p:blipFill>
              <p:spPr>
                <a:xfrm>
                  <a:off x="8761374" y="3923396"/>
                  <a:ext cx="1926360" cy="134892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132" name="Ink 131">
                  <a:extLst>
                    <a:ext uri="{FF2B5EF4-FFF2-40B4-BE49-F238E27FC236}">
                      <a16:creationId xmlns:a16="http://schemas.microsoft.com/office/drawing/2014/main" id="{D6C37545-54C9-8836-A9D1-E15F70AC84FE}"/>
                    </a:ext>
                  </a:extLst>
                </p14:cNvPr>
                <p14:cNvContentPartPr/>
                <p14:nvPr/>
              </p14:nvContentPartPr>
              <p14:xfrm>
                <a:off x="8870094" y="4135796"/>
                <a:ext cx="289800" cy="431280"/>
              </p14:xfrm>
            </p:contentPart>
          </mc:Choice>
          <mc:Fallback xmlns="">
            <p:pic>
              <p:nvPicPr>
                <p:cNvPr id="132" name="Ink 131">
                  <a:extLst>
                    <a:ext uri="{FF2B5EF4-FFF2-40B4-BE49-F238E27FC236}">
                      <a16:creationId xmlns:a16="http://schemas.microsoft.com/office/drawing/2014/main" id="{D6C37545-54C9-8836-A9D1-E15F70AC84FE}"/>
                    </a:ext>
                  </a:extLst>
                </p:cNvPr>
                <p:cNvPicPr/>
                <p:nvPr/>
              </p:nvPicPr>
              <p:blipFill>
                <a:blip r:embed="rId225"/>
                <a:stretch>
                  <a:fillRect/>
                </a:stretch>
              </p:blipFill>
              <p:spPr>
                <a:xfrm>
                  <a:off x="8861094" y="4126796"/>
                  <a:ext cx="307440" cy="44892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133" name="Ink 132">
                  <a:extLst>
                    <a:ext uri="{FF2B5EF4-FFF2-40B4-BE49-F238E27FC236}">
                      <a16:creationId xmlns:a16="http://schemas.microsoft.com/office/drawing/2014/main" id="{C33188DE-5E55-6445-0D15-F8C02830F6E4}"/>
                    </a:ext>
                  </a:extLst>
                </p14:cNvPr>
                <p14:cNvContentPartPr/>
                <p14:nvPr/>
              </p14:nvContentPartPr>
              <p14:xfrm>
                <a:off x="9222174" y="4298876"/>
                <a:ext cx="210960" cy="213120"/>
              </p14:xfrm>
            </p:contentPart>
          </mc:Choice>
          <mc:Fallback xmlns="">
            <p:pic>
              <p:nvPicPr>
                <p:cNvPr id="133" name="Ink 132">
                  <a:extLst>
                    <a:ext uri="{FF2B5EF4-FFF2-40B4-BE49-F238E27FC236}">
                      <a16:creationId xmlns:a16="http://schemas.microsoft.com/office/drawing/2014/main" id="{C33188DE-5E55-6445-0D15-F8C02830F6E4}"/>
                    </a:ext>
                  </a:extLst>
                </p:cNvPr>
                <p:cNvPicPr/>
                <p:nvPr/>
              </p:nvPicPr>
              <p:blipFill>
                <a:blip r:embed="rId227"/>
                <a:stretch>
                  <a:fillRect/>
                </a:stretch>
              </p:blipFill>
              <p:spPr>
                <a:xfrm>
                  <a:off x="9213534" y="4289876"/>
                  <a:ext cx="228600" cy="23076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134" name="Ink 133">
                  <a:extLst>
                    <a:ext uri="{FF2B5EF4-FFF2-40B4-BE49-F238E27FC236}">
                      <a16:creationId xmlns:a16="http://schemas.microsoft.com/office/drawing/2014/main" id="{627A865F-E99A-AE86-BE91-1B927FE31AA0}"/>
                    </a:ext>
                  </a:extLst>
                </p14:cNvPr>
                <p14:cNvContentPartPr/>
                <p14:nvPr/>
              </p14:nvContentPartPr>
              <p14:xfrm>
                <a:off x="9507654" y="4324076"/>
                <a:ext cx="50040" cy="177840"/>
              </p14:xfrm>
            </p:contentPart>
          </mc:Choice>
          <mc:Fallback xmlns="">
            <p:pic>
              <p:nvPicPr>
                <p:cNvPr id="134" name="Ink 133">
                  <a:extLst>
                    <a:ext uri="{FF2B5EF4-FFF2-40B4-BE49-F238E27FC236}">
                      <a16:creationId xmlns:a16="http://schemas.microsoft.com/office/drawing/2014/main" id="{627A865F-E99A-AE86-BE91-1B927FE31AA0}"/>
                    </a:ext>
                  </a:extLst>
                </p:cNvPr>
                <p:cNvPicPr/>
                <p:nvPr/>
              </p:nvPicPr>
              <p:blipFill>
                <a:blip r:embed="rId229"/>
                <a:stretch>
                  <a:fillRect/>
                </a:stretch>
              </p:blipFill>
              <p:spPr>
                <a:xfrm>
                  <a:off x="9499014" y="4315076"/>
                  <a:ext cx="6768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35" name="Ink 134">
                  <a:extLst>
                    <a:ext uri="{FF2B5EF4-FFF2-40B4-BE49-F238E27FC236}">
                      <a16:creationId xmlns:a16="http://schemas.microsoft.com/office/drawing/2014/main" id="{822135C9-6FCB-FBB6-A8B4-9489D4B5CE10}"/>
                    </a:ext>
                  </a:extLst>
                </p14:cNvPr>
                <p14:cNvContentPartPr/>
                <p14:nvPr/>
              </p14:nvContentPartPr>
              <p14:xfrm>
                <a:off x="9556974" y="4209596"/>
                <a:ext cx="167760" cy="271800"/>
              </p14:xfrm>
            </p:contentPart>
          </mc:Choice>
          <mc:Fallback xmlns="">
            <p:pic>
              <p:nvPicPr>
                <p:cNvPr id="135" name="Ink 134">
                  <a:extLst>
                    <a:ext uri="{FF2B5EF4-FFF2-40B4-BE49-F238E27FC236}">
                      <a16:creationId xmlns:a16="http://schemas.microsoft.com/office/drawing/2014/main" id="{822135C9-6FCB-FBB6-A8B4-9489D4B5CE10}"/>
                    </a:ext>
                  </a:extLst>
                </p:cNvPr>
                <p:cNvPicPr/>
                <p:nvPr/>
              </p:nvPicPr>
              <p:blipFill>
                <a:blip r:embed="rId231"/>
                <a:stretch>
                  <a:fillRect/>
                </a:stretch>
              </p:blipFill>
              <p:spPr>
                <a:xfrm>
                  <a:off x="9547974" y="4200956"/>
                  <a:ext cx="185400" cy="28944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36" name="Ink 135">
                  <a:extLst>
                    <a:ext uri="{FF2B5EF4-FFF2-40B4-BE49-F238E27FC236}">
                      <a16:creationId xmlns:a16="http://schemas.microsoft.com/office/drawing/2014/main" id="{DADC108F-7A0C-7D5D-2D1D-3EB09A06BC4B}"/>
                    </a:ext>
                  </a:extLst>
                </p14:cNvPr>
                <p14:cNvContentPartPr/>
                <p14:nvPr/>
              </p14:nvContentPartPr>
              <p14:xfrm>
                <a:off x="9843534" y="4166036"/>
                <a:ext cx="195480" cy="330120"/>
              </p14:xfrm>
            </p:contentPart>
          </mc:Choice>
          <mc:Fallback xmlns="">
            <p:pic>
              <p:nvPicPr>
                <p:cNvPr id="136" name="Ink 135">
                  <a:extLst>
                    <a:ext uri="{FF2B5EF4-FFF2-40B4-BE49-F238E27FC236}">
                      <a16:creationId xmlns:a16="http://schemas.microsoft.com/office/drawing/2014/main" id="{DADC108F-7A0C-7D5D-2D1D-3EB09A06BC4B}"/>
                    </a:ext>
                  </a:extLst>
                </p:cNvPr>
                <p:cNvPicPr/>
                <p:nvPr/>
              </p:nvPicPr>
              <p:blipFill>
                <a:blip r:embed="rId233"/>
                <a:stretch>
                  <a:fillRect/>
                </a:stretch>
              </p:blipFill>
              <p:spPr>
                <a:xfrm>
                  <a:off x="9834894" y="4157396"/>
                  <a:ext cx="213120" cy="34776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137" name="Ink 136">
                  <a:extLst>
                    <a:ext uri="{FF2B5EF4-FFF2-40B4-BE49-F238E27FC236}">
                      <a16:creationId xmlns:a16="http://schemas.microsoft.com/office/drawing/2014/main" id="{8F8AB8A0-2F78-1BCA-AC82-9515667C884C}"/>
                    </a:ext>
                  </a:extLst>
                </p14:cNvPr>
                <p14:cNvContentPartPr/>
                <p14:nvPr/>
              </p14:nvContentPartPr>
              <p14:xfrm>
                <a:off x="8752014" y="4698836"/>
                <a:ext cx="382320" cy="246240"/>
              </p14:xfrm>
            </p:contentPart>
          </mc:Choice>
          <mc:Fallback xmlns="">
            <p:pic>
              <p:nvPicPr>
                <p:cNvPr id="137" name="Ink 136">
                  <a:extLst>
                    <a:ext uri="{FF2B5EF4-FFF2-40B4-BE49-F238E27FC236}">
                      <a16:creationId xmlns:a16="http://schemas.microsoft.com/office/drawing/2014/main" id="{8F8AB8A0-2F78-1BCA-AC82-9515667C884C}"/>
                    </a:ext>
                  </a:extLst>
                </p:cNvPr>
                <p:cNvPicPr/>
                <p:nvPr/>
              </p:nvPicPr>
              <p:blipFill>
                <a:blip r:embed="rId235"/>
                <a:stretch>
                  <a:fillRect/>
                </a:stretch>
              </p:blipFill>
              <p:spPr>
                <a:xfrm>
                  <a:off x="8743374" y="4689836"/>
                  <a:ext cx="399960" cy="26388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138" name="Ink 137">
                  <a:extLst>
                    <a:ext uri="{FF2B5EF4-FFF2-40B4-BE49-F238E27FC236}">
                      <a16:creationId xmlns:a16="http://schemas.microsoft.com/office/drawing/2014/main" id="{F932C26E-A96F-EFDA-5F5D-042034B15BA9}"/>
                    </a:ext>
                  </a:extLst>
                </p14:cNvPr>
                <p14:cNvContentPartPr/>
                <p14:nvPr/>
              </p14:nvContentPartPr>
              <p14:xfrm>
                <a:off x="9204894" y="4652036"/>
                <a:ext cx="562680" cy="244440"/>
              </p14:xfrm>
            </p:contentPart>
          </mc:Choice>
          <mc:Fallback xmlns="">
            <p:pic>
              <p:nvPicPr>
                <p:cNvPr id="138" name="Ink 137">
                  <a:extLst>
                    <a:ext uri="{FF2B5EF4-FFF2-40B4-BE49-F238E27FC236}">
                      <a16:creationId xmlns:a16="http://schemas.microsoft.com/office/drawing/2014/main" id="{F932C26E-A96F-EFDA-5F5D-042034B15BA9}"/>
                    </a:ext>
                  </a:extLst>
                </p:cNvPr>
                <p:cNvPicPr/>
                <p:nvPr/>
              </p:nvPicPr>
              <p:blipFill>
                <a:blip r:embed="rId237"/>
                <a:stretch>
                  <a:fillRect/>
                </a:stretch>
              </p:blipFill>
              <p:spPr>
                <a:xfrm>
                  <a:off x="9196254" y="4643396"/>
                  <a:ext cx="580320" cy="26208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139" name="Ink 138">
                  <a:extLst>
                    <a:ext uri="{FF2B5EF4-FFF2-40B4-BE49-F238E27FC236}">
                      <a16:creationId xmlns:a16="http://schemas.microsoft.com/office/drawing/2014/main" id="{8BB9D729-8C7B-484B-EAC3-BFDBE3AAC9FC}"/>
                    </a:ext>
                  </a:extLst>
                </p14:cNvPr>
                <p14:cNvContentPartPr/>
                <p14:nvPr/>
              </p14:nvContentPartPr>
              <p14:xfrm>
                <a:off x="9090054" y="4925276"/>
                <a:ext cx="306720" cy="248400"/>
              </p14:xfrm>
            </p:contentPart>
          </mc:Choice>
          <mc:Fallback xmlns="">
            <p:pic>
              <p:nvPicPr>
                <p:cNvPr id="139" name="Ink 138">
                  <a:extLst>
                    <a:ext uri="{FF2B5EF4-FFF2-40B4-BE49-F238E27FC236}">
                      <a16:creationId xmlns:a16="http://schemas.microsoft.com/office/drawing/2014/main" id="{8BB9D729-8C7B-484B-EAC3-BFDBE3AAC9FC}"/>
                    </a:ext>
                  </a:extLst>
                </p:cNvPr>
                <p:cNvPicPr/>
                <p:nvPr/>
              </p:nvPicPr>
              <p:blipFill>
                <a:blip r:embed="rId239"/>
                <a:stretch>
                  <a:fillRect/>
                </a:stretch>
              </p:blipFill>
              <p:spPr>
                <a:xfrm>
                  <a:off x="9081414" y="4916276"/>
                  <a:ext cx="324360" cy="26604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140" name="Ink 139">
                  <a:extLst>
                    <a:ext uri="{FF2B5EF4-FFF2-40B4-BE49-F238E27FC236}">
                      <a16:creationId xmlns:a16="http://schemas.microsoft.com/office/drawing/2014/main" id="{17DB436E-7E84-D5AF-18DB-F38D02F678B3}"/>
                    </a:ext>
                  </a:extLst>
                </p14:cNvPr>
                <p14:cNvContentPartPr/>
                <p14:nvPr/>
              </p14:nvContentPartPr>
              <p14:xfrm>
                <a:off x="9295254" y="4956956"/>
                <a:ext cx="876600" cy="164160"/>
              </p14:xfrm>
            </p:contentPart>
          </mc:Choice>
          <mc:Fallback xmlns="">
            <p:pic>
              <p:nvPicPr>
                <p:cNvPr id="140" name="Ink 139">
                  <a:extLst>
                    <a:ext uri="{FF2B5EF4-FFF2-40B4-BE49-F238E27FC236}">
                      <a16:creationId xmlns:a16="http://schemas.microsoft.com/office/drawing/2014/main" id="{17DB436E-7E84-D5AF-18DB-F38D02F678B3}"/>
                    </a:ext>
                  </a:extLst>
                </p:cNvPr>
                <p:cNvPicPr/>
                <p:nvPr/>
              </p:nvPicPr>
              <p:blipFill>
                <a:blip r:embed="rId241"/>
                <a:stretch>
                  <a:fillRect/>
                </a:stretch>
              </p:blipFill>
              <p:spPr>
                <a:xfrm>
                  <a:off x="9286614" y="4948316"/>
                  <a:ext cx="894240" cy="18180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141" name="Ink 140">
                  <a:extLst>
                    <a:ext uri="{FF2B5EF4-FFF2-40B4-BE49-F238E27FC236}">
                      <a16:creationId xmlns:a16="http://schemas.microsoft.com/office/drawing/2014/main" id="{96881462-F656-D5D8-AAFD-DF4C3E3E1FF1}"/>
                    </a:ext>
                  </a:extLst>
                </p14:cNvPr>
                <p14:cNvContentPartPr/>
                <p14:nvPr/>
              </p14:nvContentPartPr>
              <p14:xfrm>
                <a:off x="11303334" y="4447916"/>
                <a:ext cx="339480" cy="606240"/>
              </p14:xfrm>
            </p:contentPart>
          </mc:Choice>
          <mc:Fallback xmlns="">
            <p:pic>
              <p:nvPicPr>
                <p:cNvPr id="141" name="Ink 140">
                  <a:extLst>
                    <a:ext uri="{FF2B5EF4-FFF2-40B4-BE49-F238E27FC236}">
                      <a16:creationId xmlns:a16="http://schemas.microsoft.com/office/drawing/2014/main" id="{96881462-F656-D5D8-AAFD-DF4C3E3E1FF1}"/>
                    </a:ext>
                  </a:extLst>
                </p:cNvPr>
                <p:cNvPicPr/>
                <p:nvPr/>
              </p:nvPicPr>
              <p:blipFill>
                <a:blip r:embed="rId243"/>
                <a:stretch>
                  <a:fillRect/>
                </a:stretch>
              </p:blipFill>
              <p:spPr>
                <a:xfrm>
                  <a:off x="11294694" y="4438916"/>
                  <a:ext cx="357120" cy="62388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142" name="Ink 141">
                  <a:extLst>
                    <a:ext uri="{FF2B5EF4-FFF2-40B4-BE49-F238E27FC236}">
                      <a16:creationId xmlns:a16="http://schemas.microsoft.com/office/drawing/2014/main" id="{29F1420B-B270-45D0-B011-74755C6E06B6}"/>
                    </a:ext>
                  </a:extLst>
                </p14:cNvPr>
                <p14:cNvContentPartPr/>
                <p14:nvPr/>
              </p14:nvContentPartPr>
              <p14:xfrm>
                <a:off x="10716174" y="4768316"/>
                <a:ext cx="725040" cy="49680"/>
              </p14:xfrm>
            </p:contentPart>
          </mc:Choice>
          <mc:Fallback xmlns="">
            <p:pic>
              <p:nvPicPr>
                <p:cNvPr id="142" name="Ink 141">
                  <a:extLst>
                    <a:ext uri="{FF2B5EF4-FFF2-40B4-BE49-F238E27FC236}">
                      <a16:creationId xmlns:a16="http://schemas.microsoft.com/office/drawing/2014/main" id="{29F1420B-B270-45D0-B011-74755C6E06B6}"/>
                    </a:ext>
                  </a:extLst>
                </p:cNvPr>
                <p:cNvPicPr/>
                <p:nvPr/>
              </p:nvPicPr>
              <p:blipFill>
                <a:blip r:embed="rId245"/>
                <a:stretch>
                  <a:fillRect/>
                </a:stretch>
              </p:blipFill>
              <p:spPr>
                <a:xfrm>
                  <a:off x="10707174" y="4759316"/>
                  <a:ext cx="742680" cy="6732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143" name="Ink 142">
                  <a:extLst>
                    <a:ext uri="{FF2B5EF4-FFF2-40B4-BE49-F238E27FC236}">
                      <a16:creationId xmlns:a16="http://schemas.microsoft.com/office/drawing/2014/main" id="{35229AB3-1D0E-152E-C619-5FDD15778626}"/>
                    </a:ext>
                  </a:extLst>
                </p14:cNvPr>
                <p14:cNvContentPartPr/>
                <p14:nvPr/>
              </p14:nvContentPartPr>
              <p14:xfrm>
                <a:off x="10670814" y="4661396"/>
                <a:ext cx="186840" cy="191880"/>
              </p14:xfrm>
            </p:contentPart>
          </mc:Choice>
          <mc:Fallback xmlns="">
            <p:pic>
              <p:nvPicPr>
                <p:cNvPr id="143" name="Ink 142">
                  <a:extLst>
                    <a:ext uri="{FF2B5EF4-FFF2-40B4-BE49-F238E27FC236}">
                      <a16:creationId xmlns:a16="http://schemas.microsoft.com/office/drawing/2014/main" id="{35229AB3-1D0E-152E-C619-5FDD15778626}"/>
                    </a:ext>
                  </a:extLst>
                </p:cNvPr>
                <p:cNvPicPr/>
                <p:nvPr/>
              </p:nvPicPr>
              <p:blipFill>
                <a:blip r:embed="rId247"/>
                <a:stretch>
                  <a:fillRect/>
                </a:stretch>
              </p:blipFill>
              <p:spPr>
                <a:xfrm>
                  <a:off x="10662174" y="4652756"/>
                  <a:ext cx="20448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144" name="Ink 143">
                  <a:extLst>
                    <a:ext uri="{FF2B5EF4-FFF2-40B4-BE49-F238E27FC236}">
                      <a16:creationId xmlns:a16="http://schemas.microsoft.com/office/drawing/2014/main" id="{7D9056EC-8C0D-4A9D-9D30-6DEBAE820E57}"/>
                    </a:ext>
                  </a:extLst>
                </p14:cNvPr>
                <p14:cNvContentPartPr/>
                <p14:nvPr/>
              </p14:nvContentPartPr>
              <p14:xfrm>
                <a:off x="10486134" y="4994756"/>
                <a:ext cx="816480" cy="30600"/>
              </p14:xfrm>
            </p:contentPart>
          </mc:Choice>
          <mc:Fallback xmlns="">
            <p:pic>
              <p:nvPicPr>
                <p:cNvPr id="144" name="Ink 143">
                  <a:extLst>
                    <a:ext uri="{FF2B5EF4-FFF2-40B4-BE49-F238E27FC236}">
                      <a16:creationId xmlns:a16="http://schemas.microsoft.com/office/drawing/2014/main" id="{7D9056EC-8C0D-4A9D-9D30-6DEBAE820E57}"/>
                    </a:ext>
                  </a:extLst>
                </p:cNvPr>
                <p:cNvPicPr/>
                <p:nvPr/>
              </p:nvPicPr>
              <p:blipFill>
                <a:blip r:embed="rId249"/>
                <a:stretch>
                  <a:fillRect/>
                </a:stretch>
              </p:blipFill>
              <p:spPr>
                <a:xfrm>
                  <a:off x="10477134" y="4985756"/>
                  <a:ext cx="834120" cy="48240"/>
                </a:xfrm>
                <a:prstGeom prst="rect">
                  <a:avLst/>
                </a:prstGeom>
              </p:spPr>
            </p:pic>
          </mc:Fallback>
        </mc:AlternateContent>
        <mc:AlternateContent xmlns:mc="http://schemas.openxmlformats.org/markup-compatibility/2006" xmlns:p14="http://schemas.microsoft.com/office/powerpoint/2010/main">
          <mc:Choice Requires="p14">
            <p:contentPart p14:bwMode="auto" r:id="rId250">
              <p14:nvContentPartPr>
                <p14:cNvPr id="145" name="Ink 144">
                  <a:extLst>
                    <a:ext uri="{FF2B5EF4-FFF2-40B4-BE49-F238E27FC236}">
                      <a16:creationId xmlns:a16="http://schemas.microsoft.com/office/drawing/2014/main" id="{EF7F1832-93AD-7D45-E6D4-5E596C31292A}"/>
                    </a:ext>
                  </a:extLst>
                </p14:cNvPr>
                <p14:cNvContentPartPr/>
                <p14:nvPr/>
              </p14:nvContentPartPr>
              <p14:xfrm>
                <a:off x="10630854" y="4959116"/>
                <a:ext cx="81720" cy="146160"/>
              </p14:xfrm>
            </p:contentPart>
          </mc:Choice>
          <mc:Fallback xmlns="">
            <p:pic>
              <p:nvPicPr>
                <p:cNvPr id="145" name="Ink 144">
                  <a:extLst>
                    <a:ext uri="{FF2B5EF4-FFF2-40B4-BE49-F238E27FC236}">
                      <a16:creationId xmlns:a16="http://schemas.microsoft.com/office/drawing/2014/main" id="{EF7F1832-93AD-7D45-E6D4-5E596C31292A}"/>
                    </a:ext>
                  </a:extLst>
                </p:cNvPr>
                <p:cNvPicPr/>
                <p:nvPr/>
              </p:nvPicPr>
              <p:blipFill>
                <a:blip r:embed="rId251"/>
                <a:stretch>
                  <a:fillRect/>
                </a:stretch>
              </p:blipFill>
              <p:spPr>
                <a:xfrm>
                  <a:off x="10622214" y="4950476"/>
                  <a:ext cx="99360" cy="163800"/>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146" name="Ink 145">
                  <a:extLst>
                    <a:ext uri="{FF2B5EF4-FFF2-40B4-BE49-F238E27FC236}">
                      <a16:creationId xmlns:a16="http://schemas.microsoft.com/office/drawing/2014/main" id="{F6319DB6-E7FC-0038-D8A4-E843F7446492}"/>
                    </a:ext>
                  </a:extLst>
                </p14:cNvPr>
                <p14:cNvContentPartPr/>
                <p14:nvPr/>
              </p14:nvContentPartPr>
              <p14:xfrm>
                <a:off x="10420614" y="4482116"/>
                <a:ext cx="955800" cy="60480"/>
              </p14:xfrm>
            </p:contentPart>
          </mc:Choice>
          <mc:Fallback xmlns="">
            <p:pic>
              <p:nvPicPr>
                <p:cNvPr id="146" name="Ink 145">
                  <a:extLst>
                    <a:ext uri="{FF2B5EF4-FFF2-40B4-BE49-F238E27FC236}">
                      <a16:creationId xmlns:a16="http://schemas.microsoft.com/office/drawing/2014/main" id="{F6319DB6-E7FC-0038-D8A4-E843F7446492}"/>
                    </a:ext>
                  </a:extLst>
                </p:cNvPr>
                <p:cNvPicPr/>
                <p:nvPr/>
              </p:nvPicPr>
              <p:blipFill>
                <a:blip r:embed="rId253"/>
                <a:stretch>
                  <a:fillRect/>
                </a:stretch>
              </p:blipFill>
              <p:spPr>
                <a:xfrm>
                  <a:off x="10411974" y="4473476"/>
                  <a:ext cx="973440" cy="78120"/>
                </a:xfrm>
                <a:prstGeom prst="rect">
                  <a:avLst/>
                </a:prstGeom>
              </p:spPr>
            </p:pic>
          </mc:Fallback>
        </mc:AlternateContent>
        <mc:AlternateContent xmlns:mc="http://schemas.openxmlformats.org/markup-compatibility/2006" xmlns:p14="http://schemas.microsoft.com/office/powerpoint/2010/main">
          <mc:Choice Requires="p14">
            <p:contentPart p14:bwMode="auto" r:id="rId254">
              <p14:nvContentPartPr>
                <p14:cNvPr id="147" name="Ink 146">
                  <a:extLst>
                    <a:ext uri="{FF2B5EF4-FFF2-40B4-BE49-F238E27FC236}">
                      <a16:creationId xmlns:a16="http://schemas.microsoft.com/office/drawing/2014/main" id="{63EA3659-9296-F5F2-85FE-1524DBCF812B}"/>
                    </a:ext>
                  </a:extLst>
                </p14:cNvPr>
                <p14:cNvContentPartPr/>
                <p14:nvPr/>
              </p14:nvContentPartPr>
              <p14:xfrm>
                <a:off x="10621494" y="4369796"/>
                <a:ext cx="170640" cy="216360"/>
              </p14:xfrm>
            </p:contentPart>
          </mc:Choice>
          <mc:Fallback xmlns="">
            <p:pic>
              <p:nvPicPr>
                <p:cNvPr id="147" name="Ink 146">
                  <a:extLst>
                    <a:ext uri="{FF2B5EF4-FFF2-40B4-BE49-F238E27FC236}">
                      <a16:creationId xmlns:a16="http://schemas.microsoft.com/office/drawing/2014/main" id="{63EA3659-9296-F5F2-85FE-1524DBCF812B}"/>
                    </a:ext>
                  </a:extLst>
                </p:cNvPr>
                <p:cNvPicPr/>
                <p:nvPr/>
              </p:nvPicPr>
              <p:blipFill>
                <a:blip r:embed="rId255"/>
                <a:stretch>
                  <a:fillRect/>
                </a:stretch>
              </p:blipFill>
              <p:spPr>
                <a:xfrm>
                  <a:off x="10612494" y="4360796"/>
                  <a:ext cx="188280" cy="234000"/>
                </a:xfrm>
                <a:prstGeom prst="rect">
                  <a:avLst/>
                </a:prstGeom>
              </p:spPr>
            </p:pic>
          </mc:Fallback>
        </mc:AlternateContent>
        <mc:AlternateContent xmlns:mc="http://schemas.openxmlformats.org/markup-compatibility/2006" xmlns:p14="http://schemas.microsoft.com/office/powerpoint/2010/main">
          <mc:Choice Requires="p14">
            <p:contentPart p14:bwMode="auto" r:id="rId256">
              <p14:nvContentPartPr>
                <p14:cNvPr id="149" name="Ink 148">
                  <a:extLst>
                    <a:ext uri="{FF2B5EF4-FFF2-40B4-BE49-F238E27FC236}">
                      <a16:creationId xmlns:a16="http://schemas.microsoft.com/office/drawing/2014/main" id="{E6113722-A1CA-2E97-38CA-0AA857547B6F}"/>
                    </a:ext>
                  </a:extLst>
                </p14:cNvPr>
                <p14:cNvContentPartPr/>
                <p14:nvPr/>
              </p14:nvContentPartPr>
              <p14:xfrm>
                <a:off x="11759454" y="4551236"/>
                <a:ext cx="225720" cy="209520"/>
              </p14:xfrm>
            </p:contentPart>
          </mc:Choice>
          <mc:Fallback xmlns="">
            <p:pic>
              <p:nvPicPr>
                <p:cNvPr id="149" name="Ink 148">
                  <a:extLst>
                    <a:ext uri="{FF2B5EF4-FFF2-40B4-BE49-F238E27FC236}">
                      <a16:creationId xmlns:a16="http://schemas.microsoft.com/office/drawing/2014/main" id="{E6113722-A1CA-2E97-38CA-0AA857547B6F}"/>
                    </a:ext>
                  </a:extLst>
                </p:cNvPr>
                <p:cNvPicPr/>
                <p:nvPr/>
              </p:nvPicPr>
              <p:blipFill>
                <a:blip r:embed="rId257"/>
                <a:stretch>
                  <a:fillRect/>
                </a:stretch>
              </p:blipFill>
              <p:spPr>
                <a:xfrm>
                  <a:off x="11750454" y="4542236"/>
                  <a:ext cx="243360" cy="227160"/>
                </a:xfrm>
                <a:prstGeom prst="rect">
                  <a:avLst/>
                </a:prstGeom>
              </p:spPr>
            </p:pic>
          </mc:Fallback>
        </mc:AlternateContent>
        <mc:AlternateContent xmlns:mc="http://schemas.openxmlformats.org/markup-compatibility/2006" xmlns:p14="http://schemas.microsoft.com/office/powerpoint/2010/main">
          <mc:Choice Requires="p14">
            <p:contentPart p14:bwMode="auto" r:id="rId258">
              <p14:nvContentPartPr>
                <p14:cNvPr id="150" name="Ink 149">
                  <a:extLst>
                    <a:ext uri="{FF2B5EF4-FFF2-40B4-BE49-F238E27FC236}">
                      <a16:creationId xmlns:a16="http://schemas.microsoft.com/office/drawing/2014/main" id="{79738CAE-4F2E-E75C-01EF-617142D3C2AF}"/>
                    </a:ext>
                  </a:extLst>
                </p14:cNvPr>
                <p14:cNvContentPartPr/>
                <p14:nvPr/>
              </p14:nvContentPartPr>
              <p14:xfrm>
                <a:off x="11612574" y="4757516"/>
                <a:ext cx="285480" cy="306000"/>
              </p14:xfrm>
            </p:contentPart>
          </mc:Choice>
          <mc:Fallback xmlns="">
            <p:pic>
              <p:nvPicPr>
                <p:cNvPr id="150" name="Ink 149">
                  <a:extLst>
                    <a:ext uri="{FF2B5EF4-FFF2-40B4-BE49-F238E27FC236}">
                      <a16:creationId xmlns:a16="http://schemas.microsoft.com/office/drawing/2014/main" id="{79738CAE-4F2E-E75C-01EF-617142D3C2AF}"/>
                    </a:ext>
                  </a:extLst>
                </p:cNvPr>
                <p:cNvPicPr/>
                <p:nvPr/>
              </p:nvPicPr>
              <p:blipFill>
                <a:blip r:embed="rId259"/>
                <a:stretch>
                  <a:fillRect/>
                </a:stretch>
              </p:blipFill>
              <p:spPr>
                <a:xfrm>
                  <a:off x="11603574" y="4748876"/>
                  <a:ext cx="303120" cy="323640"/>
                </a:xfrm>
                <a:prstGeom prst="rect">
                  <a:avLst/>
                </a:prstGeom>
              </p:spPr>
            </p:pic>
          </mc:Fallback>
        </mc:AlternateContent>
        <mc:AlternateContent xmlns:mc="http://schemas.openxmlformats.org/markup-compatibility/2006" xmlns:p14="http://schemas.microsoft.com/office/powerpoint/2010/main">
          <mc:Choice Requires="p14">
            <p:contentPart p14:bwMode="auto" r:id="rId260">
              <p14:nvContentPartPr>
                <p14:cNvPr id="151" name="Ink 150">
                  <a:extLst>
                    <a:ext uri="{FF2B5EF4-FFF2-40B4-BE49-F238E27FC236}">
                      <a16:creationId xmlns:a16="http://schemas.microsoft.com/office/drawing/2014/main" id="{23D96BF2-97A4-E443-D29A-27A8E0231755}"/>
                    </a:ext>
                  </a:extLst>
                </p14:cNvPr>
                <p14:cNvContentPartPr/>
                <p14:nvPr/>
              </p14:nvContentPartPr>
              <p14:xfrm>
                <a:off x="11347614" y="5101316"/>
                <a:ext cx="346320" cy="246600"/>
              </p14:xfrm>
            </p:contentPart>
          </mc:Choice>
          <mc:Fallback xmlns="">
            <p:pic>
              <p:nvPicPr>
                <p:cNvPr id="151" name="Ink 150">
                  <a:extLst>
                    <a:ext uri="{FF2B5EF4-FFF2-40B4-BE49-F238E27FC236}">
                      <a16:creationId xmlns:a16="http://schemas.microsoft.com/office/drawing/2014/main" id="{23D96BF2-97A4-E443-D29A-27A8E0231755}"/>
                    </a:ext>
                  </a:extLst>
                </p:cNvPr>
                <p:cNvPicPr/>
                <p:nvPr/>
              </p:nvPicPr>
              <p:blipFill>
                <a:blip r:embed="rId261"/>
                <a:stretch>
                  <a:fillRect/>
                </a:stretch>
              </p:blipFill>
              <p:spPr>
                <a:xfrm>
                  <a:off x="11338974" y="5092316"/>
                  <a:ext cx="363960" cy="264240"/>
                </a:xfrm>
                <a:prstGeom prst="rect">
                  <a:avLst/>
                </a:prstGeom>
              </p:spPr>
            </p:pic>
          </mc:Fallback>
        </mc:AlternateContent>
        <mc:AlternateContent xmlns:mc="http://schemas.openxmlformats.org/markup-compatibility/2006" xmlns:p14="http://schemas.microsoft.com/office/powerpoint/2010/main">
          <mc:Choice Requires="p14">
            <p:contentPart p14:bwMode="auto" r:id="rId262">
              <p14:nvContentPartPr>
                <p14:cNvPr id="152" name="Ink 151">
                  <a:extLst>
                    <a:ext uri="{FF2B5EF4-FFF2-40B4-BE49-F238E27FC236}">
                      <a16:creationId xmlns:a16="http://schemas.microsoft.com/office/drawing/2014/main" id="{4AE12EDE-C654-F184-C28D-3E3D440C4A68}"/>
                    </a:ext>
                  </a:extLst>
                </p14:cNvPr>
                <p14:cNvContentPartPr/>
                <p14:nvPr/>
              </p14:nvContentPartPr>
              <p14:xfrm>
                <a:off x="11342934" y="5260436"/>
                <a:ext cx="327960" cy="295560"/>
              </p14:xfrm>
            </p:contentPart>
          </mc:Choice>
          <mc:Fallback xmlns="">
            <p:pic>
              <p:nvPicPr>
                <p:cNvPr id="152" name="Ink 151">
                  <a:extLst>
                    <a:ext uri="{FF2B5EF4-FFF2-40B4-BE49-F238E27FC236}">
                      <a16:creationId xmlns:a16="http://schemas.microsoft.com/office/drawing/2014/main" id="{4AE12EDE-C654-F184-C28D-3E3D440C4A68}"/>
                    </a:ext>
                  </a:extLst>
                </p:cNvPr>
                <p:cNvPicPr/>
                <p:nvPr/>
              </p:nvPicPr>
              <p:blipFill>
                <a:blip r:embed="rId263"/>
                <a:stretch>
                  <a:fillRect/>
                </a:stretch>
              </p:blipFill>
              <p:spPr>
                <a:xfrm>
                  <a:off x="11333934" y="5251436"/>
                  <a:ext cx="345600" cy="313200"/>
                </a:xfrm>
                <a:prstGeom prst="rect">
                  <a:avLst/>
                </a:prstGeom>
              </p:spPr>
            </p:pic>
          </mc:Fallback>
        </mc:AlternateContent>
        <mc:AlternateContent xmlns:mc="http://schemas.openxmlformats.org/markup-compatibility/2006" xmlns:p14="http://schemas.microsoft.com/office/powerpoint/2010/main">
          <mc:Choice Requires="p14">
            <p:contentPart p14:bwMode="auto" r:id="rId264">
              <p14:nvContentPartPr>
                <p14:cNvPr id="156" name="Ink 155">
                  <a:extLst>
                    <a:ext uri="{FF2B5EF4-FFF2-40B4-BE49-F238E27FC236}">
                      <a16:creationId xmlns:a16="http://schemas.microsoft.com/office/drawing/2014/main" id="{F05CA7FF-59BB-C642-DEE2-F9A11F8718EA}"/>
                    </a:ext>
                  </a:extLst>
                </p14:cNvPr>
                <p14:cNvContentPartPr/>
                <p14:nvPr/>
              </p14:nvContentPartPr>
              <p14:xfrm>
                <a:off x="4099734" y="6089516"/>
                <a:ext cx="821880" cy="26280"/>
              </p14:xfrm>
            </p:contentPart>
          </mc:Choice>
          <mc:Fallback xmlns="">
            <p:pic>
              <p:nvPicPr>
                <p:cNvPr id="156" name="Ink 155">
                  <a:extLst>
                    <a:ext uri="{FF2B5EF4-FFF2-40B4-BE49-F238E27FC236}">
                      <a16:creationId xmlns:a16="http://schemas.microsoft.com/office/drawing/2014/main" id="{F05CA7FF-59BB-C642-DEE2-F9A11F8718EA}"/>
                    </a:ext>
                  </a:extLst>
                </p:cNvPr>
                <p:cNvPicPr/>
                <p:nvPr/>
              </p:nvPicPr>
              <p:blipFill>
                <a:blip r:embed="rId265"/>
                <a:stretch>
                  <a:fillRect/>
                </a:stretch>
              </p:blipFill>
              <p:spPr>
                <a:xfrm>
                  <a:off x="4091094" y="6080516"/>
                  <a:ext cx="839520" cy="43920"/>
                </a:xfrm>
                <a:prstGeom prst="rect">
                  <a:avLst/>
                </a:prstGeom>
              </p:spPr>
            </p:pic>
          </mc:Fallback>
        </mc:AlternateContent>
        <mc:AlternateContent xmlns:mc="http://schemas.openxmlformats.org/markup-compatibility/2006" xmlns:p14="http://schemas.microsoft.com/office/powerpoint/2010/main">
          <mc:Choice Requires="p14">
            <p:contentPart p14:bwMode="auto" r:id="rId266">
              <p14:nvContentPartPr>
                <p14:cNvPr id="157" name="Ink 156">
                  <a:extLst>
                    <a:ext uri="{FF2B5EF4-FFF2-40B4-BE49-F238E27FC236}">
                      <a16:creationId xmlns:a16="http://schemas.microsoft.com/office/drawing/2014/main" id="{8FCC0723-6A20-CA7E-F52A-3B9C9F1B5072}"/>
                    </a:ext>
                  </a:extLst>
                </p14:cNvPr>
                <p14:cNvContentPartPr/>
                <p14:nvPr/>
              </p14:nvContentPartPr>
              <p14:xfrm>
                <a:off x="5338494" y="6082316"/>
                <a:ext cx="439920" cy="14040"/>
              </p14:xfrm>
            </p:contentPart>
          </mc:Choice>
          <mc:Fallback xmlns="">
            <p:pic>
              <p:nvPicPr>
                <p:cNvPr id="157" name="Ink 156">
                  <a:extLst>
                    <a:ext uri="{FF2B5EF4-FFF2-40B4-BE49-F238E27FC236}">
                      <a16:creationId xmlns:a16="http://schemas.microsoft.com/office/drawing/2014/main" id="{8FCC0723-6A20-CA7E-F52A-3B9C9F1B5072}"/>
                    </a:ext>
                  </a:extLst>
                </p:cNvPr>
                <p:cNvPicPr/>
                <p:nvPr/>
              </p:nvPicPr>
              <p:blipFill>
                <a:blip r:embed="rId267"/>
                <a:stretch>
                  <a:fillRect/>
                </a:stretch>
              </p:blipFill>
              <p:spPr>
                <a:xfrm>
                  <a:off x="5329854" y="6073676"/>
                  <a:ext cx="457560" cy="31680"/>
                </a:xfrm>
                <a:prstGeom prst="rect">
                  <a:avLst/>
                </a:prstGeom>
              </p:spPr>
            </p:pic>
          </mc:Fallback>
        </mc:AlternateContent>
        <mc:AlternateContent xmlns:mc="http://schemas.openxmlformats.org/markup-compatibility/2006" xmlns:p14="http://schemas.microsoft.com/office/powerpoint/2010/main">
          <mc:Choice Requires="p14">
            <p:contentPart p14:bwMode="auto" r:id="rId268">
              <p14:nvContentPartPr>
                <p14:cNvPr id="158" name="Ink 157">
                  <a:extLst>
                    <a:ext uri="{FF2B5EF4-FFF2-40B4-BE49-F238E27FC236}">
                      <a16:creationId xmlns:a16="http://schemas.microsoft.com/office/drawing/2014/main" id="{4030DCF8-A1D5-7C13-4C51-6DF6EE236083}"/>
                    </a:ext>
                  </a:extLst>
                </p14:cNvPr>
                <p14:cNvContentPartPr/>
                <p14:nvPr/>
              </p14:nvContentPartPr>
              <p14:xfrm>
                <a:off x="6144894" y="6076916"/>
                <a:ext cx="680040" cy="9720"/>
              </p14:xfrm>
            </p:contentPart>
          </mc:Choice>
          <mc:Fallback xmlns="">
            <p:pic>
              <p:nvPicPr>
                <p:cNvPr id="158" name="Ink 157">
                  <a:extLst>
                    <a:ext uri="{FF2B5EF4-FFF2-40B4-BE49-F238E27FC236}">
                      <a16:creationId xmlns:a16="http://schemas.microsoft.com/office/drawing/2014/main" id="{4030DCF8-A1D5-7C13-4C51-6DF6EE236083}"/>
                    </a:ext>
                  </a:extLst>
                </p:cNvPr>
                <p:cNvPicPr/>
                <p:nvPr/>
              </p:nvPicPr>
              <p:blipFill>
                <a:blip r:embed="rId269"/>
                <a:stretch>
                  <a:fillRect/>
                </a:stretch>
              </p:blipFill>
              <p:spPr>
                <a:xfrm>
                  <a:off x="6136254" y="6068276"/>
                  <a:ext cx="697680" cy="27360"/>
                </a:xfrm>
                <a:prstGeom prst="rect">
                  <a:avLst/>
                </a:prstGeom>
              </p:spPr>
            </p:pic>
          </mc:Fallback>
        </mc:AlternateContent>
        <mc:AlternateContent xmlns:mc="http://schemas.openxmlformats.org/markup-compatibility/2006" xmlns:p14="http://schemas.microsoft.com/office/powerpoint/2010/main">
          <mc:Choice Requires="p14">
            <p:contentPart p14:bwMode="auto" r:id="rId270">
              <p14:nvContentPartPr>
                <p14:cNvPr id="159" name="Ink 158">
                  <a:extLst>
                    <a:ext uri="{FF2B5EF4-FFF2-40B4-BE49-F238E27FC236}">
                      <a16:creationId xmlns:a16="http://schemas.microsoft.com/office/drawing/2014/main" id="{C6F5CC89-2790-5BC6-DDD2-46C5454B4657}"/>
                    </a:ext>
                  </a:extLst>
                </p14:cNvPr>
                <p14:cNvContentPartPr/>
                <p14:nvPr/>
              </p14:nvContentPartPr>
              <p14:xfrm>
                <a:off x="7216614" y="6058556"/>
                <a:ext cx="1049760" cy="37800"/>
              </p14:xfrm>
            </p:contentPart>
          </mc:Choice>
          <mc:Fallback xmlns="">
            <p:pic>
              <p:nvPicPr>
                <p:cNvPr id="159" name="Ink 158">
                  <a:extLst>
                    <a:ext uri="{FF2B5EF4-FFF2-40B4-BE49-F238E27FC236}">
                      <a16:creationId xmlns:a16="http://schemas.microsoft.com/office/drawing/2014/main" id="{C6F5CC89-2790-5BC6-DDD2-46C5454B4657}"/>
                    </a:ext>
                  </a:extLst>
                </p:cNvPr>
                <p:cNvPicPr/>
                <p:nvPr/>
              </p:nvPicPr>
              <p:blipFill>
                <a:blip r:embed="rId271"/>
                <a:stretch>
                  <a:fillRect/>
                </a:stretch>
              </p:blipFill>
              <p:spPr>
                <a:xfrm>
                  <a:off x="7207974" y="6049916"/>
                  <a:ext cx="1067400" cy="55440"/>
                </a:xfrm>
                <a:prstGeom prst="rect">
                  <a:avLst/>
                </a:prstGeom>
              </p:spPr>
            </p:pic>
          </mc:Fallback>
        </mc:AlternateContent>
        <mc:AlternateContent xmlns:mc="http://schemas.openxmlformats.org/markup-compatibility/2006" xmlns:p14="http://schemas.microsoft.com/office/powerpoint/2010/main">
          <mc:Choice Requires="p14">
            <p:contentPart p14:bwMode="auto" r:id="rId272">
              <p14:nvContentPartPr>
                <p14:cNvPr id="160" name="Ink 159">
                  <a:extLst>
                    <a:ext uri="{FF2B5EF4-FFF2-40B4-BE49-F238E27FC236}">
                      <a16:creationId xmlns:a16="http://schemas.microsoft.com/office/drawing/2014/main" id="{B0BF1F51-5924-8E7E-32F2-CA241AD908E7}"/>
                    </a:ext>
                  </a:extLst>
                </p14:cNvPr>
                <p14:cNvContentPartPr/>
                <p14:nvPr/>
              </p14:nvContentPartPr>
              <p14:xfrm>
                <a:off x="8613054" y="6036956"/>
                <a:ext cx="87480" cy="10440"/>
              </p14:xfrm>
            </p:contentPart>
          </mc:Choice>
          <mc:Fallback xmlns="">
            <p:pic>
              <p:nvPicPr>
                <p:cNvPr id="160" name="Ink 159">
                  <a:extLst>
                    <a:ext uri="{FF2B5EF4-FFF2-40B4-BE49-F238E27FC236}">
                      <a16:creationId xmlns:a16="http://schemas.microsoft.com/office/drawing/2014/main" id="{B0BF1F51-5924-8E7E-32F2-CA241AD908E7}"/>
                    </a:ext>
                  </a:extLst>
                </p:cNvPr>
                <p:cNvPicPr/>
                <p:nvPr/>
              </p:nvPicPr>
              <p:blipFill>
                <a:blip r:embed="rId273"/>
                <a:stretch>
                  <a:fillRect/>
                </a:stretch>
              </p:blipFill>
              <p:spPr>
                <a:xfrm>
                  <a:off x="8604054" y="6028316"/>
                  <a:ext cx="10512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274">
              <p14:nvContentPartPr>
                <p14:cNvPr id="162" name="Ink 161">
                  <a:extLst>
                    <a:ext uri="{FF2B5EF4-FFF2-40B4-BE49-F238E27FC236}">
                      <a16:creationId xmlns:a16="http://schemas.microsoft.com/office/drawing/2014/main" id="{C9615C6F-B81D-29D0-D722-31AF7B92B16A}"/>
                    </a:ext>
                  </a:extLst>
                </p14:cNvPr>
                <p14:cNvContentPartPr/>
                <p14:nvPr/>
              </p14:nvContentPartPr>
              <p14:xfrm>
                <a:off x="2597814" y="6457436"/>
                <a:ext cx="294480" cy="93600"/>
              </p14:xfrm>
            </p:contentPart>
          </mc:Choice>
          <mc:Fallback xmlns="">
            <p:pic>
              <p:nvPicPr>
                <p:cNvPr id="162" name="Ink 161">
                  <a:extLst>
                    <a:ext uri="{FF2B5EF4-FFF2-40B4-BE49-F238E27FC236}">
                      <a16:creationId xmlns:a16="http://schemas.microsoft.com/office/drawing/2014/main" id="{C9615C6F-B81D-29D0-D722-31AF7B92B16A}"/>
                    </a:ext>
                  </a:extLst>
                </p:cNvPr>
                <p:cNvPicPr/>
                <p:nvPr/>
              </p:nvPicPr>
              <p:blipFill>
                <a:blip r:embed="rId275"/>
                <a:stretch>
                  <a:fillRect/>
                </a:stretch>
              </p:blipFill>
              <p:spPr>
                <a:xfrm>
                  <a:off x="2588814" y="6448436"/>
                  <a:ext cx="312120" cy="111240"/>
                </a:xfrm>
                <a:prstGeom prst="rect">
                  <a:avLst/>
                </a:prstGeom>
              </p:spPr>
            </p:pic>
          </mc:Fallback>
        </mc:AlternateContent>
        <mc:AlternateContent xmlns:mc="http://schemas.openxmlformats.org/markup-compatibility/2006" xmlns:p14="http://schemas.microsoft.com/office/powerpoint/2010/main">
          <mc:Choice Requires="p14">
            <p:contentPart p14:bwMode="auto" r:id="rId276">
              <p14:nvContentPartPr>
                <p14:cNvPr id="163" name="Ink 162">
                  <a:extLst>
                    <a:ext uri="{FF2B5EF4-FFF2-40B4-BE49-F238E27FC236}">
                      <a16:creationId xmlns:a16="http://schemas.microsoft.com/office/drawing/2014/main" id="{E437388B-2469-8725-EC24-B603C3574E3F}"/>
                    </a:ext>
                  </a:extLst>
                </p14:cNvPr>
                <p14:cNvContentPartPr/>
                <p14:nvPr/>
              </p14:nvContentPartPr>
              <p14:xfrm>
                <a:off x="2594214" y="6497036"/>
                <a:ext cx="358200" cy="285840"/>
              </p14:xfrm>
            </p:contentPart>
          </mc:Choice>
          <mc:Fallback xmlns="">
            <p:pic>
              <p:nvPicPr>
                <p:cNvPr id="163" name="Ink 162">
                  <a:extLst>
                    <a:ext uri="{FF2B5EF4-FFF2-40B4-BE49-F238E27FC236}">
                      <a16:creationId xmlns:a16="http://schemas.microsoft.com/office/drawing/2014/main" id="{E437388B-2469-8725-EC24-B603C3574E3F}"/>
                    </a:ext>
                  </a:extLst>
                </p:cNvPr>
                <p:cNvPicPr/>
                <p:nvPr/>
              </p:nvPicPr>
              <p:blipFill>
                <a:blip r:embed="rId277"/>
                <a:stretch>
                  <a:fillRect/>
                </a:stretch>
              </p:blipFill>
              <p:spPr>
                <a:xfrm>
                  <a:off x="2585574" y="6488396"/>
                  <a:ext cx="375840" cy="303480"/>
                </a:xfrm>
                <a:prstGeom prst="rect">
                  <a:avLst/>
                </a:prstGeom>
              </p:spPr>
            </p:pic>
          </mc:Fallback>
        </mc:AlternateContent>
        <mc:AlternateContent xmlns:mc="http://schemas.openxmlformats.org/markup-compatibility/2006" xmlns:p14="http://schemas.microsoft.com/office/powerpoint/2010/main">
          <mc:Choice Requires="p14">
            <p:contentPart p14:bwMode="auto" r:id="rId278">
              <p14:nvContentPartPr>
                <p14:cNvPr id="154" name="Ink 153">
                  <a:extLst>
                    <a:ext uri="{FF2B5EF4-FFF2-40B4-BE49-F238E27FC236}">
                      <a16:creationId xmlns:a16="http://schemas.microsoft.com/office/drawing/2014/main" id="{8D99B431-8754-D495-8B00-3079EC087430}"/>
                    </a:ext>
                  </a:extLst>
                </p14:cNvPr>
                <p14:cNvContentPartPr/>
                <p14:nvPr/>
              </p14:nvContentPartPr>
              <p14:xfrm>
                <a:off x="2621934" y="6121556"/>
                <a:ext cx="92520" cy="13680"/>
              </p14:xfrm>
            </p:contentPart>
          </mc:Choice>
          <mc:Fallback xmlns="">
            <p:pic>
              <p:nvPicPr>
                <p:cNvPr id="154" name="Ink 153">
                  <a:extLst>
                    <a:ext uri="{FF2B5EF4-FFF2-40B4-BE49-F238E27FC236}">
                      <a16:creationId xmlns:a16="http://schemas.microsoft.com/office/drawing/2014/main" id="{8D99B431-8754-D495-8B00-3079EC087430}"/>
                    </a:ext>
                  </a:extLst>
                </p:cNvPr>
                <p:cNvPicPr/>
                <p:nvPr/>
              </p:nvPicPr>
              <p:blipFill>
                <a:blip r:embed="rId279"/>
                <a:stretch>
                  <a:fillRect/>
                </a:stretch>
              </p:blipFill>
              <p:spPr>
                <a:xfrm>
                  <a:off x="2612934" y="6112916"/>
                  <a:ext cx="110160" cy="31320"/>
                </a:xfrm>
                <a:prstGeom prst="rect">
                  <a:avLst/>
                </a:prstGeom>
              </p:spPr>
            </p:pic>
          </mc:Fallback>
        </mc:AlternateContent>
        <mc:AlternateContent xmlns:mc="http://schemas.openxmlformats.org/markup-compatibility/2006" xmlns:p14="http://schemas.microsoft.com/office/powerpoint/2010/main">
          <mc:Choice Requires="p14">
            <p:contentPart p14:bwMode="auto" r:id="rId280">
              <p14:nvContentPartPr>
                <p14:cNvPr id="155" name="Ink 154">
                  <a:extLst>
                    <a:ext uri="{FF2B5EF4-FFF2-40B4-BE49-F238E27FC236}">
                      <a16:creationId xmlns:a16="http://schemas.microsoft.com/office/drawing/2014/main" id="{84D450BF-50C7-14DB-1611-3086CCB06473}"/>
                    </a:ext>
                  </a:extLst>
                </p14:cNvPr>
                <p14:cNvContentPartPr/>
                <p14:nvPr/>
              </p14:nvContentPartPr>
              <p14:xfrm>
                <a:off x="3185694" y="6110036"/>
                <a:ext cx="452520" cy="13680"/>
              </p14:xfrm>
            </p:contentPart>
          </mc:Choice>
          <mc:Fallback xmlns="">
            <p:pic>
              <p:nvPicPr>
                <p:cNvPr id="155" name="Ink 154">
                  <a:extLst>
                    <a:ext uri="{FF2B5EF4-FFF2-40B4-BE49-F238E27FC236}">
                      <a16:creationId xmlns:a16="http://schemas.microsoft.com/office/drawing/2014/main" id="{84D450BF-50C7-14DB-1611-3086CCB06473}"/>
                    </a:ext>
                  </a:extLst>
                </p:cNvPr>
                <p:cNvPicPr/>
                <p:nvPr/>
              </p:nvPicPr>
              <p:blipFill>
                <a:blip r:embed="rId281"/>
                <a:stretch>
                  <a:fillRect/>
                </a:stretch>
              </p:blipFill>
              <p:spPr>
                <a:xfrm>
                  <a:off x="3176694" y="6101036"/>
                  <a:ext cx="470160" cy="31320"/>
                </a:xfrm>
                <a:prstGeom prst="rect">
                  <a:avLst/>
                </a:prstGeom>
              </p:spPr>
            </p:pic>
          </mc:Fallback>
        </mc:AlternateContent>
        <mc:AlternateContent xmlns:mc="http://schemas.openxmlformats.org/markup-compatibility/2006" xmlns:p14="http://schemas.microsoft.com/office/powerpoint/2010/main">
          <mc:Choice Requires="p14">
            <p:contentPart p14:bwMode="auto" r:id="rId282">
              <p14:nvContentPartPr>
                <p14:cNvPr id="165" name="Ink 164">
                  <a:extLst>
                    <a:ext uri="{FF2B5EF4-FFF2-40B4-BE49-F238E27FC236}">
                      <a16:creationId xmlns:a16="http://schemas.microsoft.com/office/drawing/2014/main" id="{F193B55C-3D21-E89A-9E77-36F530AF090D}"/>
                    </a:ext>
                  </a:extLst>
                </p14:cNvPr>
                <p14:cNvContentPartPr/>
                <p14:nvPr/>
              </p14:nvContentPartPr>
              <p14:xfrm>
                <a:off x="2329974" y="6122636"/>
                <a:ext cx="1032120" cy="222120"/>
              </p14:xfrm>
            </p:contentPart>
          </mc:Choice>
          <mc:Fallback xmlns="">
            <p:pic>
              <p:nvPicPr>
                <p:cNvPr id="165" name="Ink 164">
                  <a:extLst>
                    <a:ext uri="{FF2B5EF4-FFF2-40B4-BE49-F238E27FC236}">
                      <a16:creationId xmlns:a16="http://schemas.microsoft.com/office/drawing/2014/main" id="{F193B55C-3D21-E89A-9E77-36F530AF090D}"/>
                    </a:ext>
                  </a:extLst>
                </p:cNvPr>
                <p:cNvPicPr/>
                <p:nvPr/>
              </p:nvPicPr>
              <p:blipFill>
                <a:blip r:embed="rId283"/>
                <a:stretch>
                  <a:fillRect/>
                </a:stretch>
              </p:blipFill>
              <p:spPr>
                <a:xfrm>
                  <a:off x="2320974" y="6113636"/>
                  <a:ext cx="1049760" cy="239760"/>
                </a:xfrm>
                <a:prstGeom prst="rect">
                  <a:avLst/>
                </a:prstGeom>
              </p:spPr>
            </p:pic>
          </mc:Fallback>
        </mc:AlternateContent>
        <mc:AlternateContent xmlns:mc="http://schemas.openxmlformats.org/markup-compatibility/2006" xmlns:p14="http://schemas.microsoft.com/office/powerpoint/2010/main">
          <mc:Choice Requires="p14">
            <p:contentPart p14:bwMode="auto" r:id="rId284">
              <p14:nvContentPartPr>
                <p14:cNvPr id="166" name="Ink 165">
                  <a:extLst>
                    <a:ext uri="{FF2B5EF4-FFF2-40B4-BE49-F238E27FC236}">
                      <a16:creationId xmlns:a16="http://schemas.microsoft.com/office/drawing/2014/main" id="{E8EA612F-DA70-9E60-E6DD-63B67D5CBFA6}"/>
                    </a:ext>
                  </a:extLst>
                </p14:cNvPr>
                <p14:cNvContentPartPr/>
                <p14:nvPr/>
              </p14:nvContentPartPr>
              <p14:xfrm>
                <a:off x="2507094" y="6195356"/>
                <a:ext cx="22320" cy="88560"/>
              </p14:xfrm>
            </p:contentPart>
          </mc:Choice>
          <mc:Fallback xmlns="">
            <p:pic>
              <p:nvPicPr>
                <p:cNvPr id="166" name="Ink 165">
                  <a:extLst>
                    <a:ext uri="{FF2B5EF4-FFF2-40B4-BE49-F238E27FC236}">
                      <a16:creationId xmlns:a16="http://schemas.microsoft.com/office/drawing/2014/main" id="{E8EA612F-DA70-9E60-E6DD-63B67D5CBFA6}"/>
                    </a:ext>
                  </a:extLst>
                </p:cNvPr>
                <p:cNvPicPr/>
                <p:nvPr/>
              </p:nvPicPr>
              <p:blipFill>
                <a:blip r:embed="rId285"/>
                <a:stretch>
                  <a:fillRect/>
                </a:stretch>
              </p:blipFill>
              <p:spPr>
                <a:xfrm>
                  <a:off x="2498094" y="6186356"/>
                  <a:ext cx="399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286">
              <p14:nvContentPartPr>
                <p14:cNvPr id="167" name="Ink 166">
                  <a:extLst>
                    <a:ext uri="{FF2B5EF4-FFF2-40B4-BE49-F238E27FC236}">
                      <a16:creationId xmlns:a16="http://schemas.microsoft.com/office/drawing/2014/main" id="{0FB1DBD1-1481-CDAF-865C-3A139A61B800}"/>
                    </a:ext>
                  </a:extLst>
                </p14:cNvPr>
                <p14:cNvContentPartPr/>
                <p14:nvPr/>
              </p14:nvContentPartPr>
              <p14:xfrm>
                <a:off x="2597094" y="6214076"/>
                <a:ext cx="37800" cy="34920"/>
              </p14:xfrm>
            </p:contentPart>
          </mc:Choice>
          <mc:Fallback xmlns="">
            <p:pic>
              <p:nvPicPr>
                <p:cNvPr id="167" name="Ink 166">
                  <a:extLst>
                    <a:ext uri="{FF2B5EF4-FFF2-40B4-BE49-F238E27FC236}">
                      <a16:creationId xmlns:a16="http://schemas.microsoft.com/office/drawing/2014/main" id="{0FB1DBD1-1481-CDAF-865C-3A139A61B800}"/>
                    </a:ext>
                  </a:extLst>
                </p:cNvPr>
                <p:cNvPicPr/>
                <p:nvPr/>
              </p:nvPicPr>
              <p:blipFill>
                <a:blip r:embed="rId287"/>
                <a:stretch>
                  <a:fillRect/>
                </a:stretch>
              </p:blipFill>
              <p:spPr>
                <a:xfrm>
                  <a:off x="2588454" y="6205076"/>
                  <a:ext cx="55440" cy="52560"/>
                </a:xfrm>
                <a:prstGeom prst="rect">
                  <a:avLst/>
                </a:prstGeom>
              </p:spPr>
            </p:pic>
          </mc:Fallback>
        </mc:AlternateContent>
        <mc:AlternateContent xmlns:mc="http://schemas.openxmlformats.org/markup-compatibility/2006" xmlns:p14="http://schemas.microsoft.com/office/powerpoint/2010/main">
          <mc:Choice Requires="p14">
            <p:contentPart p14:bwMode="auto" r:id="rId288">
              <p14:nvContentPartPr>
                <p14:cNvPr id="168" name="Ink 167">
                  <a:extLst>
                    <a:ext uri="{FF2B5EF4-FFF2-40B4-BE49-F238E27FC236}">
                      <a16:creationId xmlns:a16="http://schemas.microsoft.com/office/drawing/2014/main" id="{85F5B1C5-15BA-549E-9397-8BAB0E26FC44}"/>
                    </a:ext>
                  </a:extLst>
                </p14:cNvPr>
                <p14:cNvContentPartPr/>
                <p14:nvPr/>
              </p14:nvContentPartPr>
              <p14:xfrm>
                <a:off x="2698614" y="6193916"/>
                <a:ext cx="21240" cy="64800"/>
              </p14:xfrm>
            </p:contentPart>
          </mc:Choice>
          <mc:Fallback xmlns="">
            <p:pic>
              <p:nvPicPr>
                <p:cNvPr id="168" name="Ink 167">
                  <a:extLst>
                    <a:ext uri="{FF2B5EF4-FFF2-40B4-BE49-F238E27FC236}">
                      <a16:creationId xmlns:a16="http://schemas.microsoft.com/office/drawing/2014/main" id="{85F5B1C5-15BA-549E-9397-8BAB0E26FC44}"/>
                    </a:ext>
                  </a:extLst>
                </p:cNvPr>
                <p:cNvPicPr/>
                <p:nvPr/>
              </p:nvPicPr>
              <p:blipFill>
                <a:blip r:embed="rId289"/>
                <a:stretch>
                  <a:fillRect/>
                </a:stretch>
              </p:blipFill>
              <p:spPr>
                <a:xfrm>
                  <a:off x="2689614" y="6185276"/>
                  <a:ext cx="38880" cy="82440"/>
                </a:xfrm>
                <a:prstGeom prst="rect">
                  <a:avLst/>
                </a:prstGeom>
              </p:spPr>
            </p:pic>
          </mc:Fallback>
        </mc:AlternateContent>
        <mc:AlternateContent xmlns:mc="http://schemas.openxmlformats.org/markup-compatibility/2006" xmlns:p14="http://schemas.microsoft.com/office/powerpoint/2010/main">
          <mc:Choice Requires="p14">
            <p:contentPart p14:bwMode="auto" r:id="rId290">
              <p14:nvContentPartPr>
                <p14:cNvPr id="169" name="Ink 168">
                  <a:extLst>
                    <a:ext uri="{FF2B5EF4-FFF2-40B4-BE49-F238E27FC236}">
                      <a16:creationId xmlns:a16="http://schemas.microsoft.com/office/drawing/2014/main" id="{27A1CF87-8579-1739-017C-1D0DD783D336}"/>
                    </a:ext>
                  </a:extLst>
                </p14:cNvPr>
                <p14:cNvContentPartPr/>
                <p14:nvPr/>
              </p14:nvContentPartPr>
              <p14:xfrm>
                <a:off x="2782494" y="6175916"/>
                <a:ext cx="360" cy="8640"/>
              </p14:xfrm>
            </p:contentPart>
          </mc:Choice>
          <mc:Fallback xmlns="">
            <p:pic>
              <p:nvPicPr>
                <p:cNvPr id="169" name="Ink 168">
                  <a:extLst>
                    <a:ext uri="{FF2B5EF4-FFF2-40B4-BE49-F238E27FC236}">
                      <a16:creationId xmlns:a16="http://schemas.microsoft.com/office/drawing/2014/main" id="{27A1CF87-8579-1739-017C-1D0DD783D336}"/>
                    </a:ext>
                  </a:extLst>
                </p:cNvPr>
                <p:cNvPicPr/>
                <p:nvPr/>
              </p:nvPicPr>
              <p:blipFill>
                <a:blip r:embed="rId291"/>
                <a:stretch>
                  <a:fillRect/>
                </a:stretch>
              </p:blipFill>
              <p:spPr>
                <a:xfrm>
                  <a:off x="2773494" y="6167276"/>
                  <a:ext cx="18000" cy="26280"/>
                </a:xfrm>
                <a:prstGeom prst="rect">
                  <a:avLst/>
                </a:prstGeom>
              </p:spPr>
            </p:pic>
          </mc:Fallback>
        </mc:AlternateContent>
        <mc:AlternateContent xmlns:mc="http://schemas.openxmlformats.org/markup-compatibility/2006" xmlns:p14="http://schemas.microsoft.com/office/powerpoint/2010/main">
          <mc:Choice Requires="p14">
            <p:contentPart p14:bwMode="auto" r:id="rId292">
              <p14:nvContentPartPr>
                <p14:cNvPr id="170" name="Ink 169">
                  <a:extLst>
                    <a:ext uri="{FF2B5EF4-FFF2-40B4-BE49-F238E27FC236}">
                      <a16:creationId xmlns:a16="http://schemas.microsoft.com/office/drawing/2014/main" id="{713F022E-CA79-807E-10FE-4C53DF197492}"/>
                    </a:ext>
                  </a:extLst>
                </p14:cNvPr>
                <p14:cNvContentPartPr/>
                <p14:nvPr/>
              </p14:nvContentPartPr>
              <p14:xfrm>
                <a:off x="2780334" y="6168716"/>
                <a:ext cx="173880" cy="86400"/>
              </p14:xfrm>
            </p:contentPart>
          </mc:Choice>
          <mc:Fallback xmlns="">
            <p:pic>
              <p:nvPicPr>
                <p:cNvPr id="170" name="Ink 169">
                  <a:extLst>
                    <a:ext uri="{FF2B5EF4-FFF2-40B4-BE49-F238E27FC236}">
                      <a16:creationId xmlns:a16="http://schemas.microsoft.com/office/drawing/2014/main" id="{713F022E-CA79-807E-10FE-4C53DF197492}"/>
                    </a:ext>
                  </a:extLst>
                </p:cNvPr>
                <p:cNvPicPr/>
                <p:nvPr/>
              </p:nvPicPr>
              <p:blipFill>
                <a:blip r:embed="rId293"/>
                <a:stretch>
                  <a:fillRect/>
                </a:stretch>
              </p:blipFill>
              <p:spPr>
                <a:xfrm>
                  <a:off x="2771334" y="6159716"/>
                  <a:ext cx="191520" cy="104040"/>
                </a:xfrm>
                <a:prstGeom prst="rect">
                  <a:avLst/>
                </a:prstGeom>
              </p:spPr>
            </p:pic>
          </mc:Fallback>
        </mc:AlternateContent>
        <mc:AlternateContent xmlns:mc="http://schemas.openxmlformats.org/markup-compatibility/2006" xmlns:p14="http://schemas.microsoft.com/office/powerpoint/2010/main">
          <mc:Choice Requires="p14">
            <p:contentPart p14:bwMode="auto" r:id="rId294">
              <p14:nvContentPartPr>
                <p14:cNvPr id="171" name="Ink 170">
                  <a:extLst>
                    <a:ext uri="{FF2B5EF4-FFF2-40B4-BE49-F238E27FC236}">
                      <a16:creationId xmlns:a16="http://schemas.microsoft.com/office/drawing/2014/main" id="{F01D9F90-1AC6-24A2-FD45-CE6641C906A9}"/>
                    </a:ext>
                  </a:extLst>
                </p14:cNvPr>
                <p14:cNvContentPartPr/>
                <p14:nvPr/>
              </p14:nvContentPartPr>
              <p14:xfrm>
                <a:off x="3020094" y="6172676"/>
                <a:ext cx="46440" cy="128520"/>
              </p14:xfrm>
            </p:contentPart>
          </mc:Choice>
          <mc:Fallback xmlns="">
            <p:pic>
              <p:nvPicPr>
                <p:cNvPr id="171" name="Ink 170">
                  <a:extLst>
                    <a:ext uri="{FF2B5EF4-FFF2-40B4-BE49-F238E27FC236}">
                      <a16:creationId xmlns:a16="http://schemas.microsoft.com/office/drawing/2014/main" id="{F01D9F90-1AC6-24A2-FD45-CE6641C906A9}"/>
                    </a:ext>
                  </a:extLst>
                </p:cNvPr>
                <p:cNvPicPr/>
                <p:nvPr/>
              </p:nvPicPr>
              <p:blipFill>
                <a:blip r:embed="rId295"/>
                <a:stretch>
                  <a:fillRect/>
                </a:stretch>
              </p:blipFill>
              <p:spPr>
                <a:xfrm>
                  <a:off x="3011454" y="6163676"/>
                  <a:ext cx="64080" cy="146160"/>
                </a:xfrm>
                <a:prstGeom prst="rect">
                  <a:avLst/>
                </a:prstGeom>
              </p:spPr>
            </p:pic>
          </mc:Fallback>
        </mc:AlternateContent>
        <mc:AlternateContent xmlns:mc="http://schemas.openxmlformats.org/markup-compatibility/2006" xmlns:p14="http://schemas.microsoft.com/office/powerpoint/2010/main">
          <mc:Choice Requires="p14">
            <p:contentPart p14:bwMode="auto" r:id="rId296">
              <p14:nvContentPartPr>
                <p14:cNvPr id="172" name="Ink 171">
                  <a:extLst>
                    <a:ext uri="{FF2B5EF4-FFF2-40B4-BE49-F238E27FC236}">
                      <a16:creationId xmlns:a16="http://schemas.microsoft.com/office/drawing/2014/main" id="{70E548CC-A7D5-4B65-683C-F79CD47FBFB0}"/>
                    </a:ext>
                  </a:extLst>
                </p14:cNvPr>
                <p14:cNvContentPartPr/>
                <p14:nvPr/>
              </p14:nvContentPartPr>
              <p14:xfrm>
                <a:off x="3111534" y="6159356"/>
                <a:ext cx="54360" cy="97920"/>
              </p14:xfrm>
            </p:contentPart>
          </mc:Choice>
          <mc:Fallback xmlns="">
            <p:pic>
              <p:nvPicPr>
                <p:cNvPr id="172" name="Ink 171">
                  <a:extLst>
                    <a:ext uri="{FF2B5EF4-FFF2-40B4-BE49-F238E27FC236}">
                      <a16:creationId xmlns:a16="http://schemas.microsoft.com/office/drawing/2014/main" id="{70E548CC-A7D5-4B65-683C-F79CD47FBFB0}"/>
                    </a:ext>
                  </a:extLst>
                </p:cNvPr>
                <p:cNvPicPr/>
                <p:nvPr/>
              </p:nvPicPr>
              <p:blipFill>
                <a:blip r:embed="rId297"/>
                <a:stretch>
                  <a:fillRect/>
                </a:stretch>
              </p:blipFill>
              <p:spPr>
                <a:xfrm>
                  <a:off x="3102534" y="6150716"/>
                  <a:ext cx="72000" cy="115560"/>
                </a:xfrm>
                <a:prstGeom prst="rect">
                  <a:avLst/>
                </a:prstGeom>
              </p:spPr>
            </p:pic>
          </mc:Fallback>
        </mc:AlternateContent>
        <mc:AlternateContent xmlns:mc="http://schemas.openxmlformats.org/markup-compatibility/2006" xmlns:p14="http://schemas.microsoft.com/office/powerpoint/2010/main">
          <mc:Choice Requires="p14">
            <p:contentPart p14:bwMode="auto" r:id="rId298">
              <p14:nvContentPartPr>
                <p14:cNvPr id="173" name="Ink 172">
                  <a:extLst>
                    <a:ext uri="{FF2B5EF4-FFF2-40B4-BE49-F238E27FC236}">
                      <a16:creationId xmlns:a16="http://schemas.microsoft.com/office/drawing/2014/main" id="{938278EF-7A6D-4D23-11B0-48C3283FA088}"/>
                    </a:ext>
                  </a:extLst>
                </p14:cNvPr>
                <p14:cNvContentPartPr/>
                <p14:nvPr/>
              </p14:nvContentPartPr>
              <p14:xfrm>
                <a:off x="3166614" y="6164756"/>
                <a:ext cx="39240" cy="57960"/>
              </p14:xfrm>
            </p:contentPart>
          </mc:Choice>
          <mc:Fallback xmlns="">
            <p:pic>
              <p:nvPicPr>
                <p:cNvPr id="173" name="Ink 172">
                  <a:extLst>
                    <a:ext uri="{FF2B5EF4-FFF2-40B4-BE49-F238E27FC236}">
                      <a16:creationId xmlns:a16="http://schemas.microsoft.com/office/drawing/2014/main" id="{938278EF-7A6D-4D23-11B0-48C3283FA088}"/>
                    </a:ext>
                  </a:extLst>
                </p:cNvPr>
                <p:cNvPicPr/>
                <p:nvPr/>
              </p:nvPicPr>
              <p:blipFill>
                <a:blip r:embed="rId299"/>
                <a:stretch>
                  <a:fillRect/>
                </a:stretch>
              </p:blipFill>
              <p:spPr>
                <a:xfrm>
                  <a:off x="3157974" y="6155756"/>
                  <a:ext cx="56880" cy="75600"/>
                </a:xfrm>
                <a:prstGeom prst="rect">
                  <a:avLst/>
                </a:prstGeom>
              </p:spPr>
            </p:pic>
          </mc:Fallback>
        </mc:AlternateContent>
        <mc:AlternateContent xmlns:mc="http://schemas.openxmlformats.org/markup-compatibility/2006" xmlns:p14="http://schemas.microsoft.com/office/powerpoint/2010/main">
          <mc:Choice Requires="p14">
            <p:contentPart p14:bwMode="auto" r:id="rId300">
              <p14:nvContentPartPr>
                <p14:cNvPr id="174" name="Ink 173">
                  <a:extLst>
                    <a:ext uri="{FF2B5EF4-FFF2-40B4-BE49-F238E27FC236}">
                      <a16:creationId xmlns:a16="http://schemas.microsoft.com/office/drawing/2014/main" id="{65E292D9-01F9-B0EF-9F56-EAD5C5F76A26}"/>
                    </a:ext>
                  </a:extLst>
                </p14:cNvPr>
                <p14:cNvContentPartPr/>
                <p14:nvPr/>
              </p14:nvContentPartPr>
              <p14:xfrm>
                <a:off x="3214494" y="6193916"/>
                <a:ext cx="20520" cy="130680"/>
              </p14:xfrm>
            </p:contentPart>
          </mc:Choice>
          <mc:Fallback xmlns="">
            <p:pic>
              <p:nvPicPr>
                <p:cNvPr id="174" name="Ink 173">
                  <a:extLst>
                    <a:ext uri="{FF2B5EF4-FFF2-40B4-BE49-F238E27FC236}">
                      <a16:creationId xmlns:a16="http://schemas.microsoft.com/office/drawing/2014/main" id="{65E292D9-01F9-B0EF-9F56-EAD5C5F76A26}"/>
                    </a:ext>
                  </a:extLst>
                </p:cNvPr>
                <p:cNvPicPr/>
                <p:nvPr/>
              </p:nvPicPr>
              <p:blipFill>
                <a:blip r:embed="rId301"/>
                <a:stretch>
                  <a:fillRect/>
                </a:stretch>
              </p:blipFill>
              <p:spPr>
                <a:xfrm>
                  <a:off x="3205854" y="6185276"/>
                  <a:ext cx="38160" cy="148320"/>
                </a:xfrm>
                <a:prstGeom prst="rect">
                  <a:avLst/>
                </a:prstGeom>
              </p:spPr>
            </p:pic>
          </mc:Fallback>
        </mc:AlternateContent>
        <mc:AlternateContent xmlns:mc="http://schemas.openxmlformats.org/markup-compatibility/2006" xmlns:p14="http://schemas.microsoft.com/office/powerpoint/2010/main">
          <mc:Choice Requires="p14">
            <p:contentPart p14:bwMode="auto" r:id="rId302">
              <p14:nvContentPartPr>
                <p14:cNvPr id="175" name="Ink 174">
                  <a:extLst>
                    <a:ext uri="{FF2B5EF4-FFF2-40B4-BE49-F238E27FC236}">
                      <a16:creationId xmlns:a16="http://schemas.microsoft.com/office/drawing/2014/main" id="{A0307F97-84D9-5E50-AACE-BC3010AD3049}"/>
                    </a:ext>
                  </a:extLst>
                </p14:cNvPr>
                <p14:cNvContentPartPr/>
                <p14:nvPr/>
              </p14:nvContentPartPr>
              <p14:xfrm>
                <a:off x="3244374" y="6140636"/>
                <a:ext cx="10440" cy="95040"/>
              </p14:xfrm>
            </p:contentPart>
          </mc:Choice>
          <mc:Fallback xmlns="">
            <p:pic>
              <p:nvPicPr>
                <p:cNvPr id="175" name="Ink 174">
                  <a:extLst>
                    <a:ext uri="{FF2B5EF4-FFF2-40B4-BE49-F238E27FC236}">
                      <a16:creationId xmlns:a16="http://schemas.microsoft.com/office/drawing/2014/main" id="{A0307F97-84D9-5E50-AACE-BC3010AD3049}"/>
                    </a:ext>
                  </a:extLst>
                </p:cNvPr>
                <p:cNvPicPr/>
                <p:nvPr/>
              </p:nvPicPr>
              <p:blipFill>
                <a:blip r:embed="rId303"/>
                <a:stretch>
                  <a:fillRect/>
                </a:stretch>
              </p:blipFill>
              <p:spPr>
                <a:xfrm>
                  <a:off x="3235374" y="6131996"/>
                  <a:ext cx="2808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304">
              <p14:nvContentPartPr>
                <p14:cNvPr id="177" name="Ink 176">
                  <a:extLst>
                    <a:ext uri="{FF2B5EF4-FFF2-40B4-BE49-F238E27FC236}">
                      <a16:creationId xmlns:a16="http://schemas.microsoft.com/office/drawing/2014/main" id="{DD3CAD22-0803-E312-49C6-3D408A3C0038}"/>
                    </a:ext>
                  </a:extLst>
                </p14:cNvPr>
                <p14:cNvContentPartPr/>
                <p14:nvPr/>
              </p14:nvContentPartPr>
              <p14:xfrm>
                <a:off x="2944854" y="5545196"/>
                <a:ext cx="1485360" cy="550080"/>
              </p14:xfrm>
            </p:contentPart>
          </mc:Choice>
          <mc:Fallback xmlns="">
            <p:pic>
              <p:nvPicPr>
                <p:cNvPr id="177" name="Ink 176">
                  <a:extLst>
                    <a:ext uri="{FF2B5EF4-FFF2-40B4-BE49-F238E27FC236}">
                      <a16:creationId xmlns:a16="http://schemas.microsoft.com/office/drawing/2014/main" id="{DD3CAD22-0803-E312-49C6-3D408A3C0038}"/>
                    </a:ext>
                  </a:extLst>
                </p:cNvPr>
                <p:cNvPicPr/>
                <p:nvPr/>
              </p:nvPicPr>
              <p:blipFill>
                <a:blip r:embed="rId305"/>
                <a:stretch>
                  <a:fillRect/>
                </a:stretch>
              </p:blipFill>
              <p:spPr>
                <a:xfrm>
                  <a:off x="2935854" y="5536196"/>
                  <a:ext cx="1503000" cy="567720"/>
                </a:xfrm>
                <a:prstGeom prst="rect">
                  <a:avLst/>
                </a:prstGeom>
              </p:spPr>
            </p:pic>
          </mc:Fallback>
        </mc:AlternateContent>
        <mc:AlternateContent xmlns:mc="http://schemas.openxmlformats.org/markup-compatibility/2006" xmlns:p14="http://schemas.microsoft.com/office/powerpoint/2010/main">
          <mc:Choice Requires="p14">
            <p:contentPart p14:bwMode="auto" r:id="rId306">
              <p14:nvContentPartPr>
                <p14:cNvPr id="178" name="Ink 177">
                  <a:extLst>
                    <a:ext uri="{FF2B5EF4-FFF2-40B4-BE49-F238E27FC236}">
                      <a16:creationId xmlns:a16="http://schemas.microsoft.com/office/drawing/2014/main" id="{5F4A769A-428E-C7C5-DDAB-16E2EA8B7F49}"/>
                    </a:ext>
                  </a:extLst>
                </p14:cNvPr>
                <p14:cNvContentPartPr/>
                <p14:nvPr/>
              </p14:nvContentPartPr>
              <p14:xfrm>
                <a:off x="2909934" y="6066116"/>
                <a:ext cx="127080" cy="70200"/>
              </p14:xfrm>
            </p:contentPart>
          </mc:Choice>
          <mc:Fallback xmlns="">
            <p:pic>
              <p:nvPicPr>
                <p:cNvPr id="178" name="Ink 177">
                  <a:extLst>
                    <a:ext uri="{FF2B5EF4-FFF2-40B4-BE49-F238E27FC236}">
                      <a16:creationId xmlns:a16="http://schemas.microsoft.com/office/drawing/2014/main" id="{5F4A769A-428E-C7C5-DDAB-16E2EA8B7F49}"/>
                    </a:ext>
                  </a:extLst>
                </p:cNvPr>
                <p:cNvPicPr/>
                <p:nvPr/>
              </p:nvPicPr>
              <p:blipFill>
                <a:blip r:embed="rId307"/>
                <a:stretch>
                  <a:fillRect/>
                </a:stretch>
              </p:blipFill>
              <p:spPr>
                <a:xfrm>
                  <a:off x="2901294" y="6057476"/>
                  <a:ext cx="14472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308">
              <p14:nvContentPartPr>
                <p14:cNvPr id="179" name="Ink 178">
                  <a:extLst>
                    <a:ext uri="{FF2B5EF4-FFF2-40B4-BE49-F238E27FC236}">
                      <a16:creationId xmlns:a16="http://schemas.microsoft.com/office/drawing/2014/main" id="{7B387170-A6FF-8AAD-D241-F4BEC4990B47}"/>
                    </a:ext>
                  </a:extLst>
                </p14:cNvPr>
                <p14:cNvContentPartPr/>
                <p14:nvPr/>
              </p14:nvContentPartPr>
              <p14:xfrm>
                <a:off x="2760174" y="6315596"/>
                <a:ext cx="22680" cy="149400"/>
              </p14:xfrm>
            </p:contentPart>
          </mc:Choice>
          <mc:Fallback xmlns="">
            <p:pic>
              <p:nvPicPr>
                <p:cNvPr id="179" name="Ink 178">
                  <a:extLst>
                    <a:ext uri="{FF2B5EF4-FFF2-40B4-BE49-F238E27FC236}">
                      <a16:creationId xmlns:a16="http://schemas.microsoft.com/office/drawing/2014/main" id="{7B387170-A6FF-8AAD-D241-F4BEC4990B47}"/>
                    </a:ext>
                  </a:extLst>
                </p:cNvPr>
                <p:cNvPicPr/>
                <p:nvPr/>
              </p:nvPicPr>
              <p:blipFill>
                <a:blip r:embed="rId309"/>
                <a:stretch>
                  <a:fillRect/>
                </a:stretch>
              </p:blipFill>
              <p:spPr>
                <a:xfrm>
                  <a:off x="2751534" y="6306956"/>
                  <a:ext cx="40320" cy="167040"/>
                </a:xfrm>
                <a:prstGeom prst="rect">
                  <a:avLst/>
                </a:prstGeom>
              </p:spPr>
            </p:pic>
          </mc:Fallback>
        </mc:AlternateContent>
        <mc:AlternateContent xmlns:mc="http://schemas.openxmlformats.org/markup-compatibility/2006" xmlns:p14="http://schemas.microsoft.com/office/powerpoint/2010/main">
          <mc:Choice Requires="p14">
            <p:contentPart p14:bwMode="auto" r:id="rId310">
              <p14:nvContentPartPr>
                <p14:cNvPr id="180" name="Ink 179">
                  <a:extLst>
                    <a:ext uri="{FF2B5EF4-FFF2-40B4-BE49-F238E27FC236}">
                      <a16:creationId xmlns:a16="http://schemas.microsoft.com/office/drawing/2014/main" id="{A21B797E-270C-526A-4632-E121FCF1CC37}"/>
                    </a:ext>
                  </a:extLst>
                </p14:cNvPr>
                <p14:cNvContentPartPr/>
                <p14:nvPr/>
              </p14:nvContentPartPr>
              <p14:xfrm>
                <a:off x="2733174" y="6414596"/>
                <a:ext cx="97200" cy="54000"/>
              </p14:xfrm>
            </p:contentPart>
          </mc:Choice>
          <mc:Fallback xmlns="">
            <p:pic>
              <p:nvPicPr>
                <p:cNvPr id="180" name="Ink 179">
                  <a:extLst>
                    <a:ext uri="{FF2B5EF4-FFF2-40B4-BE49-F238E27FC236}">
                      <a16:creationId xmlns:a16="http://schemas.microsoft.com/office/drawing/2014/main" id="{A21B797E-270C-526A-4632-E121FCF1CC37}"/>
                    </a:ext>
                  </a:extLst>
                </p:cNvPr>
                <p:cNvPicPr/>
                <p:nvPr/>
              </p:nvPicPr>
              <p:blipFill>
                <a:blip r:embed="rId311"/>
                <a:stretch>
                  <a:fillRect/>
                </a:stretch>
              </p:blipFill>
              <p:spPr>
                <a:xfrm>
                  <a:off x="2724534" y="6405956"/>
                  <a:ext cx="114840" cy="71640"/>
                </a:xfrm>
                <a:prstGeom prst="rect">
                  <a:avLst/>
                </a:prstGeom>
              </p:spPr>
            </p:pic>
          </mc:Fallback>
        </mc:AlternateContent>
        <mc:AlternateContent xmlns:mc="http://schemas.openxmlformats.org/markup-compatibility/2006" xmlns:p14="http://schemas.microsoft.com/office/powerpoint/2010/main">
          <mc:Choice Requires="p14">
            <p:contentPart p14:bwMode="auto" r:id="rId312">
              <p14:nvContentPartPr>
                <p14:cNvPr id="181" name="Ink 180">
                  <a:extLst>
                    <a:ext uri="{FF2B5EF4-FFF2-40B4-BE49-F238E27FC236}">
                      <a16:creationId xmlns:a16="http://schemas.microsoft.com/office/drawing/2014/main" id="{1DECE1E2-EF07-ACC8-2DFB-FF0771765349}"/>
                    </a:ext>
                  </a:extLst>
                </p14:cNvPr>
                <p14:cNvContentPartPr/>
                <p14:nvPr/>
              </p14:nvContentPartPr>
              <p14:xfrm>
                <a:off x="2949534" y="6300116"/>
                <a:ext cx="360" cy="179280"/>
              </p14:xfrm>
            </p:contentPart>
          </mc:Choice>
          <mc:Fallback xmlns="">
            <p:pic>
              <p:nvPicPr>
                <p:cNvPr id="181" name="Ink 180">
                  <a:extLst>
                    <a:ext uri="{FF2B5EF4-FFF2-40B4-BE49-F238E27FC236}">
                      <a16:creationId xmlns:a16="http://schemas.microsoft.com/office/drawing/2014/main" id="{1DECE1E2-EF07-ACC8-2DFB-FF0771765349}"/>
                    </a:ext>
                  </a:extLst>
                </p:cNvPr>
                <p:cNvPicPr/>
                <p:nvPr/>
              </p:nvPicPr>
              <p:blipFill>
                <a:blip r:embed="rId313"/>
                <a:stretch>
                  <a:fillRect/>
                </a:stretch>
              </p:blipFill>
              <p:spPr>
                <a:xfrm>
                  <a:off x="2940894" y="6291116"/>
                  <a:ext cx="18000" cy="196920"/>
                </a:xfrm>
                <a:prstGeom prst="rect">
                  <a:avLst/>
                </a:prstGeom>
              </p:spPr>
            </p:pic>
          </mc:Fallback>
        </mc:AlternateContent>
        <mc:AlternateContent xmlns:mc="http://schemas.openxmlformats.org/markup-compatibility/2006" xmlns:p14="http://schemas.microsoft.com/office/powerpoint/2010/main">
          <mc:Choice Requires="p14">
            <p:contentPart p14:bwMode="auto" r:id="rId314">
              <p14:nvContentPartPr>
                <p14:cNvPr id="182" name="Ink 181">
                  <a:extLst>
                    <a:ext uri="{FF2B5EF4-FFF2-40B4-BE49-F238E27FC236}">
                      <a16:creationId xmlns:a16="http://schemas.microsoft.com/office/drawing/2014/main" id="{D237CBB7-D7B0-D829-2A5C-E1F7A99F2E52}"/>
                    </a:ext>
                  </a:extLst>
                </p14:cNvPr>
                <p14:cNvContentPartPr/>
                <p14:nvPr/>
              </p14:nvContentPartPr>
              <p14:xfrm>
                <a:off x="2867814" y="6312356"/>
                <a:ext cx="160560" cy="49320"/>
              </p14:xfrm>
            </p:contentPart>
          </mc:Choice>
          <mc:Fallback xmlns="">
            <p:pic>
              <p:nvPicPr>
                <p:cNvPr id="182" name="Ink 181">
                  <a:extLst>
                    <a:ext uri="{FF2B5EF4-FFF2-40B4-BE49-F238E27FC236}">
                      <a16:creationId xmlns:a16="http://schemas.microsoft.com/office/drawing/2014/main" id="{D237CBB7-D7B0-D829-2A5C-E1F7A99F2E52}"/>
                    </a:ext>
                  </a:extLst>
                </p:cNvPr>
                <p:cNvPicPr/>
                <p:nvPr/>
              </p:nvPicPr>
              <p:blipFill>
                <a:blip r:embed="rId315"/>
                <a:stretch>
                  <a:fillRect/>
                </a:stretch>
              </p:blipFill>
              <p:spPr>
                <a:xfrm>
                  <a:off x="2858814" y="6303356"/>
                  <a:ext cx="178200" cy="66960"/>
                </a:xfrm>
                <a:prstGeom prst="rect">
                  <a:avLst/>
                </a:prstGeom>
              </p:spPr>
            </p:pic>
          </mc:Fallback>
        </mc:AlternateContent>
        <mc:AlternateContent xmlns:mc="http://schemas.openxmlformats.org/markup-compatibility/2006" xmlns:p14="http://schemas.microsoft.com/office/powerpoint/2010/main">
          <mc:Choice Requires="p14">
            <p:contentPart p14:bwMode="auto" r:id="rId316">
              <p14:nvContentPartPr>
                <p14:cNvPr id="184" name="Ink 183">
                  <a:extLst>
                    <a:ext uri="{FF2B5EF4-FFF2-40B4-BE49-F238E27FC236}">
                      <a16:creationId xmlns:a16="http://schemas.microsoft.com/office/drawing/2014/main" id="{8C63D30C-BFDF-E192-A1AD-441DB641242E}"/>
                    </a:ext>
                  </a:extLst>
                </p14:cNvPr>
                <p14:cNvContentPartPr/>
                <p14:nvPr/>
              </p14:nvContentPartPr>
              <p14:xfrm>
                <a:off x="3642534" y="6297956"/>
                <a:ext cx="1473120" cy="443520"/>
              </p14:xfrm>
            </p:contentPart>
          </mc:Choice>
          <mc:Fallback xmlns="">
            <p:pic>
              <p:nvPicPr>
                <p:cNvPr id="184" name="Ink 183">
                  <a:extLst>
                    <a:ext uri="{FF2B5EF4-FFF2-40B4-BE49-F238E27FC236}">
                      <a16:creationId xmlns:a16="http://schemas.microsoft.com/office/drawing/2014/main" id="{8C63D30C-BFDF-E192-A1AD-441DB641242E}"/>
                    </a:ext>
                  </a:extLst>
                </p:cNvPr>
                <p:cNvPicPr/>
                <p:nvPr/>
              </p:nvPicPr>
              <p:blipFill>
                <a:blip r:embed="rId317"/>
                <a:stretch>
                  <a:fillRect/>
                </a:stretch>
              </p:blipFill>
              <p:spPr>
                <a:xfrm>
                  <a:off x="3633894" y="6289316"/>
                  <a:ext cx="1490760" cy="461160"/>
                </a:xfrm>
                <a:prstGeom prst="rect">
                  <a:avLst/>
                </a:prstGeom>
              </p:spPr>
            </p:pic>
          </mc:Fallback>
        </mc:AlternateContent>
        <mc:AlternateContent xmlns:mc="http://schemas.openxmlformats.org/markup-compatibility/2006" xmlns:p14="http://schemas.microsoft.com/office/powerpoint/2010/main">
          <mc:Choice Requires="p14">
            <p:contentPart p14:bwMode="auto" r:id="rId318">
              <p14:nvContentPartPr>
                <p14:cNvPr id="185" name="Ink 184">
                  <a:extLst>
                    <a:ext uri="{FF2B5EF4-FFF2-40B4-BE49-F238E27FC236}">
                      <a16:creationId xmlns:a16="http://schemas.microsoft.com/office/drawing/2014/main" id="{32B26ED5-523D-69EA-7507-59D35E167935}"/>
                    </a:ext>
                  </a:extLst>
                </p14:cNvPr>
                <p14:cNvContentPartPr/>
                <p14:nvPr/>
              </p14:nvContentPartPr>
              <p14:xfrm>
                <a:off x="3863934" y="6463556"/>
                <a:ext cx="137880" cy="114840"/>
              </p14:xfrm>
            </p:contentPart>
          </mc:Choice>
          <mc:Fallback xmlns="">
            <p:pic>
              <p:nvPicPr>
                <p:cNvPr id="185" name="Ink 184">
                  <a:extLst>
                    <a:ext uri="{FF2B5EF4-FFF2-40B4-BE49-F238E27FC236}">
                      <a16:creationId xmlns:a16="http://schemas.microsoft.com/office/drawing/2014/main" id="{32B26ED5-523D-69EA-7507-59D35E167935}"/>
                    </a:ext>
                  </a:extLst>
                </p:cNvPr>
                <p:cNvPicPr/>
                <p:nvPr/>
              </p:nvPicPr>
              <p:blipFill>
                <a:blip r:embed="rId319"/>
                <a:stretch>
                  <a:fillRect/>
                </a:stretch>
              </p:blipFill>
              <p:spPr>
                <a:xfrm>
                  <a:off x="3854934" y="6454916"/>
                  <a:ext cx="155520" cy="132480"/>
                </a:xfrm>
                <a:prstGeom prst="rect">
                  <a:avLst/>
                </a:prstGeom>
              </p:spPr>
            </p:pic>
          </mc:Fallback>
        </mc:AlternateContent>
        <mc:AlternateContent xmlns:mc="http://schemas.openxmlformats.org/markup-compatibility/2006" xmlns:p14="http://schemas.microsoft.com/office/powerpoint/2010/main">
          <mc:Choice Requires="p14">
            <p:contentPart p14:bwMode="auto" r:id="rId320">
              <p14:nvContentPartPr>
                <p14:cNvPr id="186" name="Ink 185">
                  <a:extLst>
                    <a:ext uri="{FF2B5EF4-FFF2-40B4-BE49-F238E27FC236}">
                      <a16:creationId xmlns:a16="http://schemas.microsoft.com/office/drawing/2014/main" id="{4F688B1C-719C-FD25-B050-B5FA624B93C6}"/>
                    </a:ext>
                  </a:extLst>
                </p14:cNvPr>
                <p14:cNvContentPartPr/>
                <p14:nvPr/>
              </p14:nvContentPartPr>
              <p14:xfrm>
                <a:off x="3861054" y="6472196"/>
                <a:ext cx="120960" cy="105120"/>
              </p14:xfrm>
            </p:contentPart>
          </mc:Choice>
          <mc:Fallback xmlns="">
            <p:pic>
              <p:nvPicPr>
                <p:cNvPr id="186" name="Ink 185">
                  <a:extLst>
                    <a:ext uri="{FF2B5EF4-FFF2-40B4-BE49-F238E27FC236}">
                      <a16:creationId xmlns:a16="http://schemas.microsoft.com/office/drawing/2014/main" id="{4F688B1C-719C-FD25-B050-B5FA624B93C6}"/>
                    </a:ext>
                  </a:extLst>
                </p:cNvPr>
                <p:cNvPicPr/>
                <p:nvPr/>
              </p:nvPicPr>
              <p:blipFill>
                <a:blip r:embed="rId321"/>
                <a:stretch>
                  <a:fillRect/>
                </a:stretch>
              </p:blipFill>
              <p:spPr>
                <a:xfrm>
                  <a:off x="3852414" y="6463196"/>
                  <a:ext cx="138600" cy="122760"/>
                </a:xfrm>
                <a:prstGeom prst="rect">
                  <a:avLst/>
                </a:prstGeom>
              </p:spPr>
            </p:pic>
          </mc:Fallback>
        </mc:AlternateContent>
        <mc:AlternateContent xmlns:mc="http://schemas.openxmlformats.org/markup-compatibility/2006" xmlns:p14="http://schemas.microsoft.com/office/powerpoint/2010/main">
          <mc:Choice Requires="p14">
            <p:contentPart p14:bwMode="auto" r:id="rId322">
              <p14:nvContentPartPr>
                <p14:cNvPr id="187" name="Ink 186">
                  <a:extLst>
                    <a:ext uri="{FF2B5EF4-FFF2-40B4-BE49-F238E27FC236}">
                      <a16:creationId xmlns:a16="http://schemas.microsoft.com/office/drawing/2014/main" id="{610AF72A-8E80-38A5-0558-1ADE12CFC184}"/>
                    </a:ext>
                  </a:extLst>
                </p14:cNvPr>
                <p14:cNvContentPartPr/>
                <p14:nvPr/>
              </p14:nvContentPartPr>
              <p14:xfrm>
                <a:off x="4042134" y="6451676"/>
                <a:ext cx="72720" cy="145080"/>
              </p14:xfrm>
            </p:contentPart>
          </mc:Choice>
          <mc:Fallback xmlns="">
            <p:pic>
              <p:nvPicPr>
                <p:cNvPr id="187" name="Ink 186">
                  <a:extLst>
                    <a:ext uri="{FF2B5EF4-FFF2-40B4-BE49-F238E27FC236}">
                      <a16:creationId xmlns:a16="http://schemas.microsoft.com/office/drawing/2014/main" id="{610AF72A-8E80-38A5-0558-1ADE12CFC184}"/>
                    </a:ext>
                  </a:extLst>
                </p:cNvPr>
                <p:cNvPicPr/>
                <p:nvPr/>
              </p:nvPicPr>
              <p:blipFill>
                <a:blip r:embed="rId323"/>
                <a:stretch>
                  <a:fillRect/>
                </a:stretch>
              </p:blipFill>
              <p:spPr>
                <a:xfrm>
                  <a:off x="4033134" y="6442676"/>
                  <a:ext cx="90360" cy="162720"/>
                </a:xfrm>
                <a:prstGeom prst="rect">
                  <a:avLst/>
                </a:prstGeom>
              </p:spPr>
            </p:pic>
          </mc:Fallback>
        </mc:AlternateContent>
        <mc:AlternateContent xmlns:mc="http://schemas.openxmlformats.org/markup-compatibility/2006" xmlns:p14="http://schemas.microsoft.com/office/powerpoint/2010/main">
          <mc:Choice Requires="p14">
            <p:contentPart p14:bwMode="auto" r:id="rId324">
              <p14:nvContentPartPr>
                <p14:cNvPr id="188" name="Ink 187">
                  <a:extLst>
                    <a:ext uri="{FF2B5EF4-FFF2-40B4-BE49-F238E27FC236}">
                      <a16:creationId xmlns:a16="http://schemas.microsoft.com/office/drawing/2014/main" id="{5912C986-5BF9-C572-8B44-F865CF7CC4E4}"/>
                    </a:ext>
                  </a:extLst>
                </p14:cNvPr>
                <p14:cNvContentPartPr/>
                <p14:nvPr/>
              </p14:nvContentPartPr>
              <p14:xfrm>
                <a:off x="4168134" y="6482996"/>
                <a:ext cx="116280" cy="85680"/>
              </p14:xfrm>
            </p:contentPart>
          </mc:Choice>
          <mc:Fallback xmlns="">
            <p:pic>
              <p:nvPicPr>
                <p:cNvPr id="188" name="Ink 187">
                  <a:extLst>
                    <a:ext uri="{FF2B5EF4-FFF2-40B4-BE49-F238E27FC236}">
                      <a16:creationId xmlns:a16="http://schemas.microsoft.com/office/drawing/2014/main" id="{5912C986-5BF9-C572-8B44-F865CF7CC4E4}"/>
                    </a:ext>
                  </a:extLst>
                </p:cNvPr>
                <p:cNvPicPr/>
                <p:nvPr/>
              </p:nvPicPr>
              <p:blipFill>
                <a:blip r:embed="rId325"/>
                <a:stretch>
                  <a:fillRect/>
                </a:stretch>
              </p:blipFill>
              <p:spPr>
                <a:xfrm>
                  <a:off x="4159134" y="6473996"/>
                  <a:ext cx="133920" cy="103320"/>
                </a:xfrm>
                <a:prstGeom prst="rect">
                  <a:avLst/>
                </a:prstGeom>
              </p:spPr>
            </p:pic>
          </mc:Fallback>
        </mc:AlternateContent>
        <mc:AlternateContent xmlns:mc="http://schemas.openxmlformats.org/markup-compatibility/2006" xmlns:p14="http://schemas.microsoft.com/office/powerpoint/2010/main">
          <mc:Choice Requires="p14">
            <p:contentPart p14:bwMode="auto" r:id="rId326">
              <p14:nvContentPartPr>
                <p14:cNvPr id="189" name="Ink 188">
                  <a:extLst>
                    <a:ext uri="{FF2B5EF4-FFF2-40B4-BE49-F238E27FC236}">
                      <a16:creationId xmlns:a16="http://schemas.microsoft.com/office/drawing/2014/main" id="{70D4A3A9-2D79-89EF-1B39-6983D933AF51}"/>
                    </a:ext>
                  </a:extLst>
                </p14:cNvPr>
                <p14:cNvContentPartPr/>
                <p14:nvPr/>
              </p14:nvContentPartPr>
              <p14:xfrm>
                <a:off x="4341294" y="6452396"/>
                <a:ext cx="68400" cy="82800"/>
              </p14:xfrm>
            </p:contentPart>
          </mc:Choice>
          <mc:Fallback xmlns="">
            <p:pic>
              <p:nvPicPr>
                <p:cNvPr id="189" name="Ink 188">
                  <a:extLst>
                    <a:ext uri="{FF2B5EF4-FFF2-40B4-BE49-F238E27FC236}">
                      <a16:creationId xmlns:a16="http://schemas.microsoft.com/office/drawing/2014/main" id="{70D4A3A9-2D79-89EF-1B39-6983D933AF51}"/>
                    </a:ext>
                  </a:extLst>
                </p:cNvPr>
                <p:cNvPicPr/>
                <p:nvPr/>
              </p:nvPicPr>
              <p:blipFill>
                <a:blip r:embed="rId327"/>
                <a:stretch>
                  <a:fillRect/>
                </a:stretch>
              </p:blipFill>
              <p:spPr>
                <a:xfrm>
                  <a:off x="4332294" y="6443756"/>
                  <a:ext cx="86040" cy="100440"/>
                </a:xfrm>
                <a:prstGeom prst="rect">
                  <a:avLst/>
                </a:prstGeom>
              </p:spPr>
            </p:pic>
          </mc:Fallback>
        </mc:AlternateContent>
        <mc:AlternateContent xmlns:mc="http://schemas.openxmlformats.org/markup-compatibility/2006" xmlns:p14="http://schemas.microsoft.com/office/powerpoint/2010/main">
          <mc:Choice Requires="p14">
            <p:contentPart p14:bwMode="auto" r:id="rId328">
              <p14:nvContentPartPr>
                <p14:cNvPr id="190" name="Ink 189">
                  <a:extLst>
                    <a:ext uri="{FF2B5EF4-FFF2-40B4-BE49-F238E27FC236}">
                      <a16:creationId xmlns:a16="http://schemas.microsoft.com/office/drawing/2014/main" id="{0F45E8E9-B1A7-672D-52AF-E381835991B3}"/>
                    </a:ext>
                  </a:extLst>
                </p14:cNvPr>
                <p14:cNvContentPartPr/>
                <p14:nvPr/>
              </p14:nvContentPartPr>
              <p14:xfrm>
                <a:off x="4501854" y="6431156"/>
                <a:ext cx="150480" cy="96840"/>
              </p14:xfrm>
            </p:contentPart>
          </mc:Choice>
          <mc:Fallback xmlns="">
            <p:pic>
              <p:nvPicPr>
                <p:cNvPr id="190" name="Ink 189">
                  <a:extLst>
                    <a:ext uri="{FF2B5EF4-FFF2-40B4-BE49-F238E27FC236}">
                      <a16:creationId xmlns:a16="http://schemas.microsoft.com/office/drawing/2014/main" id="{0F45E8E9-B1A7-672D-52AF-E381835991B3}"/>
                    </a:ext>
                  </a:extLst>
                </p:cNvPr>
                <p:cNvPicPr/>
                <p:nvPr/>
              </p:nvPicPr>
              <p:blipFill>
                <a:blip r:embed="rId329"/>
                <a:stretch>
                  <a:fillRect/>
                </a:stretch>
              </p:blipFill>
              <p:spPr>
                <a:xfrm>
                  <a:off x="4492854" y="6422516"/>
                  <a:ext cx="168120" cy="114480"/>
                </a:xfrm>
                <a:prstGeom prst="rect">
                  <a:avLst/>
                </a:prstGeom>
              </p:spPr>
            </p:pic>
          </mc:Fallback>
        </mc:AlternateContent>
        <mc:AlternateContent xmlns:mc="http://schemas.openxmlformats.org/markup-compatibility/2006" xmlns:p14="http://schemas.microsoft.com/office/powerpoint/2010/main">
          <mc:Choice Requires="p14">
            <p:contentPart p14:bwMode="auto" r:id="rId330">
              <p14:nvContentPartPr>
                <p14:cNvPr id="192" name="Ink 191">
                  <a:extLst>
                    <a:ext uri="{FF2B5EF4-FFF2-40B4-BE49-F238E27FC236}">
                      <a16:creationId xmlns:a16="http://schemas.microsoft.com/office/drawing/2014/main" id="{F3D10D24-C72D-85CF-A3E5-C582A3596BD9}"/>
                    </a:ext>
                  </a:extLst>
                </p14:cNvPr>
                <p14:cNvContentPartPr/>
                <p14:nvPr/>
              </p14:nvContentPartPr>
              <p14:xfrm>
                <a:off x="5270454" y="6317756"/>
                <a:ext cx="122760" cy="419040"/>
              </p14:xfrm>
            </p:contentPart>
          </mc:Choice>
          <mc:Fallback xmlns="">
            <p:pic>
              <p:nvPicPr>
                <p:cNvPr id="192" name="Ink 191">
                  <a:extLst>
                    <a:ext uri="{FF2B5EF4-FFF2-40B4-BE49-F238E27FC236}">
                      <a16:creationId xmlns:a16="http://schemas.microsoft.com/office/drawing/2014/main" id="{F3D10D24-C72D-85CF-A3E5-C582A3596BD9}"/>
                    </a:ext>
                  </a:extLst>
                </p:cNvPr>
                <p:cNvPicPr/>
                <p:nvPr/>
              </p:nvPicPr>
              <p:blipFill>
                <a:blip r:embed="rId331"/>
                <a:stretch>
                  <a:fillRect/>
                </a:stretch>
              </p:blipFill>
              <p:spPr>
                <a:xfrm>
                  <a:off x="5261814" y="6309116"/>
                  <a:ext cx="140400" cy="436680"/>
                </a:xfrm>
                <a:prstGeom prst="rect">
                  <a:avLst/>
                </a:prstGeom>
              </p:spPr>
            </p:pic>
          </mc:Fallback>
        </mc:AlternateContent>
        <mc:AlternateContent xmlns:mc="http://schemas.openxmlformats.org/markup-compatibility/2006" xmlns:p14="http://schemas.microsoft.com/office/powerpoint/2010/main">
          <mc:Choice Requires="p14">
            <p:contentPart p14:bwMode="auto" r:id="rId332">
              <p14:nvContentPartPr>
                <p14:cNvPr id="193" name="Ink 192">
                  <a:extLst>
                    <a:ext uri="{FF2B5EF4-FFF2-40B4-BE49-F238E27FC236}">
                      <a16:creationId xmlns:a16="http://schemas.microsoft.com/office/drawing/2014/main" id="{E5080711-C463-C5EE-8006-18D860A0E9ED}"/>
                    </a:ext>
                  </a:extLst>
                </p14:cNvPr>
                <p14:cNvContentPartPr/>
                <p14:nvPr/>
              </p14:nvContentPartPr>
              <p14:xfrm>
                <a:off x="5289534" y="6668036"/>
                <a:ext cx="1326960" cy="47520"/>
              </p14:xfrm>
            </p:contentPart>
          </mc:Choice>
          <mc:Fallback xmlns="">
            <p:pic>
              <p:nvPicPr>
                <p:cNvPr id="193" name="Ink 192">
                  <a:extLst>
                    <a:ext uri="{FF2B5EF4-FFF2-40B4-BE49-F238E27FC236}">
                      <a16:creationId xmlns:a16="http://schemas.microsoft.com/office/drawing/2014/main" id="{E5080711-C463-C5EE-8006-18D860A0E9ED}"/>
                    </a:ext>
                  </a:extLst>
                </p:cNvPr>
                <p:cNvPicPr/>
                <p:nvPr/>
              </p:nvPicPr>
              <p:blipFill>
                <a:blip r:embed="rId333"/>
                <a:stretch>
                  <a:fillRect/>
                </a:stretch>
              </p:blipFill>
              <p:spPr>
                <a:xfrm>
                  <a:off x="5280534" y="6659396"/>
                  <a:ext cx="1344600" cy="65160"/>
                </a:xfrm>
                <a:prstGeom prst="rect">
                  <a:avLst/>
                </a:prstGeom>
              </p:spPr>
            </p:pic>
          </mc:Fallback>
        </mc:AlternateContent>
        <mc:AlternateContent xmlns:mc="http://schemas.openxmlformats.org/markup-compatibility/2006" xmlns:p14="http://schemas.microsoft.com/office/powerpoint/2010/main">
          <mc:Choice Requires="p14">
            <p:contentPart p14:bwMode="auto" r:id="rId334">
              <p14:nvContentPartPr>
                <p14:cNvPr id="194" name="Ink 193">
                  <a:extLst>
                    <a:ext uri="{FF2B5EF4-FFF2-40B4-BE49-F238E27FC236}">
                      <a16:creationId xmlns:a16="http://schemas.microsoft.com/office/drawing/2014/main" id="{694DBBEB-61CA-0788-2BB1-1A2E2C66962D}"/>
                    </a:ext>
                  </a:extLst>
                </p14:cNvPr>
                <p14:cNvContentPartPr/>
                <p14:nvPr/>
              </p14:nvContentPartPr>
              <p14:xfrm>
                <a:off x="5389974" y="6252236"/>
                <a:ext cx="1745280" cy="477000"/>
              </p14:xfrm>
            </p:contentPart>
          </mc:Choice>
          <mc:Fallback xmlns="">
            <p:pic>
              <p:nvPicPr>
                <p:cNvPr id="194" name="Ink 193">
                  <a:extLst>
                    <a:ext uri="{FF2B5EF4-FFF2-40B4-BE49-F238E27FC236}">
                      <a16:creationId xmlns:a16="http://schemas.microsoft.com/office/drawing/2014/main" id="{694DBBEB-61CA-0788-2BB1-1A2E2C66962D}"/>
                    </a:ext>
                  </a:extLst>
                </p:cNvPr>
                <p:cNvPicPr/>
                <p:nvPr/>
              </p:nvPicPr>
              <p:blipFill>
                <a:blip r:embed="rId335"/>
                <a:stretch>
                  <a:fillRect/>
                </a:stretch>
              </p:blipFill>
              <p:spPr>
                <a:xfrm>
                  <a:off x="5380974" y="6243596"/>
                  <a:ext cx="1762920" cy="494640"/>
                </a:xfrm>
                <a:prstGeom prst="rect">
                  <a:avLst/>
                </a:prstGeom>
              </p:spPr>
            </p:pic>
          </mc:Fallback>
        </mc:AlternateContent>
        <mc:AlternateContent xmlns:mc="http://schemas.openxmlformats.org/markup-compatibility/2006" xmlns:p14="http://schemas.microsoft.com/office/powerpoint/2010/main">
          <mc:Choice Requires="p14">
            <p:contentPart p14:bwMode="auto" r:id="rId336">
              <p14:nvContentPartPr>
                <p14:cNvPr id="195" name="Ink 194">
                  <a:extLst>
                    <a:ext uri="{FF2B5EF4-FFF2-40B4-BE49-F238E27FC236}">
                      <a16:creationId xmlns:a16="http://schemas.microsoft.com/office/drawing/2014/main" id="{1DA724C8-D464-2D54-2D57-370D1DDB6D8C}"/>
                    </a:ext>
                  </a:extLst>
                </p14:cNvPr>
                <p14:cNvContentPartPr/>
                <p14:nvPr/>
              </p14:nvContentPartPr>
              <p14:xfrm>
                <a:off x="5553054" y="6383636"/>
                <a:ext cx="452160" cy="206280"/>
              </p14:xfrm>
            </p:contentPart>
          </mc:Choice>
          <mc:Fallback xmlns="">
            <p:pic>
              <p:nvPicPr>
                <p:cNvPr id="195" name="Ink 194">
                  <a:extLst>
                    <a:ext uri="{FF2B5EF4-FFF2-40B4-BE49-F238E27FC236}">
                      <a16:creationId xmlns:a16="http://schemas.microsoft.com/office/drawing/2014/main" id="{1DA724C8-D464-2D54-2D57-370D1DDB6D8C}"/>
                    </a:ext>
                  </a:extLst>
                </p:cNvPr>
                <p:cNvPicPr/>
                <p:nvPr/>
              </p:nvPicPr>
              <p:blipFill>
                <a:blip r:embed="rId337"/>
                <a:stretch>
                  <a:fillRect/>
                </a:stretch>
              </p:blipFill>
              <p:spPr>
                <a:xfrm>
                  <a:off x="5544414" y="6374636"/>
                  <a:ext cx="469800" cy="223920"/>
                </a:xfrm>
                <a:prstGeom prst="rect">
                  <a:avLst/>
                </a:prstGeom>
              </p:spPr>
            </p:pic>
          </mc:Fallback>
        </mc:AlternateContent>
        <mc:AlternateContent xmlns:mc="http://schemas.openxmlformats.org/markup-compatibility/2006" xmlns:p14="http://schemas.microsoft.com/office/powerpoint/2010/main">
          <mc:Choice Requires="p14">
            <p:contentPart p14:bwMode="auto" r:id="rId338">
              <p14:nvContentPartPr>
                <p14:cNvPr id="196" name="Ink 195">
                  <a:extLst>
                    <a:ext uri="{FF2B5EF4-FFF2-40B4-BE49-F238E27FC236}">
                      <a16:creationId xmlns:a16="http://schemas.microsoft.com/office/drawing/2014/main" id="{463753B4-6A5E-5DBB-2D34-9C5793441CE0}"/>
                    </a:ext>
                  </a:extLst>
                </p14:cNvPr>
                <p14:cNvContentPartPr/>
                <p14:nvPr/>
              </p14:nvContentPartPr>
              <p14:xfrm>
                <a:off x="6007374" y="6487676"/>
                <a:ext cx="168120" cy="99000"/>
              </p14:xfrm>
            </p:contentPart>
          </mc:Choice>
          <mc:Fallback xmlns="">
            <p:pic>
              <p:nvPicPr>
                <p:cNvPr id="196" name="Ink 195">
                  <a:extLst>
                    <a:ext uri="{FF2B5EF4-FFF2-40B4-BE49-F238E27FC236}">
                      <a16:creationId xmlns:a16="http://schemas.microsoft.com/office/drawing/2014/main" id="{463753B4-6A5E-5DBB-2D34-9C5793441CE0}"/>
                    </a:ext>
                  </a:extLst>
                </p:cNvPr>
                <p:cNvPicPr/>
                <p:nvPr/>
              </p:nvPicPr>
              <p:blipFill>
                <a:blip r:embed="rId339"/>
                <a:stretch>
                  <a:fillRect/>
                </a:stretch>
              </p:blipFill>
              <p:spPr>
                <a:xfrm>
                  <a:off x="5998734" y="6479036"/>
                  <a:ext cx="185760" cy="116640"/>
                </a:xfrm>
                <a:prstGeom prst="rect">
                  <a:avLst/>
                </a:prstGeom>
              </p:spPr>
            </p:pic>
          </mc:Fallback>
        </mc:AlternateContent>
        <mc:AlternateContent xmlns:mc="http://schemas.openxmlformats.org/markup-compatibility/2006" xmlns:p14="http://schemas.microsoft.com/office/powerpoint/2010/main">
          <mc:Choice Requires="p14">
            <p:contentPart p14:bwMode="auto" r:id="rId340">
              <p14:nvContentPartPr>
                <p14:cNvPr id="197" name="Ink 196">
                  <a:extLst>
                    <a:ext uri="{FF2B5EF4-FFF2-40B4-BE49-F238E27FC236}">
                      <a16:creationId xmlns:a16="http://schemas.microsoft.com/office/drawing/2014/main" id="{F00F4DD3-DA70-2455-7C55-6294D2B2088C}"/>
                    </a:ext>
                  </a:extLst>
                </p14:cNvPr>
                <p14:cNvContentPartPr/>
                <p14:nvPr/>
              </p14:nvContentPartPr>
              <p14:xfrm>
                <a:off x="6262974" y="6387956"/>
                <a:ext cx="332640" cy="187560"/>
              </p14:xfrm>
            </p:contentPart>
          </mc:Choice>
          <mc:Fallback xmlns="">
            <p:pic>
              <p:nvPicPr>
                <p:cNvPr id="197" name="Ink 196">
                  <a:extLst>
                    <a:ext uri="{FF2B5EF4-FFF2-40B4-BE49-F238E27FC236}">
                      <a16:creationId xmlns:a16="http://schemas.microsoft.com/office/drawing/2014/main" id="{F00F4DD3-DA70-2455-7C55-6294D2B2088C}"/>
                    </a:ext>
                  </a:extLst>
                </p:cNvPr>
                <p:cNvPicPr/>
                <p:nvPr/>
              </p:nvPicPr>
              <p:blipFill>
                <a:blip r:embed="rId341"/>
                <a:stretch>
                  <a:fillRect/>
                </a:stretch>
              </p:blipFill>
              <p:spPr>
                <a:xfrm>
                  <a:off x="6254334" y="6378956"/>
                  <a:ext cx="350280" cy="205200"/>
                </a:xfrm>
                <a:prstGeom prst="rect">
                  <a:avLst/>
                </a:prstGeom>
              </p:spPr>
            </p:pic>
          </mc:Fallback>
        </mc:AlternateContent>
        <mc:AlternateContent xmlns:mc="http://schemas.openxmlformats.org/markup-compatibility/2006" xmlns:p14="http://schemas.microsoft.com/office/powerpoint/2010/main">
          <mc:Choice Requires="p14">
            <p:contentPart p14:bwMode="auto" r:id="rId342">
              <p14:nvContentPartPr>
                <p14:cNvPr id="198" name="Ink 197">
                  <a:extLst>
                    <a:ext uri="{FF2B5EF4-FFF2-40B4-BE49-F238E27FC236}">
                      <a16:creationId xmlns:a16="http://schemas.microsoft.com/office/drawing/2014/main" id="{E7ED21F8-76F9-9C8D-F57F-9A0089CF1A35}"/>
                    </a:ext>
                  </a:extLst>
                </p14:cNvPr>
                <p14:cNvContentPartPr/>
                <p14:nvPr/>
              </p14:nvContentPartPr>
              <p14:xfrm>
                <a:off x="6666174" y="6469316"/>
                <a:ext cx="47520" cy="119520"/>
              </p14:xfrm>
            </p:contentPart>
          </mc:Choice>
          <mc:Fallback xmlns="">
            <p:pic>
              <p:nvPicPr>
                <p:cNvPr id="198" name="Ink 197">
                  <a:extLst>
                    <a:ext uri="{FF2B5EF4-FFF2-40B4-BE49-F238E27FC236}">
                      <a16:creationId xmlns:a16="http://schemas.microsoft.com/office/drawing/2014/main" id="{E7ED21F8-76F9-9C8D-F57F-9A0089CF1A35}"/>
                    </a:ext>
                  </a:extLst>
                </p:cNvPr>
                <p:cNvPicPr/>
                <p:nvPr/>
              </p:nvPicPr>
              <p:blipFill>
                <a:blip r:embed="rId343"/>
                <a:stretch>
                  <a:fillRect/>
                </a:stretch>
              </p:blipFill>
              <p:spPr>
                <a:xfrm>
                  <a:off x="6657534" y="6460676"/>
                  <a:ext cx="65160" cy="137160"/>
                </a:xfrm>
                <a:prstGeom prst="rect">
                  <a:avLst/>
                </a:prstGeom>
              </p:spPr>
            </p:pic>
          </mc:Fallback>
        </mc:AlternateContent>
        <mc:AlternateContent xmlns:mc="http://schemas.openxmlformats.org/markup-compatibility/2006" xmlns:p14="http://schemas.microsoft.com/office/powerpoint/2010/main">
          <mc:Choice Requires="p14">
            <p:contentPart p14:bwMode="auto" r:id="rId344">
              <p14:nvContentPartPr>
                <p14:cNvPr id="199" name="Ink 198">
                  <a:extLst>
                    <a:ext uri="{FF2B5EF4-FFF2-40B4-BE49-F238E27FC236}">
                      <a16:creationId xmlns:a16="http://schemas.microsoft.com/office/drawing/2014/main" id="{DDE91AD3-FC9C-E957-4CDA-7DEBADE02D88}"/>
                    </a:ext>
                  </a:extLst>
                </p14:cNvPr>
                <p14:cNvContentPartPr/>
                <p14:nvPr/>
              </p14:nvContentPartPr>
              <p14:xfrm>
                <a:off x="7128054" y="6242516"/>
                <a:ext cx="1297080" cy="366840"/>
              </p14:xfrm>
            </p:contentPart>
          </mc:Choice>
          <mc:Fallback xmlns="">
            <p:pic>
              <p:nvPicPr>
                <p:cNvPr id="199" name="Ink 198">
                  <a:extLst>
                    <a:ext uri="{FF2B5EF4-FFF2-40B4-BE49-F238E27FC236}">
                      <a16:creationId xmlns:a16="http://schemas.microsoft.com/office/drawing/2014/main" id="{DDE91AD3-FC9C-E957-4CDA-7DEBADE02D88}"/>
                    </a:ext>
                  </a:extLst>
                </p:cNvPr>
                <p:cNvPicPr/>
                <p:nvPr/>
              </p:nvPicPr>
              <p:blipFill>
                <a:blip r:embed="rId345"/>
                <a:stretch>
                  <a:fillRect/>
                </a:stretch>
              </p:blipFill>
              <p:spPr>
                <a:xfrm>
                  <a:off x="7119054" y="6233516"/>
                  <a:ext cx="1314720" cy="384480"/>
                </a:xfrm>
                <a:prstGeom prst="rect">
                  <a:avLst/>
                </a:prstGeom>
              </p:spPr>
            </p:pic>
          </mc:Fallback>
        </mc:AlternateContent>
        <mc:AlternateContent xmlns:mc="http://schemas.openxmlformats.org/markup-compatibility/2006" xmlns:p14="http://schemas.microsoft.com/office/powerpoint/2010/main">
          <mc:Choice Requires="p14">
            <p:contentPart p14:bwMode="auto" r:id="rId346">
              <p14:nvContentPartPr>
                <p14:cNvPr id="200" name="Ink 199">
                  <a:extLst>
                    <a:ext uri="{FF2B5EF4-FFF2-40B4-BE49-F238E27FC236}">
                      <a16:creationId xmlns:a16="http://schemas.microsoft.com/office/drawing/2014/main" id="{E828CFDC-E14A-8948-C8E2-320500599048}"/>
                    </a:ext>
                  </a:extLst>
                </p14:cNvPr>
                <p14:cNvContentPartPr/>
                <p14:nvPr/>
              </p14:nvContentPartPr>
              <p14:xfrm>
                <a:off x="7285734" y="6318836"/>
                <a:ext cx="192600" cy="185040"/>
              </p14:xfrm>
            </p:contentPart>
          </mc:Choice>
          <mc:Fallback xmlns="">
            <p:pic>
              <p:nvPicPr>
                <p:cNvPr id="200" name="Ink 199">
                  <a:extLst>
                    <a:ext uri="{FF2B5EF4-FFF2-40B4-BE49-F238E27FC236}">
                      <a16:creationId xmlns:a16="http://schemas.microsoft.com/office/drawing/2014/main" id="{E828CFDC-E14A-8948-C8E2-320500599048}"/>
                    </a:ext>
                  </a:extLst>
                </p:cNvPr>
                <p:cNvPicPr/>
                <p:nvPr/>
              </p:nvPicPr>
              <p:blipFill>
                <a:blip r:embed="rId347"/>
                <a:stretch>
                  <a:fillRect/>
                </a:stretch>
              </p:blipFill>
              <p:spPr>
                <a:xfrm>
                  <a:off x="7277094" y="6309836"/>
                  <a:ext cx="210240" cy="202680"/>
                </a:xfrm>
                <a:prstGeom prst="rect">
                  <a:avLst/>
                </a:prstGeom>
              </p:spPr>
            </p:pic>
          </mc:Fallback>
        </mc:AlternateContent>
        <mc:AlternateContent xmlns:mc="http://schemas.openxmlformats.org/markup-compatibility/2006" xmlns:p14="http://schemas.microsoft.com/office/powerpoint/2010/main">
          <mc:Choice Requires="p14">
            <p:contentPart p14:bwMode="auto" r:id="rId348">
              <p14:nvContentPartPr>
                <p14:cNvPr id="201" name="Ink 200">
                  <a:extLst>
                    <a:ext uri="{FF2B5EF4-FFF2-40B4-BE49-F238E27FC236}">
                      <a16:creationId xmlns:a16="http://schemas.microsoft.com/office/drawing/2014/main" id="{DED93F34-1593-2565-DCA5-C9600FD6BCEA}"/>
                    </a:ext>
                  </a:extLst>
                </p14:cNvPr>
                <p14:cNvContentPartPr/>
                <p14:nvPr/>
              </p14:nvContentPartPr>
              <p14:xfrm>
                <a:off x="7521534" y="6391916"/>
                <a:ext cx="255600" cy="131760"/>
              </p14:xfrm>
            </p:contentPart>
          </mc:Choice>
          <mc:Fallback xmlns="">
            <p:pic>
              <p:nvPicPr>
                <p:cNvPr id="201" name="Ink 200">
                  <a:extLst>
                    <a:ext uri="{FF2B5EF4-FFF2-40B4-BE49-F238E27FC236}">
                      <a16:creationId xmlns:a16="http://schemas.microsoft.com/office/drawing/2014/main" id="{DED93F34-1593-2565-DCA5-C9600FD6BCEA}"/>
                    </a:ext>
                  </a:extLst>
                </p:cNvPr>
                <p:cNvPicPr/>
                <p:nvPr/>
              </p:nvPicPr>
              <p:blipFill>
                <a:blip r:embed="rId349"/>
                <a:stretch>
                  <a:fillRect/>
                </a:stretch>
              </p:blipFill>
              <p:spPr>
                <a:xfrm>
                  <a:off x="7512534" y="6382916"/>
                  <a:ext cx="273240" cy="149400"/>
                </a:xfrm>
                <a:prstGeom prst="rect">
                  <a:avLst/>
                </a:prstGeom>
              </p:spPr>
            </p:pic>
          </mc:Fallback>
        </mc:AlternateContent>
        <mc:AlternateContent xmlns:mc="http://schemas.openxmlformats.org/markup-compatibility/2006" xmlns:p14="http://schemas.microsoft.com/office/powerpoint/2010/main">
          <mc:Choice Requires="p14">
            <p:contentPart p14:bwMode="auto" r:id="rId350">
              <p14:nvContentPartPr>
                <p14:cNvPr id="202" name="Ink 201">
                  <a:extLst>
                    <a:ext uri="{FF2B5EF4-FFF2-40B4-BE49-F238E27FC236}">
                      <a16:creationId xmlns:a16="http://schemas.microsoft.com/office/drawing/2014/main" id="{7E937637-E937-F515-2A9A-7DC9DBDDD289}"/>
                    </a:ext>
                  </a:extLst>
                </p14:cNvPr>
                <p14:cNvContentPartPr/>
                <p14:nvPr/>
              </p14:nvContentPartPr>
              <p14:xfrm>
                <a:off x="7777494" y="6315596"/>
                <a:ext cx="78480" cy="203760"/>
              </p14:xfrm>
            </p:contentPart>
          </mc:Choice>
          <mc:Fallback xmlns="">
            <p:pic>
              <p:nvPicPr>
                <p:cNvPr id="202" name="Ink 201">
                  <a:extLst>
                    <a:ext uri="{FF2B5EF4-FFF2-40B4-BE49-F238E27FC236}">
                      <a16:creationId xmlns:a16="http://schemas.microsoft.com/office/drawing/2014/main" id="{7E937637-E937-F515-2A9A-7DC9DBDDD289}"/>
                    </a:ext>
                  </a:extLst>
                </p:cNvPr>
                <p:cNvPicPr/>
                <p:nvPr/>
              </p:nvPicPr>
              <p:blipFill>
                <a:blip r:embed="rId351"/>
                <a:stretch>
                  <a:fillRect/>
                </a:stretch>
              </p:blipFill>
              <p:spPr>
                <a:xfrm>
                  <a:off x="7768494" y="6306596"/>
                  <a:ext cx="96120" cy="221400"/>
                </a:xfrm>
                <a:prstGeom prst="rect">
                  <a:avLst/>
                </a:prstGeom>
              </p:spPr>
            </p:pic>
          </mc:Fallback>
        </mc:AlternateContent>
        <mc:AlternateContent xmlns:mc="http://schemas.openxmlformats.org/markup-compatibility/2006" xmlns:p14="http://schemas.microsoft.com/office/powerpoint/2010/main">
          <mc:Choice Requires="p14">
            <p:contentPart p14:bwMode="auto" r:id="rId352">
              <p14:nvContentPartPr>
                <p14:cNvPr id="203" name="Ink 202">
                  <a:extLst>
                    <a:ext uri="{FF2B5EF4-FFF2-40B4-BE49-F238E27FC236}">
                      <a16:creationId xmlns:a16="http://schemas.microsoft.com/office/drawing/2014/main" id="{B2A45841-80DC-AC4F-C840-E4CD58D70D93}"/>
                    </a:ext>
                  </a:extLst>
                </p14:cNvPr>
                <p14:cNvContentPartPr/>
                <p14:nvPr/>
              </p14:nvContentPartPr>
              <p14:xfrm>
                <a:off x="7826094" y="6411716"/>
                <a:ext cx="253080" cy="77760"/>
              </p14:xfrm>
            </p:contentPart>
          </mc:Choice>
          <mc:Fallback xmlns="">
            <p:pic>
              <p:nvPicPr>
                <p:cNvPr id="203" name="Ink 202">
                  <a:extLst>
                    <a:ext uri="{FF2B5EF4-FFF2-40B4-BE49-F238E27FC236}">
                      <a16:creationId xmlns:a16="http://schemas.microsoft.com/office/drawing/2014/main" id="{B2A45841-80DC-AC4F-C840-E4CD58D70D93}"/>
                    </a:ext>
                  </a:extLst>
                </p:cNvPr>
                <p:cNvPicPr/>
                <p:nvPr/>
              </p:nvPicPr>
              <p:blipFill>
                <a:blip r:embed="rId353"/>
                <a:stretch>
                  <a:fillRect/>
                </a:stretch>
              </p:blipFill>
              <p:spPr>
                <a:xfrm>
                  <a:off x="7817454" y="6402716"/>
                  <a:ext cx="270720" cy="95400"/>
                </a:xfrm>
                <a:prstGeom prst="rect">
                  <a:avLst/>
                </a:prstGeom>
              </p:spPr>
            </p:pic>
          </mc:Fallback>
        </mc:AlternateContent>
        <mc:AlternateContent xmlns:mc="http://schemas.openxmlformats.org/markup-compatibility/2006" xmlns:p14="http://schemas.microsoft.com/office/powerpoint/2010/main">
          <mc:Choice Requires="p14">
            <p:contentPart p14:bwMode="auto" r:id="rId354">
              <p14:nvContentPartPr>
                <p14:cNvPr id="204" name="Ink 203">
                  <a:extLst>
                    <a:ext uri="{FF2B5EF4-FFF2-40B4-BE49-F238E27FC236}">
                      <a16:creationId xmlns:a16="http://schemas.microsoft.com/office/drawing/2014/main" id="{C20311E6-6875-B51D-478C-98D1FD4802CE}"/>
                    </a:ext>
                  </a:extLst>
                </p14:cNvPr>
                <p14:cNvContentPartPr/>
                <p14:nvPr/>
              </p14:nvContentPartPr>
              <p14:xfrm>
                <a:off x="8654814" y="6292556"/>
                <a:ext cx="17640" cy="303840"/>
              </p14:xfrm>
            </p:contentPart>
          </mc:Choice>
          <mc:Fallback xmlns="">
            <p:pic>
              <p:nvPicPr>
                <p:cNvPr id="204" name="Ink 203">
                  <a:extLst>
                    <a:ext uri="{FF2B5EF4-FFF2-40B4-BE49-F238E27FC236}">
                      <a16:creationId xmlns:a16="http://schemas.microsoft.com/office/drawing/2014/main" id="{C20311E6-6875-B51D-478C-98D1FD4802CE}"/>
                    </a:ext>
                  </a:extLst>
                </p:cNvPr>
                <p:cNvPicPr/>
                <p:nvPr/>
              </p:nvPicPr>
              <p:blipFill>
                <a:blip r:embed="rId355"/>
                <a:stretch>
                  <a:fillRect/>
                </a:stretch>
              </p:blipFill>
              <p:spPr>
                <a:xfrm>
                  <a:off x="8645814" y="6283556"/>
                  <a:ext cx="35280" cy="321480"/>
                </a:xfrm>
                <a:prstGeom prst="rect">
                  <a:avLst/>
                </a:prstGeom>
              </p:spPr>
            </p:pic>
          </mc:Fallback>
        </mc:AlternateContent>
        <mc:AlternateContent xmlns:mc="http://schemas.openxmlformats.org/markup-compatibility/2006" xmlns:p14="http://schemas.microsoft.com/office/powerpoint/2010/main">
          <mc:Choice Requires="p14">
            <p:contentPart p14:bwMode="auto" r:id="rId356">
              <p14:nvContentPartPr>
                <p14:cNvPr id="205" name="Ink 204">
                  <a:extLst>
                    <a:ext uri="{FF2B5EF4-FFF2-40B4-BE49-F238E27FC236}">
                      <a16:creationId xmlns:a16="http://schemas.microsoft.com/office/drawing/2014/main" id="{C6550BBF-A988-669A-B0F6-9F3E3A314524}"/>
                    </a:ext>
                  </a:extLst>
                </p14:cNvPr>
                <p14:cNvContentPartPr/>
                <p14:nvPr/>
              </p14:nvContentPartPr>
              <p14:xfrm>
                <a:off x="8521254" y="6246476"/>
                <a:ext cx="1530720" cy="444240"/>
              </p14:xfrm>
            </p:contentPart>
          </mc:Choice>
          <mc:Fallback xmlns="">
            <p:pic>
              <p:nvPicPr>
                <p:cNvPr id="205" name="Ink 204">
                  <a:extLst>
                    <a:ext uri="{FF2B5EF4-FFF2-40B4-BE49-F238E27FC236}">
                      <a16:creationId xmlns:a16="http://schemas.microsoft.com/office/drawing/2014/main" id="{C6550BBF-A988-669A-B0F6-9F3E3A314524}"/>
                    </a:ext>
                  </a:extLst>
                </p:cNvPr>
                <p:cNvPicPr/>
                <p:nvPr/>
              </p:nvPicPr>
              <p:blipFill>
                <a:blip r:embed="rId357"/>
                <a:stretch>
                  <a:fillRect/>
                </a:stretch>
              </p:blipFill>
              <p:spPr>
                <a:xfrm>
                  <a:off x="8512254" y="6237836"/>
                  <a:ext cx="1548360" cy="461880"/>
                </a:xfrm>
                <a:prstGeom prst="rect">
                  <a:avLst/>
                </a:prstGeom>
              </p:spPr>
            </p:pic>
          </mc:Fallback>
        </mc:AlternateContent>
        <mc:AlternateContent xmlns:mc="http://schemas.openxmlformats.org/markup-compatibility/2006" xmlns:p14="http://schemas.microsoft.com/office/powerpoint/2010/main">
          <mc:Choice Requires="p14">
            <p:contentPart p14:bwMode="auto" r:id="rId358">
              <p14:nvContentPartPr>
                <p14:cNvPr id="208" name="Ink 207">
                  <a:extLst>
                    <a:ext uri="{FF2B5EF4-FFF2-40B4-BE49-F238E27FC236}">
                      <a16:creationId xmlns:a16="http://schemas.microsoft.com/office/drawing/2014/main" id="{B885E240-AFFB-6E84-F7AE-F6C8A35AC2CE}"/>
                    </a:ext>
                  </a:extLst>
                </p14:cNvPr>
                <p14:cNvContentPartPr/>
                <p14:nvPr/>
              </p14:nvContentPartPr>
              <p14:xfrm>
                <a:off x="10166454" y="6063596"/>
                <a:ext cx="293400" cy="604800"/>
              </p14:xfrm>
            </p:contentPart>
          </mc:Choice>
          <mc:Fallback xmlns="">
            <p:pic>
              <p:nvPicPr>
                <p:cNvPr id="208" name="Ink 207">
                  <a:extLst>
                    <a:ext uri="{FF2B5EF4-FFF2-40B4-BE49-F238E27FC236}">
                      <a16:creationId xmlns:a16="http://schemas.microsoft.com/office/drawing/2014/main" id="{B885E240-AFFB-6E84-F7AE-F6C8A35AC2CE}"/>
                    </a:ext>
                  </a:extLst>
                </p:cNvPr>
                <p:cNvPicPr/>
                <p:nvPr/>
              </p:nvPicPr>
              <p:blipFill>
                <a:blip r:embed="rId359"/>
                <a:stretch>
                  <a:fillRect/>
                </a:stretch>
              </p:blipFill>
              <p:spPr>
                <a:xfrm>
                  <a:off x="10157454" y="6054956"/>
                  <a:ext cx="311040" cy="622440"/>
                </a:xfrm>
                <a:prstGeom prst="rect">
                  <a:avLst/>
                </a:prstGeom>
              </p:spPr>
            </p:pic>
          </mc:Fallback>
        </mc:AlternateContent>
        <mc:AlternateContent xmlns:mc="http://schemas.openxmlformats.org/markup-compatibility/2006" xmlns:p14="http://schemas.microsoft.com/office/powerpoint/2010/main">
          <mc:Choice Requires="p14">
            <p:contentPart p14:bwMode="auto" r:id="rId360">
              <p14:nvContentPartPr>
                <p14:cNvPr id="209" name="Ink 208">
                  <a:extLst>
                    <a:ext uri="{FF2B5EF4-FFF2-40B4-BE49-F238E27FC236}">
                      <a16:creationId xmlns:a16="http://schemas.microsoft.com/office/drawing/2014/main" id="{4670823F-B108-7183-738E-7ACB704ED16D}"/>
                    </a:ext>
                  </a:extLst>
                </p14:cNvPr>
                <p14:cNvContentPartPr/>
                <p14:nvPr/>
              </p14:nvContentPartPr>
              <p14:xfrm>
                <a:off x="10657854" y="6301916"/>
                <a:ext cx="124200" cy="159480"/>
              </p14:xfrm>
            </p:contentPart>
          </mc:Choice>
          <mc:Fallback xmlns="">
            <p:pic>
              <p:nvPicPr>
                <p:cNvPr id="209" name="Ink 208">
                  <a:extLst>
                    <a:ext uri="{FF2B5EF4-FFF2-40B4-BE49-F238E27FC236}">
                      <a16:creationId xmlns:a16="http://schemas.microsoft.com/office/drawing/2014/main" id="{4670823F-B108-7183-738E-7ACB704ED16D}"/>
                    </a:ext>
                  </a:extLst>
                </p:cNvPr>
                <p:cNvPicPr/>
                <p:nvPr/>
              </p:nvPicPr>
              <p:blipFill>
                <a:blip r:embed="rId361"/>
                <a:stretch>
                  <a:fillRect/>
                </a:stretch>
              </p:blipFill>
              <p:spPr>
                <a:xfrm>
                  <a:off x="10648854" y="6292916"/>
                  <a:ext cx="141840" cy="177120"/>
                </a:xfrm>
                <a:prstGeom prst="rect">
                  <a:avLst/>
                </a:prstGeom>
              </p:spPr>
            </p:pic>
          </mc:Fallback>
        </mc:AlternateContent>
        <mc:AlternateContent xmlns:mc="http://schemas.openxmlformats.org/markup-compatibility/2006" xmlns:p14="http://schemas.microsoft.com/office/powerpoint/2010/main">
          <mc:Choice Requires="p14">
            <p:contentPart p14:bwMode="auto" r:id="rId362">
              <p14:nvContentPartPr>
                <p14:cNvPr id="210" name="Ink 209">
                  <a:extLst>
                    <a:ext uri="{FF2B5EF4-FFF2-40B4-BE49-F238E27FC236}">
                      <a16:creationId xmlns:a16="http://schemas.microsoft.com/office/drawing/2014/main" id="{57B4EDC8-1061-9057-52C8-DCD867E74BC3}"/>
                    </a:ext>
                  </a:extLst>
                </p14:cNvPr>
                <p14:cNvContentPartPr/>
                <p14:nvPr/>
              </p14:nvContentPartPr>
              <p14:xfrm>
                <a:off x="10816254" y="6121916"/>
                <a:ext cx="153360" cy="517680"/>
              </p14:xfrm>
            </p:contentPart>
          </mc:Choice>
          <mc:Fallback xmlns="">
            <p:pic>
              <p:nvPicPr>
                <p:cNvPr id="210" name="Ink 209">
                  <a:extLst>
                    <a:ext uri="{FF2B5EF4-FFF2-40B4-BE49-F238E27FC236}">
                      <a16:creationId xmlns:a16="http://schemas.microsoft.com/office/drawing/2014/main" id="{57B4EDC8-1061-9057-52C8-DCD867E74BC3}"/>
                    </a:ext>
                  </a:extLst>
                </p:cNvPr>
                <p:cNvPicPr/>
                <p:nvPr/>
              </p:nvPicPr>
              <p:blipFill>
                <a:blip r:embed="rId363"/>
                <a:stretch>
                  <a:fillRect/>
                </a:stretch>
              </p:blipFill>
              <p:spPr>
                <a:xfrm>
                  <a:off x="10807254" y="6112916"/>
                  <a:ext cx="171000" cy="535320"/>
                </a:xfrm>
                <a:prstGeom prst="rect">
                  <a:avLst/>
                </a:prstGeom>
              </p:spPr>
            </p:pic>
          </mc:Fallback>
        </mc:AlternateContent>
        <mc:AlternateContent xmlns:mc="http://schemas.openxmlformats.org/markup-compatibility/2006" xmlns:p14="http://schemas.microsoft.com/office/powerpoint/2010/main">
          <mc:Choice Requires="p14">
            <p:contentPart p14:bwMode="auto" r:id="rId364">
              <p14:nvContentPartPr>
                <p14:cNvPr id="211" name="Ink 210">
                  <a:extLst>
                    <a:ext uri="{FF2B5EF4-FFF2-40B4-BE49-F238E27FC236}">
                      <a16:creationId xmlns:a16="http://schemas.microsoft.com/office/drawing/2014/main" id="{47C280A4-AD0B-333D-D2A0-8268C46FE67E}"/>
                    </a:ext>
                  </a:extLst>
                </p14:cNvPr>
                <p14:cNvContentPartPr/>
                <p14:nvPr/>
              </p14:nvContentPartPr>
              <p14:xfrm>
                <a:off x="10824894" y="6365996"/>
                <a:ext cx="145440" cy="54360"/>
              </p14:xfrm>
            </p:contentPart>
          </mc:Choice>
          <mc:Fallback xmlns="">
            <p:pic>
              <p:nvPicPr>
                <p:cNvPr id="211" name="Ink 210">
                  <a:extLst>
                    <a:ext uri="{FF2B5EF4-FFF2-40B4-BE49-F238E27FC236}">
                      <a16:creationId xmlns:a16="http://schemas.microsoft.com/office/drawing/2014/main" id="{47C280A4-AD0B-333D-D2A0-8268C46FE67E}"/>
                    </a:ext>
                  </a:extLst>
                </p:cNvPr>
                <p:cNvPicPr/>
                <p:nvPr/>
              </p:nvPicPr>
              <p:blipFill>
                <a:blip r:embed="rId365"/>
                <a:stretch>
                  <a:fillRect/>
                </a:stretch>
              </p:blipFill>
              <p:spPr>
                <a:xfrm>
                  <a:off x="10816254" y="6357356"/>
                  <a:ext cx="16308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366">
              <p14:nvContentPartPr>
                <p14:cNvPr id="212" name="Ink 211">
                  <a:extLst>
                    <a:ext uri="{FF2B5EF4-FFF2-40B4-BE49-F238E27FC236}">
                      <a16:creationId xmlns:a16="http://schemas.microsoft.com/office/drawing/2014/main" id="{F8B61487-7BB4-03A0-7759-1117AFB29FE5}"/>
                    </a:ext>
                  </a:extLst>
                </p14:cNvPr>
                <p14:cNvContentPartPr/>
                <p14:nvPr/>
              </p14:nvContentPartPr>
              <p14:xfrm>
                <a:off x="11192094" y="6222716"/>
                <a:ext cx="140400" cy="235080"/>
              </p14:xfrm>
            </p:contentPart>
          </mc:Choice>
          <mc:Fallback xmlns="">
            <p:pic>
              <p:nvPicPr>
                <p:cNvPr id="212" name="Ink 211">
                  <a:extLst>
                    <a:ext uri="{FF2B5EF4-FFF2-40B4-BE49-F238E27FC236}">
                      <a16:creationId xmlns:a16="http://schemas.microsoft.com/office/drawing/2014/main" id="{F8B61487-7BB4-03A0-7759-1117AFB29FE5}"/>
                    </a:ext>
                  </a:extLst>
                </p:cNvPr>
                <p:cNvPicPr/>
                <p:nvPr/>
              </p:nvPicPr>
              <p:blipFill>
                <a:blip r:embed="rId367"/>
                <a:stretch>
                  <a:fillRect/>
                </a:stretch>
              </p:blipFill>
              <p:spPr>
                <a:xfrm>
                  <a:off x="11183454" y="6213716"/>
                  <a:ext cx="158040" cy="252720"/>
                </a:xfrm>
                <a:prstGeom prst="rect">
                  <a:avLst/>
                </a:prstGeom>
              </p:spPr>
            </p:pic>
          </mc:Fallback>
        </mc:AlternateContent>
        <mc:AlternateContent xmlns:mc="http://schemas.openxmlformats.org/markup-compatibility/2006" xmlns:p14="http://schemas.microsoft.com/office/powerpoint/2010/main">
          <mc:Choice Requires="p14">
            <p:contentPart p14:bwMode="auto" r:id="rId368">
              <p14:nvContentPartPr>
                <p14:cNvPr id="213" name="Ink 212">
                  <a:extLst>
                    <a:ext uri="{FF2B5EF4-FFF2-40B4-BE49-F238E27FC236}">
                      <a16:creationId xmlns:a16="http://schemas.microsoft.com/office/drawing/2014/main" id="{D56DAA8E-1E31-3572-345D-ADED7285B601}"/>
                    </a:ext>
                  </a:extLst>
                </p14:cNvPr>
                <p14:cNvContentPartPr/>
                <p14:nvPr/>
              </p14:nvContentPartPr>
              <p14:xfrm>
                <a:off x="11376054" y="6278156"/>
                <a:ext cx="130320" cy="156960"/>
              </p14:xfrm>
            </p:contentPart>
          </mc:Choice>
          <mc:Fallback xmlns="">
            <p:pic>
              <p:nvPicPr>
                <p:cNvPr id="213" name="Ink 212">
                  <a:extLst>
                    <a:ext uri="{FF2B5EF4-FFF2-40B4-BE49-F238E27FC236}">
                      <a16:creationId xmlns:a16="http://schemas.microsoft.com/office/drawing/2014/main" id="{D56DAA8E-1E31-3572-345D-ADED7285B601}"/>
                    </a:ext>
                  </a:extLst>
                </p:cNvPr>
                <p:cNvPicPr/>
                <p:nvPr/>
              </p:nvPicPr>
              <p:blipFill>
                <a:blip r:embed="rId369"/>
                <a:stretch>
                  <a:fillRect/>
                </a:stretch>
              </p:blipFill>
              <p:spPr>
                <a:xfrm>
                  <a:off x="11367054" y="6269516"/>
                  <a:ext cx="147960" cy="174600"/>
                </a:xfrm>
                <a:prstGeom prst="rect">
                  <a:avLst/>
                </a:prstGeom>
              </p:spPr>
            </p:pic>
          </mc:Fallback>
        </mc:AlternateContent>
        <mc:AlternateContent xmlns:mc="http://schemas.openxmlformats.org/markup-compatibility/2006" xmlns:p14="http://schemas.microsoft.com/office/powerpoint/2010/main">
          <mc:Choice Requires="p14">
            <p:contentPart p14:bwMode="auto" r:id="rId370">
              <p14:nvContentPartPr>
                <p14:cNvPr id="214" name="Ink 213">
                  <a:extLst>
                    <a:ext uri="{FF2B5EF4-FFF2-40B4-BE49-F238E27FC236}">
                      <a16:creationId xmlns:a16="http://schemas.microsoft.com/office/drawing/2014/main" id="{489B21F0-0791-978D-E32D-E998860D8D42}"/>
                    </a:ext>
                  </a:extLst>
                </p14:cNvPr>
                <p14:cNvContentPartPr/>
                <p14:nvPr/>
              </p14:nvContentPartPr>
              <p14:xfrm>
                <a:off x="11559654" y="6300116"/>
                <a:ext cx="175680" cy="155520"/>
              </p14:xfrm>
            </p:contentPart>
          </mc:Choice>
          <mc:Fallback xmlns="">
            <p:pic>
              <p:nvPicPr>
                <p:cNvPr id="214" name="Ink 213">
                  <a:extLst>
                    <a:ext uri="{FF2B5EF4-FFF2-40B4-BE49-F238E27FC236}">
                      <a16:creationId xmlns:a16="http://schemas.microsoft.com/office/drawing/2014/main" id="{489B21F0-0791-978D-E32D-E998860D8D42}"/>
                    </a:ext>
                  </a:extLst>
                </p:cNvPr>
                <p:cNvPicPr/>
                <p:nvPr/>
              </p:nvPicPr>
              <p:blipFill>
                <a:blip r:embed="rId371"/>
                <a:stretch>
                  <a:fillRect/>
                </a:stretch>
              </p:blipFill>
              <p:spPr>
                <a:xfrm>
                  <a:off x="11550654" y="6291116"/>
                  <a:ext cx="193320" cy="173160"/>
                </a:xfrm>
                <a:prstGeom prst="rect">
                  <a:avLst/>
                </a:prstGeom>
              </p:spPr>
            </p:pic>
          </mc:Fallback>
        </mc:AlternateContent>
        <mc:AlternateContent xmlns:mc="http://schemas.openxmlformats.org/markup-compatibility/2006" xmlns:p14="http://schemas.microsoft.com/office/powerpoint/2010/main">
          <mc:Choice Requires="p14">
            <p:contentPart p14:bwMode="auto" r:id="rId372">
              <p14:nvContentPartPr>
                <p14:cNvPr id="215" name="Ink 214">
                  <a:extLst>
                    <a:ext uri="{FF2B5EF4-FFF2-40B4-BE49-F238E27FC236}">
                      <a16:creationId xmlns:a16="http://schemas.microsoft.com/office/drawing/2014/main" id="{9E26FD20-AB9B-B404-DDB3-69B4BB778F17}"/>
                    </a:ext>
                  </a:extLst>
                </p14:cNvPr>
                <p14:cNvContentPartPr/>
                <p14:nvPr/>
              </p14:nvContentPartPr>
              <p14:xfrm>
                <a:off x="11827854" y="6381116"/>
                <a:ext cx="46800" cy="360"/>
              </p14:xfrm>
            </p:contentPart>
          </mc:Choice>
          <mc:Fallback xmlns="">
            <p:pic>
              <p:nvPicPr>
                <p:cNvPr id="215" name="Ink 214">
                  <a:extLst>
                    <a:ext uri="{FF2B5EF4-FFF2-40B4-BE49-F238E27FC236}">
                      <a16:creationId xmlns:a16="http://schemas.microsoft.com/office/drawing/2014/main" id="{9E26FD20-AB9B-B404-DDB3-69B4BB778F17}"/>
                    </a:ext>
                  </a:extLst>
                </p:cNvPr>
                <p:cNvPicPr/>
                <p:nvPr/>
              </p:nvPicPr>
              <p:blipFill>
                <a:blip r:embed="rId373"/>
                <a:stretch>
                  <a:fillRect/>
                </a:stretch>
              </p:blipFill>
              <p:spPr>
                <a:xfrm>
                  <a:off x="11819214" y="6372476"/>
                  <a:ext cx="644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74">
              <p14:nvContentPartPr>
                <p14:cNvPr id="217" name="Ink 216">
                  <a:extLst>
                    <a:ext uri="{FF2B5EF4-FFF2-40B4-BE49-F238E27FC236}">
                      <a16:creationId xmlns:a16="http://schemas.microsoft.com/office/drawing/2014/main" id="{A583D3AB-DD46-3A5A-90C6-F9F62EEDD1C3}"/>
                    </a:ext>
                  </a:extLst>
                </p14:cNvPr>
                <p14:cNvContentPartPr/>
                <p14:nvPr/>
              </p14:nvContentPartPr>
              <p14:xfrm>
                <a:off x="7511814" y="5327756"/>
                <a:ext cx="643320" cy="674280"/>
              </p14:xfrm>
            </p:contentPart>
          </mc:Choice>
          <mc:Fallback xmlns="">
            <p:pic>
              <p:nvPicPr>
                <p:cNvPr id="217" name="Ink 216">
                  <a:extLst>
                    <a:ext uri="{FF2B5EF4-FFF2-40B4-BE49-F238E27FC236}">
                      <a16:creationId xmlns:a16="http://schemas.microsoft.com/office/drawing/2014/main" id="{A583D3AB-DD46-3A5A-90C6-F9F62EEDD1C3}"/>
                    </a:ext>
                  </a:extLst>
                </p:cNvPr>
                <p:cNvPicPr/>
                <p:nvPr/>
              </p:nvPicPr>
              <p:blipFill>
                <a:blip r:embed="rId375"/>
                <a:stretch>
                  <a:fillRect/>
                </a:stretch>
              </p:blipFill>
              <p:spPr>
                <a:xfrm>
                  <a:off x="7502814" y="5319116"/>
                  <a:ext cx="660960" cy="691920"/>
                </a:xfrm>
                <a:prstGeom prst="rect">
                  <a:avLst/>
                </a:prstGeom>
              </p:spPr>
            </p:pic>
          </mc:Fallback>
        </mc:AlternateContent>
        <mc:AlternateContent xmlns:mc="http://schemas.openxmlformats.org/markup-compatibility/2006" xmlns:p14="http://schemas.microsoft.com/office/powerpoint/2010/main">
          <mc:Choice Requires="p14">
            <p:contentPart p14:bwMode="auto" r:id="rId376">
              <p14:nvContentPartPr>
                <p14:cNvPr id="218" name="Ink 217">
                  <a:extLst>
                    <a:ext uri="{FF2B5EF4-FFF2-40B4-BE49-F238E27FC236}">
                      <a16:creationId xmlns:a16="http://schemas.microsoft.com/office/drawing/2014/main" id="{92EFD2A0-A57F-6B4C-7A12-7F2C582C1465}"/>
                    </a:ext>
                  </a:extLst>
                </p14:cNvPr>
                <p14:cNvContentPartPr/>
                <p14:nvPr/>
              </p14:nvContentPartPr>
              <p14:xfrm>
                <a:off x="7954254" y="5938676"/>
                <a:ext cx="134640" cy="88200"/>
              </p14:xfrm>
            </p:contentPart>
          </mc:Choice>
          <mc:Fallback xmlns="">
            <p:pic>
              <p:nvPicPr>
                <p:cNvPr id="218" name="Ink 217">
                  <a:extLst>
                    <a:ext uri="{FF2B5EF4-FFF2-40B4-BE49-F238E27FC236}">
                      <a16:creationId xmlns:a16="http://schemas.microsoft.com/office/drawing/2014/main" id="{92EFD2A0-A57F-6B4C-7A12-7F2C582C1465}"/>
                    </a:ext>
                  </a:extLst>
                </p:cNvPr>
                <p:cNvPicPr/>
                <p:nvPr/>
              </p:nvPicPr>
              <p:blipFill>
                <a:blip r:embed="rId377"/>
                <a:stretch>
                  <a:fillRect/>
                </a:stretch>
              </p:blipFill>
              <p:spPr>
                <a:xfrm>
                  <a:off x="7945614" y="5929676"/>
                  <a:ext cx="152280" cy="105840"/>
                </a:xfrm>
                <a:prstGeom prst="rect">
                  <a:avLst/>
                </a:prstGeom>
              </p:spPr>
            </p:pic>
          </mc:Fallback>
        </mc:AlternateContent>
        <mc:AlternateContent xmlns:mc="http://schemas.openxmlformats.org/markup-compatibility/2006" xmlns:p14="http://schemas.microsoft.com/office/powerpoint/2010/main">
          <mc:Choice Requires="p14">
            <p:contentPart p14:bwMode="auto" r:id="rId378">
              <p14:nvContentPartPr>
                <p14:cNvPr id="219" name="Ink 218">
                  <a:extLst>
                    <a:ext uri="{FF2B5EF4-FFF2-40B4-BE49-F238E27FC236}">
                      <a16:creationId xmlns:a16="http://schemas.microsoft.com/office/drawing/2014/main" id="{FE8F4806-F5B5-BCFB-9A29-76CB1DE6063D}"/>
                    </a:ext>
                  </a:extLst>
                </p14:cNvPr>
                <p14:cNvContentPartPr/>
                <p14:nvPr/>
              </p14:nvContentPartPr>
              <p14:xfrm>
                <a:off x="8038134" y="5932916"/>
                <a:ext cx="210960" cy="150840"/>
              </p14:xfrm>
            </p:contentPart>
          </mc:Choice>
          <mc:Fallback xmlns="">
            <p:pic>
              <p:nvPicPr>
                <p:cNvPr id="219" name="Ink 218">
                  <a:extLst>
                    <a:ext uri="{FF2B5EF4-FFF2-40B4-BE49-F238E27FC236}">
                      <a16:creationId xmlns:a16="http://schemas.microsoft.com/office/drawing/2014/main" id="{FE8F4806-F5B5-BCFB-9A29-76CB1DE6063D}"/>
                    </a:ext>
                  </a:extLst>
                </p:cNvPr>
                <p:cNvPicPr/>
                <p:nvPr/>
              </p:nvPicPr>
              <p:blipFill>
                <a:blip r:embed="rId379"/>
                <a:stretch>
                  <a:fillRect/>
                </a:stretch>
              </p:blipFill>
              <p:spPr>
                <a:xfrm>
                  <a:off x="8029494" y="5924276"/>
                  <a:ext cx="228600"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380">
              <p14:nvContentPartPr>
                <p14:cNvPr id="221" name="Ink 220">
                  <a:extLst>
                    <a:ext uri="{FF2B5EF4-FFF2-40B4-BE49-F238E27FC236}">
                      <a16:creationId xmlns:a16="http://schemas.microsoft.com/office/drawing/2014/main" id="{7D16C5BA-D79A-FB08-8F20-0762C6568C85}"/>
                    </a:ext>
                  </a:extLst>
                </p14:cNvPr>
                <p14:cNvContentPartPr/>
                <p14:nvPr/>
              </p14:nvContentPartPr>
              <p14:xfrm>
                <a:off x="303894" y="2650076"/>
                <a:ext cx="314280" cy="1056240"/>
              </p14:xfrm>
            </p:contentPart>
          </mc:Choice>
          <mc:Fallback xmlns="">
            <p:pic>
              <p:nvPicPr>
                <p:cNvPr id="221" name="Ink 220">
                  <a:extLst>
                    <a:ext uri="{FF2B5EF4-FFF2-40B4-BE49-F238E27FC236}">
                      <a16:creationId xmlns:a16="http://schemas.microsoft.com/office/drawing/2014/main" id="{7D16C5BA-D79A-FB08-8F20-0762C6568C85}"/>
                    </a:ext>
                  </a:extLst>
                </p:cNvPr>
                <p:cNvPicPr/>
                <p:nvPr/>
              </p:nvPicPr>
              <p:blipFill>
                <a:blip r:embed="rId381"/>
                <a:stretch>
                  <a:fillRect/>
                </a:stretch>
              </p:blipFill>
              <p:spPr>
                <a:xfrm>
                  <a:off x="294894" y="2641076"/>
                  <a:ext cx="331920" cy="1073880"/>
                </a:xfrm>
                <a:prstGeom prst="rect">
                  <a:avLst/>
                </a:prstGeom>
              </p:spPr>
            </p:pic>
          </mc:Fallback>
        </mc:AlternateContent>
        <mc:AlternateContent xmlns:mc="http://schemas.openxmlformats.org/markup-compatibility/2006" xmlns:p14="http://schemas.microsoft.com/office/powerpoint/2010/main">
          <mc:Choice Requires="p14">
            <p:contentPart p14:bwMode="auto" r:id="rId382">
              <p14:nvContentPartPr>
                <p14:cNvPr id="222" name="Ink 221">
                  <a:extLst>
                    <a:ext uri="{FF2B5EF4-FFF2-40B4-BE49-F238E27FC236}">
                      <a16:creationId xmlns:a16="http://schemas.microsoft.com/office/drawing/2014/main" id="{E28D4698-6015-2F3A-28C4-28EF7D10B885}"/>
                    </a:ext>
                  </a:extLst>
                </p14:cNvPr>
                <p14:cNvContentPartPr/>
                <p14:nvPr/>
              </p14:nvContentPartPr>
              <p14:xfrm>
                <a:off x="334134" y="2999636"/>
                <a:ext cx="669240" cy="422280"/>
              </p14:xfrm>
            </p:contentPart>
          </mc:Choice>
          <mc:Fallback xmlns="">
            <p:pic>
              <p:nvPicPr>
                <p:cNvPr id="222" name="Ink 221">
                  <a:extLst>
                    <a:ext uri="{FF2B5EF4-FFF2-40B4-BE49-F238E27FC236}">
                      <a16:creationId xmlns:a16="http://schemas.microsoft.com/office/drawing/2014/main" id="{E28D4698-6015-2F3A-28C4-28EF7D10B885}"/>
                    </a:ext>
                  </a:extLst>
                </p:cNvPr>
                <p:cNvPicPr/>
                <p:nvPr/>
              </p:nvPicPr>
              <p:blipFill>
                <a:blip r:embed="rId383"/>
                <a:stretch>
                  <a:fillRect/>
                </a:stretch>
              </p:blipFill>
              <p:spPr>
                <a:xfrm>
                  <a:off x="325134" y="2990636"/>
                  <a:ext cx="686880" cy="439920"/>
                </a:xfrm>
                <a:prstGeom prst="rect">
                  <a:avLst/>
                </a:prstGeom>
              </p:spPr>
            </p:pic>
          </mc:Fallback>
        </mc:AlternateContent>
        <mc:AlternateContent xmlns:mc="http://schemas.openxmlformats.org/markup-compatibility/2006" xmlns:p14="http://schemas.microsoft.com/office/powerpoint/2010/main">
          <mc:Choice Requires="p14">
            <p:contentPart p14:bwMode="auto" r:id="rId384">
              <p14:nvContentPartPr>
                <p14:cNvPr id="223" name="Ink 222">
                  <a:extLst>
                    <a:ext uri="{FF2B5EF4-FFF2-40B4-BE49-F238E27FC236}">
                      <a16:creationId xmlns:a16="http://schemas.microsoft.com/office/drawing/2014/main" id="{69F221C9-7037-97F5-09FA-C1DA574C2D39}"/>
                    </a:ext>
                  </a:extLst>
                </p14:cNvPr>
                <p14:cNvContentPartPr/>
                <p14:nvPr/>
              </p14:nvContentPartPr>
              <p14:xfrm>
                <a:off x="1177974" y="3060836"/>
                <a:ext cx="79200" cy="288000"/>
              </p14:xfrm>
            </p:contentPart>
          </mc:Choice>
          <mc:Fallback xmlns="">
            <p:pic>
              <p:nvPicPr>
                <p:cNvPr id="223" name="Ink 222">
                  <a:extLst>
                    <a:ext uri="{FF2B5EF4-FFF2-40B4-BE49-F238E27FC236}">
                      <a16:creationId xmlns:a16="http://schemas.microsoft.com/office/drawing/2014/main" id="{69F221C9-7037-97F5-09FA-C1DA574C2D39}"/>
                    </a:ext>
                  </a:extLst>
                </p:cNvPr>
                <p:cNvPicPr/>
                <p:nvPr/>
              </p:nvPicPr>
              <p:blipFill>
                <a:blip r:embed="rId385"/>
                <a:stretch>
                  <a:fillRect/>
                </a:stretch>
              </p:blipFill>
              <p:spPr>
                <a:xfrm>
                  <a:off x="1168974" y="3052196"/>
                  <a:ext cx="96840" cy="305640"/>
                </a:xfrm>
                <a:prstGeom prst="rect">
                  <a:avLst/>
                </a:prstGeom>
              </p:spPr>
            </p:pic>
          </mc:Fallback>
        </mc:AlternateContent>
        <mc:AlternateContent xmlns:mc="http://schemas.openxmlformats.org/markup-compatibility/2006" xmlns:p14="http://schemas.microsoft.com/office/powerpoint/2010/main">
          <mc:Choice Requires="p14">
            <p:contentPart p14:bwMode="auto" r:id="rId386">
              <p14:nvContentPartPr>
                <p14:cNvPr id="224" name="Ink 223">
                  <a:extLst>
                    <a:ext uri="{FF2B5EF4-FFF2-40B4-BE49-F238E27FC236}">
                      <a16:creationId xmlns:a16="http://schemas.microsoft.com/office/drawing/2014/main" id="{52B082B2-7AD2-496D-9A0E-DC713A3D1C36}"/>
                    </a:ext>
                  </a:extLst>
                </p14:cNvPr>
                <p14:cNvContentPartPr/>
                <p14:nvPr/>
              </p14:nvContentPartPr>
              <p14:xfrm>
                <a:off x="1307574" y="2930876"/>
                <a:ext cx="102240" cy="355320"/>
              </p14:xfrm>
            </p:contentPart>
          </mc:Choice>
          <mc:Fallback xmlns="">
            <p:pic>
              <p:nvPicPr>
                <p:cNvPr id="224" name="Ink 223">
                  <a:extLst>
                    <a:ext uri="{FF2B5EF4-FFF2-40B4-BE49-F238E27FC236}">
                      <a16:creationId xmlns:a16="http://schemas.microsoft.com/office/drawing/2014/main" id="{52B082B2-7AD2-496D-9A0E-DC713A3D1C36}"/>
                    </a:ext>
                  </a:extLst>
                </p:cNvPr>
                <p:cNvPicPr/>
                <p:nvPr/>
              </p:nvPicPr>
              <p:blipFill>
                <a:blip r:embed="rId387"/>
                <a:stretch>
                  <a:fillRect/>
                </a:stretch>
              </p:blipFill>
              <p:spPr>
                <a:xfrm>
                  <a:off x="1298934" y="2921876"/>
                  <a:ext cx="119880" cy="372960"/>
                </a:xfrm>
                <a:prstGeom prst="rect">
                  <a:avLst/>
                </a:prstGeom>
              </p:spPr>
            </p:pic>
          </mc:Fallback>
        </mc:AlternateContent>
        <mc:AlternateContent xmlns:mc="http://schemas.openxmlformats.org/markup-compatibility/2006" xmlns:p14="http://schemas.microsoft.com/office/powerpoint/2010/main">
          <mc:Choice Requires="p14">
            <p:contentPart p14:bwMode="auto" r:id="rId388">
              <p14:nvContentPartPr>
                <p14:cNvPr id="225" name="Ink 224">
                  <a:extLst>
                    <a:ext uri="{FF2B5EF4-FFF2-40B4-BE49-F238E27FC236}">
                      <a16:creationId xmlns:a16="http://schemas.microsoft.com/office/drawing/2014/main" id="{810915FF-4C5D-35D9-3647-D8E0ECF3547F}"/>
                    </a:ext>
                  </a:extLst>
                </p14:cNvPr>
                <p14:cNvContentPartPr/>
                <p14:nvPr/>
              </p14:nvContentPartPr>
              <p14:xfrm>
                <a:off x="1376334" y="3056876"/>
                <a:ext cx="326880" cy="200520"/>
              </p14:xfrm>
            </p:contentPart>
          </mc:Choice>
          <mc:Fallback xmlns="">
            <p:pic>
              <p:nvPicPr>
                <p:cNvPr id="225" name="Ink 224">
                  <a:extLst>
                    <a:ext uri="{FF2B5EF4-FFF2-40B4-BE49-F238E27FC236}">
                      <a16:creationId xmlns:a16="http://schemas.microsoft.com/office/drawing/2014/main" id="{810915FF-4C5D-35D9-3647-D8E0ECF3547F}"/>
                    </a:ext>
                  </a:extLst>
                </p:cNvPr>
                <p:cNvPicPr/>
                <p:nvPr/>
              </p:nvPicPr>
              <p:blipFill>
                <a:blip r:embed="rId389"/>
                <a:stretch>
                  <a:fillRect/>
                </a:stretch>
              </p:blipFill>
              <p:spPr>
                <a:xfrm>
                  <a:off x="1367694" y="3047876"/>
                  <a:ext cx="344520" cy="218160"/>
                </a:xfrm>
                <a:prstGeom prst="rect">
                  <a:avLst/>
                </a:prstGeom>
              </p:spPr>
            </p:pic>
          </mc:Fallback>
        </mc:AlternateContent>
        <mc:AlternateContent xmlns:mc="http://schemas.openxmlformats.org/markup-compatibility/2006" xmlns:p14="http://schemas.microsoft.com/office/powerpoint/2010/main">
          <mc:Choice Requires="p14">
            <p:contentPart p14:bwMode="auto" r:id="rId390">
              <p14:nvContentPartPr>
                <p14:cNvPr id="226" name="Ink 225">
                  <a:extLst>
                    <a:ext uri="{FF2B5EF4-FFF2-40B4-BE49-F238E27FC236}">
                      <a16:creationId xmlns:a16="http://schemas.microsoft.com/office/drawing/2014/main" id="{0E19323B-17AE-FFC3-7B60-A5A89245A184}"/>
                    </a:ext>
                  </a:extLst>
                </p14:cNvPr>
                <p14:cNvContentPartPr/>
                <p14:nvPr/>
              </p14:nvContentPartPr>
              <p14:xfrm>
                <a:off x="1786734" y="3039956"/>
                <a:ext cx="115200" cy="172800"/>
              </p14:xfrm>
            </p:contentPart>
          </mc:Choice>
          <mc:Fallback xmlns="">
            <p:pic>
              <p:nvPicPr>
                <p:cNvPr id="226" name="Ink 225">
                  <a:extLst>
                    <a:ext uri="{FF2B5EF4-FFF2-40B4-BE49-F238E27FC236}">
                      <a16:creationId xmlns:a16="http://schemas.microsoft.com/office/drawing/2014/main" id="{0E19323B-17AE-FFC3-7B60-A5A89245A184}"/>
                    </a:ext>
                  </a:extLst>
                </p:cNvPr>
                <p:cNvPicPr/>
                <p:nvPr/>
              </p:nvPicPr>
              <p:blipFill>
                <a:blip r:embed="rId391"/>
                <a:stretch>
                  <a:fillRect/>
                </a:stretch>
              </p:blipFill>
              <p:spPr>
                <a:xfrm>
                  <a:off x="1778094" y="3030956"/>
                  <a:ext cx="132840" cy="190440"/>
                </a:xfrm>
                <a:prstGeom prst="rect">
                  <a:avLst/>
                </a:prstGeom>
              </p:spPr>
            </p:pic>
          </mc:Fallback>
        </mc:AlternateContent>
        <mc:AlternateContent xmlns:mc="http://schemas.openxmlformats.org/markup-compatibility/2006" xmlns:p14="http://schemas.microsoft.com/office/powerpoint/2010/main">
          <mc:Choice Requires="p14">
            <p:contentPart p14:bwMode="auto" r:id="rId392">
              <p14:nvContentPartPr>
                <p14:cNvPr id="227" name="Ink 226">
                  <a:extLst>
                    <a:ext uri="{FF2B5EF4-FFF2-40B4-BE49-F238E27FC236}">
                      <a16:creationId xmlns:a16="http://schemas.microsoft.com/office/drawing/2014/main" id="{B4FC1D63-69D7-004C-C324-0F712D7BE2C8}"/>
                    </a:ext>
                  </a:extLst>
                </p14:cNvPr>
                <p14:cNvContentPartPr/>
                <p14:nvPr/>
              </p14:nvContentPartPr>
              <p14:xfrm>
                <a:off x="1978254" y="2809556"/>
                <a:ext cx="37440" cy="378000"/>
              </p14:xfrm>
            </p:contentPart>
          </mc:Choice>
          <mc:Fallback xmlns="">
            <p:pic>
              <p:nvPicPr>
                <p:cNvPr id="227" name="Ink 226">
                  <a:extLst>
                    <a:ext uri="{FF2B5EF4-FFF2-40B4-BE49-F238E27FC236}">
                      <a16:creationId xmlns:a16="http://schemas.microsoft.com/office/drawing/2014/main" id="{B4FC1D63-69D7-004C-C324-0F712D7BE2C8}"/>
                    </a:ext>
                  </a:extLst>
                </p:cNvPr>
                <p:cNvPicPr/>
                <p:nvPr/>
              </p:nvPicPr>
              <p:blipFill>
                <a:blip r:embed="rId393"/>
                <a:stretch>
                  <a:fillRect/>
                </a:stretch>
              </p:blipFill>
              <p:spPr>
                <a:xfrm>
                  <a:off x="1969614" y="2800916"/>
                  <a:ext cx="5508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394">
              <p14:nvContentPartPr>
                <p14:cNvPr id="228" name="Ink 227">
                  <a:extLst>
                    <a:ext uri="{FF2B5EF4-FFF2-40B4-BE49-F238E27FC236}">
                      <a16:creationId xmlns:a16="http://schemas.microsoft.com/office/drawing/2014/main" id="{AF7633BC-37C8-C592-FB71-44890C18099F}"/>
                    </a:ext>
                  </a:extLst>
                </p14:cNvPr>
                <p14:cNvContentPartPr/>
                <p14:nvPr/>
              </p14:nvContentPartPr>
              <p14:xfrm>
                <a:off x="2031534" y="3018716"/>
                <a:ext cx="160200" cy="207720"/>
              </p14:xfrm>
            </p:contentPart>
          </mc:Choice>
          <mc:Fallback xmlns="">
            <p:pic>
              <p:nvPicPr>
                <p:cNvPr id="228" name="Ink 227">
                  <a:extLst>
                    <a:ext uri="{FF2B5EF4-FFF2-40B4-BE49-F238E27FC236}">
                      <a16:creationId xmlns:a16="http://schemas.microsoft.com/office/drawing/2014/main" id="{AF7633BC-37C8-C592-FB71-44890C18099F}"/>
                    </a:ext>
                  </a:extLst>
                </p:cNvPr>
                <p:cNvPicPr/>
                <p:nvPr/>
              </p:nvPicPr>
              <p:blipFill>
                <a:blip r:embed="rId395"/>
                <a:stretch>
                  <a:fillRect/>
                </a:stretch>
              </p:blipFill>
              <p:spPr>
                <a:xfrm>
                  <a:off x="2022894" y="3009716"/>
                  <a:ext cx="177840" cy="225360"/>
                </a:xfrm>
                <a:prstGeom prst="rect">
                  <a:avLst/>
                </a:prstGeom>
              </p:spPr>
            </p:pic>
          </mc:Fallback>
        </mc:AlternateContent>
        <mc:AlternateContent xmlns:mc="http://schemas.openxmlformats.org/markup-compatibility/2006" xmlns:p14="http://schemas.microsoft.com/office/powerpoint/2010/main">
          <mc:Choice Requires="p14">
            <p:contentPart p14:bwMode="auto" r:id="rId396">
              <p14:nvContentPartPr>
                <p14:cNvPr id="229" name="Ink 228">
                  <a:extLst>
                    <a:ext uri="{FF2B5EF4-FFF2-40B4-BE49-F238E27FC236}">
                      <a16:creationId xmlns:a16="http://schemas.microsoft.com/office/drawing/2014/main" id="{34247C0F-4070-5243-5412-C5DDF05B899C}"/>
                    </a:ext>
                  </a:extLst>
                </p14:cNvPr>
                <p14:cNvContentPartPr/>
                <p14:nvPr/>
              </p14:nvContentPartPr>
              <p14:xfrm>
                <a:off x="845334" y="3548276"/>
                <a:ext cx="256320" cy="311400"/>
              </p14:xfrm>
            </p:contentPart>
          </mc:Choice>
          <mc:Fallback xmlns="">
            <p:pic>
              <p:nvPicPr>
                <p:cNvPr id="229" name="Ink 228">
                  <a:extLst>
                    <a:ext uri="{FF2B5EF4-FFF2-40B4-BE49-F238E27FC236}">
                      <a16:creationId xmlns:a16="http://schemas.microsoft.com/office/drawing/2014/main" id="{34247C0F-4070-5243-5412-C5DDF05B899C}"/>
                    </a:ext>
                  </a:extLst>
                </p:cNvPr>
                <p:cNvPicPr/>
                <p:nvPr/>
              </p:nvPicPr>
              <p:blipFill>
                <a:blip r:embed="rId397"/>
                <a:stretch>
                  <a:fillRect/>
                </a:stretch>
              </p:blipFill>
              <p:spPr>
                <a:xfrm>
                  <a:off x="836694" y="3539276"/>
                  <a:ext cx="273960" cy="329040"/>
                </a:xfrm>
                <a:prstGeom prst="rect">
                  <a:avLst/>
                </a:prstGeom>
              </p:spPr>
            </p:pic>
          </mc:Fallback>
        </mc:AlternateContent>
        <mc:AlternateContent xmlns:mc="http://schemas.openxmlformats.org/markup-compatibility/2006" xmlns:p14="http://schemas.microsoft.com/office/powerpoint/2010/main">
          <mc:Choice Requires="p14">
            <p:contentPart p14:bwMode="auto" r:id="rId398">
              <p14:nvContentPartPr>
                <p14:cNvPr id="230" name="Ink 229">
                  <a:extLst>
                    <a:ext uri="{FF2B5EF4-FFF2-40B4-BE49-F238E27FC236}">
                      <a16:creationId xmlns:a16="http://schemas.microsoft.com/office/drawing/2014/main" id="{04384427-B39C-5858-43CB-1A4873A67728}"/>
                    </a:ext>
                  </a:extLst>
                </p14:cNvPr>
                <p14:cNvContentPartPr/>
                <p14:nvPr/>
              </p14:nvContentPartPr>
              <p14:xfrm>
                <a:off x="1091214" y="3517676"/>
                <a:ext cx="371160" cy="233280"/>
              </p14:xfrm>
            </p:contentPart>
          </mc:Choice>
          <mc:Fallback xmlns="">
            <p:pic>
              <p:nvPicPr>
                <p:cNvPr id="230" name="Ink 229">
                  <a:extLst>
                    <a:ext uri="{FF2B5EF4-FFF2-40B4-BE49-F238E27FC236}">
                      <a16:creationId xmlns:a16="http://schemas.microsoft.com/office/drawing/2014/main" id="{04384427-B39C-5858-43CB-1A4873A67728}"/>
                    </a:ext>
                  </a:extLst>
                </p:cNvPr>
                <p:cNvPicPr/>
                <p:nvPr/>
              </p:nvPicPr>
              <p:blipFill>
                <a:blip r:embed="rId399"/>
                <a:stretch>
                  <a:fillRect/>
                </a:stretch>
              </p:blipFill>
              <p:spPr>
                <a:xfrm>
                  <a:off x="1082214" y="3509036"/>
                  <a:ext cx="388800" cy="250920"/>
                </a:xfrm>
                <a:prstGeom prst="rect">
                  <a:avLst/>
                </a:prstGeom>
              </p:spPr>
            </p:pic>
          </mc:Fallback>
        </mc:AlternateContent>
        <mc:AlternateContent xmlns:mc="http://schemas.openxmlformats.org/markup-compatibility/2006" xmlns:p14="http://schemas.microsoft.com/office/powerpoint/2010/main">
          <mc:Choice Requires="p14">
            <p:contentPart p14:bwMode="auto" r:id="rId400">
              <p14:nvContentPartPr>
                <p14:cNvPr id="231" name="Ink 230">
                  <a:extLst>
                    <a:ext uri="{FF2B5EF4-FFF2-40B4-BE49-F238E27FC236}">
                      <a16:creationId xmlns:a16="http://schemas.microsoft.com/office/drawing/2014/main" id="{E819A7D6-B9DB-114C-A8E0-48B0D184E3FB}"/>
                    </a:ext>
                  </a:extLst>
                </p14:cNvPr>
                <p14:cNvContentPartPr/>
                <p14:nvPr/>
              </p14:nvContentPartPr>
              <p14:xfrm>
                <a:off x="1504134" y="3451436"/>
                <a:ext cx="129240" cy="321840"/>
              </p14:xfrm>
            </p:contentPart>
          </mc:Choice>
          <mc:Fallback xmlns="">
            <p:pic>
              <p:nvPicPr>
                <p:cNvPr id="231" name="Ink 230">
                  <a:extLst>
                    <a:ext uri="{FF2B5EF4-FFF2-40B4-BE49-F238E27FC236}">
                      <a16:creationId xmlns:a16="http://schemas.microsoft.com/office/drawing/2014/main" id="{E819A7D6-B9DB-114C-A8E0-48B0D184E3FB}"/>
                    </a:ext>
                  </a:extLst>
                </p:cNvPr>
                <p:cNvPicPr/>
                <p:nvPr/>
              </p:nvPicPr>
              <p:blipFill>
                <a:blip r:embed="rId401"/>
                <a:stretch>
                  <a:fillRect/>
                </a:stretch>
              </p:blipFill>
              <p:spPr>
                <a:xfrm>
                  <a:off x="1495134" y="3442436"/>
                  <a:ext cx="146880" cy="339480"/>
                </a:xfrm>
                <a:prstGeom prst="rect">
                  <a:avLst/>
                </a:prstGeom>
              </p:spPr>
            </p:pic>
          </mc:Fallback>
        </mc:AlternateContent>
        <mc:AlternateContent xmlns:mc="http://schemas.openxmlformats.org/markup-compatibility/2006" xmlns:p14="http://schemas.microsoft.com/office/powerpoint/2010/main">
          <mc:Choice Requires="p14">
            <p:contentPart p14:bwMode="auto" r:id="rId402">
              <p14:nvContentPartPr>
                <p14:cNvPr id="232" name="Ink 231">
                  <a:extLst>
                    <a:ext uri="{FF2B5EF4-FFF2-40B4-BE49-F238E27FC236}">
                      <a16:creationId xmlns:a16="http://schemas.microsoft.com/office/drawing/2014/main" id="{1FB539B5-C620-7C45-8964-333E2D2025FC}"/>
                    </a:ext>
                  </a:extLst>
                </p14:cNvPr>
                <p14:cNvContentPartPr/>
                <p14:nvPr/>
              </p14:nvContentPartPr>
              <p14:xfrm>
                <a:off x="1886094" y="3452876"/>
                <a:ext cx="152280" cy="244080"/>
              </p14:xfrm>
            </p:contentPart>
          </mc:Choice>
          <mc:Fallback xmlns="">
            <p:pic>
              <p:nvPicPr>
                <p:cNvPr id="232" name="Ink 231">
                  <a:extLst>
                    <a:ext uri="{FF2B5EF4-FFF2-40B4-BE49-F238E27FC236}">
                      <a16:creationId xmlns:a16="http://schemas.microsoft.com/office/drawing/2014/main" id="{1FB539B5-C620-7C45-8964-333E2D2025FC}"/>
                    </a:ext>
                  </a:extLst>
                </p:cNvPr>
                <p:cNvPicPr/>
                <p:nvPr/>
              </p:nvPicPr>
              <p:blipFill>
                <a:blip r:embed="rId403"/>
                <a:stretch>
                  <a:fillRect/>
                </a:stretch>
              </p:blipFill>
              <p:spPr>
                <a:xfrm>
                  <a:off x="1877454" y="3443876"/>
                  <a:ext cx="169920" cy="261720"/>
                </a:xfrm>
                <a:prstGeom prst="rect">
                  <a:avLst/>
                </a:prstGeom>
              </p:spPr>
            </p:pic>
          </mc:Fallback>
        </mc:AlternateContent>
        <mc:AlternateContent xmlns:mc="http://schemas.openxmlformats.org/markup-compatibility/2006" xmlns:p14="http://schemas.microsoft.com/office/powerpoint/2010/main">
          <mc:Choice Requires="p14">
            <p:contentPart p14:bwMode="auto" r:id="rId404">
              <p14:nvContentPartPr>
                <p14:cNvPr id="233" name="Ink 232">
                  <a:extLst>
                    <a:ext uri="{FF2B5EF4-FFF2-40B4-BE49-F238E27FC236}">
                      <a16:creationId xmlns:a16="http://schemas.microsoft.com/office/drawing/2014/main" id="{972F342A-7890-C90A-83A6-CF62ED2C9298}"/>
                    </a:ext>
                  </a:extLst>
                </p14:cNvPr>
                <p14:cNvContentPartPr/>
                <p14:nvPr/>
              </p14:nvContentPartPr>
              <p14:xfrm>
                <a:off x="2123694" y="3490676"/>
                <a:ext cx="149040" cy="149040"/>
              </p14:xfrm>
            </p:contentPart>
          </mc:Choice>
          <mc:Fallback xmlns="">
            <p:pic>
              <p:nvPicPr>
                <p:cNvPr id="233" name="Ink 232">
                  <a:extLst>
                    <a:ext uri="{FF2B5EF4-FFF2-40B4-BE49-F238E27FC236}">
                      <a16:creationId xmlns:a16="http://schemas.microsoft.com/office/drawing/2014/main" id="{972F342A-7890-C90A-83A6-CF62ED2C9298}"/>
                    </a:ext>
                  </a:extLst>
                </p:cNvPr>
                <p:cNvPicPr/>
                <p:nvPr/>
              </p:nvPicPr>
              <p:blipFill>
                <a:blip r:embed="rId405"/>
                <a:stretch>
                  <a:fillRect/>
                </a:stretch>
              </p:blipFill>
              <p:spPr>
                <a:xfrm>
                  <a:off x="2115054" y="3481676"/>
                  <a:ext cx="166680" cy="166680"/>
                </a:xfrm>
                <a:prstGeom prst="rect">
                  <a:avLst/>
                </a:prstGeom>
              </p:spPr>
            </p:pic>
          </mc:Fallback>
        </mc:AlternateContent>
        <mc:AlternateContent xmlns:mc="http://schemas.openxmlformats.org/markup-compatibility/2006" xmlns:p14="http://schemas.microsoft.com/office/powerpoint/2010/main">
          <mc:Choice Requires="p14">
            <p:contentPart p14:bwMode="auto" r:id="rId406">
              <p14:nvContentPartPr>
                <p14:cNvPr id="234" name="Ink 233">
                  <a:extLst>
                    <a:ext uri="{FF2B5EF4-FFF2-40B4-BE49-F238E27FC236}">
                      <a16:creationId xmlns:a16="http://schemas.microsoft.com/office/drawing/2014/main" id="{8B2BFCE5-1CE0-7B0F-DE5A-8496E524B9C2}"/>
                    </a:ext>
                  </a:extLst>
                </p14:cNvPr>
                <p14:cNvContentPartPr/>
                <p14:nvPr/>
              </p14:nvContentPartPr>
              <p14:xfrm>
                <a:off x="2356254" y="3389876"/>
                <a:ext cx="108000" cy="183240"/>
              </p14:xfrm>
            </p:contentPart>
          </mc:Choice>
          <mc:Fallback xmlns="">
            <p:pic>
              <p:nvPicPr>
                <p:cNvPr id="234" name="Ink 233">
                  <a:extLst>
                    <a:ext uri="{FF2B5EF4-FFF2-40B4-BE49-F238E27FC236}">
                      <a16:creationId xmlns:a16="http://schemas.microsoft.com/office/drawing/2014/main" id="{8B2BFCE5-1CE0-7B0F-DE5A-8496E524B9C2}"/>
                    </a:ext>
                  </a:extLst>
                </p:cNvPr>
                <p:cNvPicPr/>
                <p:nvPr/>
              </p:nvPicPr>
              <p:blipFill>
                <a:blip r:embed="rId407"/>
                <a:stretch>
                  <a:fillRect/>
                </a:stretch>
              </p:blipFill>
              <p:spPr>
                <a:xfrm>
                  <a:off x="2347614" y="3380876"/>
                  <a:ext cx="125640" cy="200880"/>
                </a:xfrm>
                <a:prstGeom prst="rect">
                  <a:avLst/>
                </a:prstGeom>
              </p:spPr>
            </p:pic>
          </mc:Fallback>
        </mc:AlternateContent>
        <mc:AlternateContent xmlns:mc="http://schemas.openxmlformats.org/markup-compatibility/2006" xmlns:p14="http://schemas.microsoft.com/office/powerpoint/2010/main">
          <mc:Choice Requires="p14">
            <p:contentPart p14:bwMode="auto" r:id="rId408">
              <p14:nvContentPartPr>
                <p14:cNvPr id="235" name="Ink 234">
                  <a:extLst>
                    <a:ext uri="{FF2B5EF4-FFF2-40B4-BE49-F238E27FC236}">
                      <a16:creationId xmlns:a16="http://schemas.microsoft.com/office/drawing/2014/main" id="{14155DB0-65AB-739F-799C-6856C6F97C4B}"/>
                    </a:ext>
                  </a:extLst>
                </p14:cNvPr>
                <p14:cNvContentPartPr/>
                <p14:nvPr/>
              </p14:nvContentPartPr>
              <p14:xfrm>
                <a:off x="2487294" y="3510116"/>
                <a:ext cx="16920" cy="10080"/>
              </p14:xfrm>
            </p:contentPart>
          </mc:Choice>
          <mc:Fallback xmlns="">
            <p:pic>
              <p:nvPicPr>
                <p:cNvPr id="235" name="Ink 234">
                  <a:extLst>
                    <a:ext uri="{FF2B5EF4-FFF2-40B4-BE49-F238E27FC236}">
                      <a16:creationId xmlns:a16="http://schemas.microsoft.com/office/drawing/2014/main" id="{14155DB0-65AB-739F-799C-6856C6F97C4B}"/>
                    </a:ext>
                  </a:extLst>
                </p:cNvPr>
                <p:cNvPicPr/>
                <p:nvPr/>
              </p:nvPicPr>
              <p:blipFill>
                <a:blip r:embed="rId409"/>
                <a:stretch>
                  <a:fillRect/>
                </a:stretch>
              </p:blipFill>
              <p:spPr>
                <a:xfrm>
                  <a:off x="2478654" y="3501116"/>
                  <a:ext cx="3456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410">
              <p14:nvContentPartPr>
                <p14:cNvPr id="237" name="Ink 236">
                  <a:extLst>
                    <a:ext uri="{FF2B5EF4-FFF2-40B4-BE49-F238E27FC236}">
                      <a16:creationId xmlns:a16="http://schemas.microsoft.com/office/drawing/2014/main" id="{6661567B-F48E-37B1-6069-C9A9AC24895C}"/>
                    </a:ext>
                  </a:extLst>
                </p14:cNvPr>
                <p14:cNvContentPartPr/>
                <p14:nvPr/>
              </p14:nvContentPartPr>
              <p14:xfrm>
                <a:off x="1336734" y="3906116"/>
                <a:ext cx="28800" cy="304920"/>
              </p14:xfrm>
            </p:contentPart>
          </mc:Choice>
          <mc:Fallback xmlns="">
            <p:pic>
              <p:nvPicPr>
                <p:cNvPr id="237" name="Ink 236">
                  <a:extLst>
                    <a:ext uri="{FF2B5EF4-FFF2-40B4-BE49-F238E27FC236}">
                      <a16:creationId xmlns:a16="http://schemas.microsoft.com/office/drawing/2014/main" id="{6661567B-F48E-37B1-6069-C9A9AC24895C}"/>
                    </a:ext>
                  </a:extLst>
                </p:cNvPr>
                <p:cNvPicPr/>
                <p:nvPr/>
              </p:nvPicPr>
              <p:blipFill>
                <a:blip r:embed="rId411"/>
                <a:stretch>
                  <a:fillRect/>
                </a:stretch>
              </p:blipFill>
              <p:spPr>
                <a:xfrm>
                  <a:off x="1328094" y="3897116"/>
                  <a:ext cx="46440" cy="322560"/>
                </a:xfrm>
                <a:prstGeom prst="rect">
                  <a:avLst/>
                </a:prstGeom>
              </p:spPr>
            </p:pic>
          </mc:Fallback>
        </mc:AlternateContent>
        <mc:AlternateContent xmlns:mc="http://schemas.openxmlformats.org/markup-compatibility/2006" xmlns:p14="http://schemas.microsoft.com/office/powerpoint/2010/main">
          <mc:Choice Requires="p14">
            <p:contentPart p14:bwMode="auto" r:id="rId412">
              <p14:nvContentPartPr>
                <p14:cNvPr id="238" name="Ink 237">
                  <a:extLst>
                    <a:ext uri="{FF2B5EF4-FFF2-40B4-BE49-F238E27FC236}">
                      <a16:creationId xmlns:a16="http://schemas.microsoft.com/office/drawing/2014/main" id="{3E7AC16A-9C11-0957-D2ED-8009D8D79770}"/>
                    </a:ext>
                  </a:extLst>
                </p14:cNvPr>
                <p14:cNvContentPartPr/>
                <p14:nvPr/>
              </p14:nvContentPartPr>
              <p14:xfrm>
                <a:off x="594054" y="4223276"/>
                <a:ext cx="1865520" cy="34200"/>
              </p14:xfrm>
            </p:contentPart>
          </mc:Choice>
          <mc:Fallback xmlns="">
            <p:pic>
              <p:nvPicPr>
                <p:cNvPr id="238" name="Ink 237">
                  <a:extLst>
                    <a:ext uri="{FF2B5EF4-FFF2-40B4-BE49-F238E27FC236}">
                      <a16:creationId xmlns:a16="http://schemas.microsoft.com/office/drawing/2014/main" id="{3E7AC16A-9C11-0957-D2ED-8009D8D79770}"/>
                    </a:ext>
                  </a:extLst>
                </p:cNvPr>
                <p:cNvPicPr/>
                <p:nvPr/>
              </p:nvPicPr>
              <p:blipFill>
                <a:blip r:embed="rId413"/>
                <a:stretch>
                  <a:fillRect/>
                </a:stretch>
              </p:blipFill>
              <p:spPr>
                <a:xfrm>
                  <a:off x="585054" y="4214636"/>
                  <a:ext cx="1883160" cy="51840"/>
                </a:xfrm>
                <a:prstGeom prst="rect">
                  <a:avLst/>
                </a:prstGeom>
              </p:spPr>
            </p:pic>
          </mc:Fallback>
        </mc:AlternateContent>
        <mc:AlternateContent xmlns:mc="http://schemas.openxmlformats.org/markup-compatibility/2006" xmlns:p14="http://schemas.microsoft.com/office/powerpoint/2010/main">
          <mc:Choice Requires="p14">
            <p:contentPart p14:bwMode="auto" r:id="rId414">
              <p14:nvContentPartPr>
                <p14:cNvPr id="239" name="Ink 238">
                  <a:extLst>
                    <a:ext uri="{FF2B5EF4-FFF2-40B4-BE49-F238E27FC236}">
                      <a16:creationId xmlns:a16="http://schemas.microsoft.com/office/drawing/2014/main" id="{C17C9C21-1BBB-81C9-2220-124DEEF0DF30}"/>
                    </a:ext>
                  </a:extLst>
                </p14:cNvPr>
                <p14:cNvContentPartPr/>
                <p14:nvPr/>
              </p14:nvContentPartPr>
              <p14:xfrm>
                <a:off x="2385054" y="4236236"/>
                <a:ext cx="24480" cy="359640"/>
              </p14:xfrm>
            </p:contentPart>
          </mc:Choice>
          <mc:Fallback xmlns="">
            <p:pic>
              <p:nvPicPr>
                <p:cNvPr id="239" name="Ink 238">
                  <a:extLst>
                    <a:ext uri="{FF2B5EF4-FFF2-40B4-BE49-F238E27FC236}">
                      <a16:creationId xmlns:a16="http://schemas.microsoft.com/office/drawing/2014/main" id="{C17C9C21-1BBB-81C9-2220-124DEEF0DF30}"/>
                    </a:ext>
                  </a:extLst>
                </p:cNvPr>
                <p:cNvPicPr/>
                <p:nvPr/>
              </p:nvPicPr>
              <p:blipFill>
                <a:blip r:embed="rId415"/>
                <a:stretch>
                  <a:fillRect/>
                </a:stretch>
              </p:blipFill>
              <p:spPr>
                <a:xfrm>
                  <a:off x="2376054" y="4227236"/>
                  <a:ext cx="42120" cy="377280"/>
                </a:xfrm>
                <a:prstGeom prst="rect">
                  <a:avLst/>
                </a:prstGeom>
              </p:spPr>
            </p:pic>
          </mc:Fallback>
        </mc:AlternateContent>
        <mc:AlternateContent xmlns:mc="http://schemas.openxmlformats.org/markup-compatibility/2006" xmlns:p14="http://schemas.microsoft.com/office/powerpoint/2010/main">
          <mc:Choice Requires="p14">
            <p:contentPart p14:bwMode="auto" r:id="rId416">
              <p14:nvContentPartPr>
                <p14:cNvPr id="240" name="Ink 239">
                  <a:extLst>
                    <a:ext uri="{FF2B5EF4-FFF2-40B4-BE49-F238E27FC236}">
                      <a16:creationId xmlns:a16="http://schemas.microsoft.com/office/drawing/2014/main" id="{17EA8569-3A39-9C3B-1D31-26C464E5F52C}"/>
                    </a:ext>
                  </a:extLst>
                </p14:cNvPr>
                <p14:cNvContentPartPr/>
                <p14:nvPr/>
              </p14:nvContentPartPr>
              <p14:xfrm>
                <a:off x="2329974" y="4545476"/>
                <a:ext cx="167040" cy="105840"/>
              </p14:xfrm>
            </p:contentPart>
          </mc:Choice>
          <mc:Fallback xmlns="">
            <p:pic>
              <p:nvPicPr>
                <p:cNvPr id="240" name="Ink 239">
                  <a:extLst>
                    <a:ext uri="{FF2B5EF4-FFF2-40B4-BE49-F238E27FC236}">
                      <a16:creationId xmlns:a16="http://schemas.microsoft.com/office/drawing/2014/main" id="{17EA8569-3A39-9C3B-1D31-26C464E5F52C}"/>
                    </a:ext>
                  </a:extLst>
                </p:cNvPr>
                <p:cNvPicPr/>
                <p:nvPr/>
              </p:nvPicPr>
              <p:blipFill>
                <a:blip r:embed="rId417"/>
                <a:stretch>
                  <a:fillRect/>
                </a:stretch>
              </p:blipFill>
              <p:spPr>
                <a:xfrm>
                  <a:off x="2321334" y="4536836"/>
                  <a:ext cx="184680" cy="123480"/>
                </a:xfrm>
                <a:prstGeom prst="rect">
                  <a:avLst/>
                </a:prstGeom>
              </p:spPr>
            </p:pic>
          </mc:Fallback>
        </mc:AlternateContent>
        <mc:AlternateContent xmlns:mc="http://schemas.openxmlformats.org/markup-compatibility/2006" xmlns:p14="http://schemas.microsoft.com/office/powerpoint/2010/main">
          <mc:Choice Requires="p14">
            <p:contentPart p14:bwMode="auto" r:id="rId418">
              <p14:nvContentPartPr>
                <p14:cNvPr id="241" name="Ink 240">
                  <a:extLst>
                    <a:ext uri="{FF2B5EF4-FFF2-40B4-BE49-F238E27FC236}">
                      <a16:creationId xmlns:a16="http://schemas.microsoft.com/office/drawing/2014/main" id="{571971D1-8E80-22C3-973F-BA6D4BCC6C17}"/>
                    </a:ext>
                  </a:extLst>
                </p14:cNvPr>
                <p14:cNvContentPartPr/>
                <p14:nvPr/>
              </p14:nvContentPartPr>
              <p14:xfrm>
                <a:off x="533574" y="4252796"/>
                <a:ext cx="36720" cy="247680"/>
              </p14:xfrm>
            </p:contentPart>
          </mc:Choice>
          <mc:Fallback xmlns="">
            <p:pic>
              <p:nvPicPr>
                <p:cNvPr id="241" name="Ink 240">
                  <a:extLst>
                    <a:ext uri="{FF2B5EF4-FFF2-40B4-BE49-F238E27FC236}">
                      <a16:creationId xmlns:a16="http://schemas.microsoft.com/office/drawing/2014/main" id="{571971D1-8E80-22C3-973F-BA6D4BCC6C17}"/>
                    </a:ext>
                  </a:extLst>
                </p:cNvPr>
                <p:cNvPicPr/>
                <p:nvPr/>
              </p:nvPicPr>
              <p:blipFill>
                <a:blip r:embed="rId419"/>
                <a:stretch>
                  <a:fillRect/>
                </a:stretch>
              </p:blipFill>
              <p:spPr>
                <a:xfrm>
                  <a:off x="524934" y="4244156"/>
                  <a:ext cx="54360" cy="265320"/>
                </a:xfrm>
                <a:prstGeom prst="rect">
                  <a:avLst/>
                </a:prstGeom>
              </p:spPr>
            </p:pic>
          </mc:Fallback>
        </mc:AlternateContent>
        <mc:AlternateContent xmlns:mc="http://schemas.openxmlformats.org/markup-compatibility/2006" xmlns:p14="http://schemas.microsoft.com/office/powerpoint/2010/main">
          <mc:Choice Requires="p14">
            <p:contentPart p14:bwMode="auto" r:id="rId420">
              <p14:nvContentPartPr>
                <p14:cNvPr id="242" name="Ink 241">
                  <a:extLst>
                    <a:ext uri="{FF2B5EF4-FFF2-40B4-BE49-F238E27FC236}">
                      <a16:creationId xmlns:a16="http://schemas.microsoft.com/office/drawing/2014/main" id="{02BC99AC-EA97-5A24-466C-A3E3624C5A61}"/>
                    </a:ext>
                  </a:extLst>
                </p14:cNvPr>
                <p14:cNvContentPartPr/>
                <p14:nvPr/>
              </p14:nvContentPartPr>
              <p14:xfrm>
                <a:off x="441774" y="4538276"/>
                <a:ext cx="215640" cy="113040"/>
              </p14:xfrm>
            </p:contentPart>
          </mc:Choice>
          <mc:Fallback xmlns="">
            <p:pic>
              <p:nvPicPr>
                <p:cNvPr id="242" name="Ink 241">
                  <a:extLst>
                    <a:ext uri="{FF2B5EF4-FFF2-40B4-BE49-F238E27FC236}">
                      <a16:creationId xmlns:a16="http://schemas.microsoft.com/office/drawing/2014/main" id="{02BC99AC-EA97-5A24-466C-A3E3624C5A61}"/>
                    </a:ext>
                  </a:extLst>
                </p:cNvPr>
                <p:cNvPicPr/>
                <p:nvPr/>
              </p:nvPicPr>
              <p:blipFill>
                <a:blip r:embed="rId421"/>
                <a:stretch>
                  <a:fillRect/>
                </a:stretch>
              </p:blipFill>
              <p:spPr>
                <a:xfrm>
                  <a:off x="433134" y="4529636"/>
                  <a:ext cx="233280" cy="130680"/>
                </a:xfrm>
                <a:prstGeom prst="rect">
                  <a:avLst/>
                </a:prstGeom>
              </p:spPr>
            </p:pic>
          </mc:Fallback>
        </mc:AlternateContent>
        <mc:AlternateContent xmlns:mc="http://schemas.openxmlformats.org/markup-compatibility/2006" xmlns:p14="http://schemas.microsoft.com/office/powerpoint/2010/main">
          <mc:Choice Requires="p14">
            <p:contentPart p14:bwMode="auto" r:id="rId422">
              <p14:nvContentPartPr>
                <p14:cNvPr id="244" name="Ink 243">
                  <a:extLst>
                    <a:ext uri="{FF2B5EF4-FFF2-40B4-BE49-F238E27FC236}">
                      <a16:creationId xmlns:a16="http://schemas.microsoft.com/office/drawing/2014/main" id="{0A075968-9ED7-9D8F-5A62-954A6214CF39}"/>
                    </a:ext>
                  </a:extLst>
                </p14:cNvPr>
                <p14:cNvContentPartPr/>
                <p14:nvPr/>
              </p14:nvContentPartPr>
              <p14:xfrm>
                <a:off x="33894" y="4617476"/>
                <a:ext cx="1057680" cy="693720"/>
              </p14:xfrm>
            </p:contentPart>
          </mc:Choice>
          <mc:Fallback xmlns="">
            <p:pic>
              <p:nvPicPr>
                <p:cNvPr id="244" name="Ink 243">
                  <a:extLst>
                    <a:ext uri="{FF2B5EF4-FFF2-40B4-BE49-F238E27FC236}">
                      <a16:creationId xmlns:a16="http://schemas.microsoft.com/office/drawing/2014/main" id="{0A075968-9ED7-9D8F-5A62-954A6214CF39}"/>
                    </a:ext>
                  </a:extLst>
                </p:cNvPr>
                <p:cNvPicPr/>
                <p:nvPr/>
              </p:nvPicPr>
              <p:blipFill>
                <a:blip r:embed="rId423"/>
                <a:stretch>
                  <a:fillRect/>
                </a:stretch>
              </p:blipFill>
              <p:spPr>
                <a:xfrm>
                  <a:off x="24894" y="4608836"/>
                  <a:ext cx="1075320" cy="711360"/>
                </a:xfrm>
                <a:prstGeom prst="rect">
                  <a:avLst/>
                </a:prstGeom>
              </p:spPr>
            </p:pic>
          </mc:Fallback>
        </mc:AlternateContent>
        <mc:AlternateContent xmlns:mc="http://schemas.openxmlformats.org/markup-compatibility/2006" xmlns:p14="http://schemas.microsoft.com/office/powerpoint/2010/main">
          <mc:Choice Requires="p14">
            <p:contentPart p14:bwMode="auto" r:id="rId424">
              <p14:nvContentPartPr>
                <p14:cNvPr id="245" name="Ink 244">
                  <a:extLst>
                    <a:ext uri="{FF2B5EF4-FFF2-40B4-BE49-F238E27FC236}">
                      <a16:creationId xmlns:a16="http://schemas.microsoft.com/office/drawing/2014/main" id="{619443AC-E5BB-8E7D-E2D1-39F333E38A69}"/>
                    </a:ext>
                  </a:extLst>
                </p14:cNvPr>
                <p14:cNvContentPartPr/>
                <p14:nvPr/>
              </p14:nvContentPartPr>
              <p14:xfrm>
                <a:off x="221454" y="4924556"/>
                <a:ext cx="264240" cy="186480"/>
              </p14:xfrm>
            </p:contentPart>
          </mc:Choice>
          <mc:Fallback xmlns="">
            <p:pic>
              <p:nvPicPr>
                <p:cNvPr id="245" name="Ink 244">
                  <a:extLst>
                    <a:ext uri="{FF2B5EF4-FFF2-40B4-BE49-F238E27FC236}">
                      <a16:creationId xmlns:a16="http://schemas.microsoft.com/office/drawing/2014/main" id="{619443AC-E5BB-8E7D-E2D1-39F333E38A69}"/>
                    </a:ext>
                  </a:extLst>
                </p:cNvPr>
                <p:cNvPicPr/>
                <p:nvPr/>
              </p:nvPicPr>
              <p:blipFill>
                <a:blip r:embed="rId425"/>
                <a:stretch>
                  <a:fillRect/>
                </a:stretch>
              </p:blipFill>
              <p:spPr>
                <a:xfrm>
                  <a:off x="212814" y="4915916"/>
                  <a:ext cx="281880" cy="204120"/>
                </a:xfrm>
                <a:prstGeom prst="rect">
                  <a:avLst/>
                </a:prstGeom>
              </p:spPr>
            </p:pic>
          </mc:Fallback>
        </mc:AlternateContent>
        <mc:AlternateContent xmlns:mc="http://schemas.openxmlformats.org/markup-compatibility/2006" xmlns:p14="http://schemas.microsoft.com/office/powerpoint/2010/main">
          <mc:Choice Requires="p14">
            <p:contentPart p14:bwMode="auto" r:id="rId426">
              <p14:nvContentPartPr>
                <p14:cNvPr id="246" name="Ink 245">
                  <a:extLst>
                    <a:ext uri="{FF2B5EF4-FFF2-40B4-BE49-F238E27FC236}">
                      <a16:creationId xmlns:a16="http://schemas.microsoft.com/office/drawing/2014/main" id="{A60E8796-D218-E119-1960-F028065BE489}"/>
                    </a:ext>
                  </a:extLst>
                </p14:cNvPr>
                <p14:cNvContentPartPr/>
                <p14:nvPr/>
              </p14:nvContentPartPr>
              <p14:xfrm>
                <a:off x="513054" y="4849316"/>
                <a:ext cx="167040" cy="250920"/>
              </p14:xfrm>
            </p:contentPart>
          </mc:Choice>
          <mc:Fallback xmlns="">
            <p:pic>
              <p:nvPicPr>
                <p:cNvPr id="246" name="Ink 245">
                  <a:extLst>
                    <a:ext uri="{FF2B5EF4-FFF2-40B4-BE49-F238E27FC236}">
                      <a16:creationId xmlns:a16="http://schemas.microsoft.com/office/drawing/2014/main" id="{A60E8796-D218-E119-1960-F028065BE489}"/>
                    </a:ext>
                  </a:extLst>
                </p:cNvPr>
                <p:cNvPicPr/>
                <p:nvPr/>
              </p:nvPicPr>
              <p:blipFill>
                <a:blip r:embed="rId427"/>
                <a:stretch>
                  <a:fillRect/>
                </a:stretch>
              </p:blipFill>
              <p:spPr>
                <a:xfrm>
                  <a:off x="504414" y="4840316"/>
                  <a:ext cx="184680" cy="268560"/>
                </a:xfrm>
                <a:prstGeom prst="rect">
                  <a:avLst/>
                </a:prstGeom>
              </p:spPr>
            </p:pic>
          </mc:Fallback>
        </mc:AlternateContent>
        <mc:AlternateContent xmlns:mc="http://schemas.openxmlformats.org/markup-compatibility/2006" xmlns:p14="http://schemas.microsoft.com/office/powerpoint/2010/main">
          <mc:Choice Requires="p14">
            <p:contentPart p14:bwMode="auto" r:id="rId428">
              <p14:nvContentPartPr>
                <p14:cNvPr id="247" name="Ink 246">
                  <a:extLst>
                    <a:ext uri="{FF2B5EF4-FFF2-40B4-BE49-F238E27FC236}">
                      <a16:creationId xmlns:a16="http://schemas.microsoft.com/office/drawing/2014/main" id="{3331D902-E9D0-03A7-09CA-9F7E80D5B070}"/>
                    </a:ext>
                  </a:extLst>
                </p14:cNvPr>
                <p14:cNvContentPartPr/>
                <p14:nvPr/>
              </p14:nvContentPartPr>
              <p14:xfrm>
                <a:off x="546174" y="4936796"/>
                <a:ext cx="138600" cy="48600"/>
              </p14:xfrm>
            </p:contentPart>
          </mc:Choice>
          <mc:Fallback xmlns="">
            <p:pic>
              <p:nvPicPr>
                <p:cNvPr id="247" name="Ink 246">
                  <a:extLst>
                    <a:ext uri="{FF2B5EF4-FFF2-40B4-BE49-F238E27FC236}">
                      <a16:creationId xmlns:a16="http://schemas.microsoft.com/office/drawing/2014/main" id="{3331D902-E9D0-03A7-09CA-9F7E80D5B070}"/>
                    </a:ext>
                  </a:extLst>
                </p:cNvPr>
                <p:cNvPicPr/>
                <p:nvPr/>
              </p:nvPicPr>
              <p:blipFill>
                <a:blip r:embed="rId429"/>
                <a:stretch>
                  <a:fillRect/>
                </a:stretch>
              </p:blipFill>
              <p:spPr>
                <a:xfrm>
                  <a:off x="537174" y="4927796"/>
                  <a:ext cx="156240" cy="66240"/>
                </a:xfrm>
                <a:prstGeom prst="rect">
                  <a:avLst/>
                </a:prstGeom>
              </p:spPr>
            </p:pic>
          </mc:Fallback>
        </mc:AlternateContent>
        <mc:AlternateContent xmlns:mc="http://schemas.openxmlformats.org/markup-compatibility/2006" xmlns:p14="http://schemas.microsoft.com/office/powerpoint/2010/main">
          <mc:Choice Requires="p14">
            <p:contentPart p14:bwMode="auto" r:id="rId430">
              <p14:nvContentPartPr>
                <p14:cNvPr id="248" name="Ink 247">
                  <a:extLst>
                    <a:ext uri="{FF2B5EF4-FFF2-40B4-BE49-F238E27FC236}">
                      <a16:creationId xmlns:a16="http://schemas.microsoft.com/office/drawing/2014/main" id="{D753B001-1603-96FF-7AED-C8C0AFB0902D}"/>
                    </a:ext>
                  </a:extLst>
                </p14:cNvPr>
                <p14:cNvContentPartPr/>
                <p14:nvPr/>
              </p14:nvContentPartPr>
              <p14:xfrm>
                <a:off x="751374" y="4785236"/>
                <a:ext cx="92880" cy="275760"/>
              </p14:xfrm>
            </p:contentPart>
          </mc:Choice>
          <mc:Fallback xmlns="">
            <p:pic>
              <p:nvPicPr>
                <p:cNvPr id="248" name="Ink 247">
                  <a:extLst>
                    <a:ext uri="{FF2B5EF4-FFF2-40B4-BE49-F238E27FC236}">
                      <a16:creationId xmlns:a16="http://schemas.microsoft.com/office/drawing/2014/main" id="{D753B001-1603-96FF-7AED-C8C0AFB0902D}"/>
                    </a:ext>
                  </a:extLst>
                </p:cNvPr>
                <p:cNvPicPr/>
                <p:nvPr/>
              </p:nvPicPr>
              <p:blipFill>
                <a:blip r:embed="rId431"/>
                <a:stretch>
                  <a:fillRect/>
                </a:stretch>
              </p:blipFill>
              <p:spPr>
                <a:xfrm>
                  <a:off x="742374" y="4776236"/>
                  <a:ext cx="110520" cy="293400"/>
                </a:xfrm>
                <a:prstGeom prst="rect">
                  <a:avLst/>
                </a:prstGeom>
              </p:spPr>
            </p:pic>
          </mc:Fallback>
        </mc:AlternateContent>
        <mc:AlternateContent xmlns:mc="http://schemas.openxmlformats.org/markup-compatibility/2006" xmlns:p14="http://schemas.microsoft.com/office/powerpoint/2010/main">
          <mc:Choice Requires="p14">
            <p:contentPart p14:bwMode="auto" r:id="rId432">
              <p14:nvContentPartPr>
                <p14:cNvPr id="250" name="Ink 249">
                  <a:extLst>
                    <a:ext uri="{FF2B5EF4-FFF2-40B4-BE49-F238E27FC236}">
                      <a16:creationId xmlns:a16="http://schemas.microsoft.com/office/drawing/2014/main" id="{F04D50B0-5BBF-402C-802B-5AB61B1C52E0}"/>
                    </a:ext>
                  </a:extLst>
                </p14:cNvPr>
                <p14:cNvContentPartPr/>
                <p14:nvPr/>
              </p14:nvContentPartPr>
              <p14:xfrm>
                <a:off x="407934" y="5414156"/>
                <a:ext cx="141120" cy="257400"/>
              </p14:xfrm>
            </p:contentPart>
          </mc:Choice>
          <mc:Fallback xmlns="">
            <p:pic>
              <p:nvPicPr>
                <p:cNvPr id="250" name="Ink 249">
                  <a:extLst>
                    <a:ext uri="{FF2B5EF4-FFF2-40B4-BE49-F238E27FC236}">
                      <a16:creationId xmlns:a16="http://schemas.microsoft.com/office/drawing/2014/main" id="{F04D50B0-5BBF-402C-802B-5AB61B1C52E0}"/>
                    </a:ext>
                  </a:extLst>
                </p:cNvPr>
                <p:cNvPicPr/>
                <p:nvPr/>
              </p:nvPicPr>
              <p:blipFill>
                <a:blip r:embed="rId433"/>
                <a:stretch>
                  <a:fillRect/>
                </a:stretch>
              </p:blipFill>
              <p:spPr>
                <a:xfrm>
                  <a:off x="398934" y="5405516"/>
                  <a:ext cx="158760" cy="275040"/>
                </a:xfrm>
                <a:prstGeom prst="rect">
                  <a:avLst/>
                </a:prstGeom>
              </p:spPr>
            </p:pic>
          </mc:Fallback>
        </mc:AlternateContent>
        <mc:AlternateContent xmlns:mc="http://schemas.openxmlformats.org/markup-compatibility/2006" xmlns:p14="http://schemas.microsoft.com/office/powerpoint/2010/main">
          <mc:Choice Requires="p14">
            <p:contentPart p14:bwMode="auto" r:id="rId434">
              <p14:nvContentPartPr>
                <p14:cNvPr id="251" name="Ink 250">
                  <a:extLst>
                    <a:ext uri="{FF2B5EF4-FFF2-40B4-BE49-F238E27FC236}">
                      <a16:creationId xmlns:a16="http://schemas.microsoft.com/office/drawing/2014/main" id="{D6750F54-2699-F592-A27E-10C44B030FFD}"/>
                    </a:ext>
                  </a:extLst>
                </p14:cNvPr>
                <p14:cNvContentPartPr/>
                <p14:nvPr/>
              </p14:nvContentPartPr>
              <p14:xfrm>
                <a:off x="601254" y="5464196"/>
                <a:ext cx="148320" cy="170640"/>
              </p14:xfrm>
            </p:contentPart>
          </mc:Choice>
          <mc:Fallback xmlns="">
            <p:pic>
              <p:nvPicPr>
                <p:cNvPr id="251" name="Ink 250">
                  <a:extLst>
                    <a:ext uri="{FF2B5EF4-FFF2-40B4-BE49-F238E27FC236}">
                      <a16:creationId xmlns:a16="http://schemas.microsoft.com/office/drawing/2014/main" id="{D6750F54-2699-F592-A27E-10C44B030FFD}"/>
                    </a:ext>
                  </a:extLst>
                </p:cNvPr>
                <p:cNvPicPr/>
                <p:nvPr/>
              </p:nvPicPr>
              <p:blipFill>
                <a:blip r:embed="rId435"/>
                <a:stretch>
                  <a:fillRect/>
                </a:stretch>
              </p:blipFill>
              <p:spPr>
                <a:xfrm>
                  <a:off x="592614" y="5455196"/>
                  <a:ext cx="165960" cy="188280"/>
                </a:xfrm>
                <a:prstGeom prst="rect">
                  <a:avLst/>
                </a:prstGeom>
              </p:spPr>
            </p:pic>
          </mc:Fallback>
        </mc:AlternateContent>
        <mc:AlternateContent xmlns:mc="http://schemas.openxmlformats.org/markup-compatibility/2006" xmlns:p14="http://schemas.microsoft.com/office/powerpoint/2010/main">
          <mc:Choice Requires="p14">
            <p:contentPart p14:bwMode="auto" r:id="rId436">
              <p14:nvContentPartPr>
                <p14:cNvPr id="252" name="Ink 251">
                  <a:extLst>
                    <a:ext uri="{FF2B5EF4-FFF2-40B4-BE49-F238E27FC236}">
                      <a16:creationId xmlns:a16="http://schemas.microsoft.com/office/drawing/2014/main" id="{759AE29C-AF2E-2942-C648-3F7F07A56F16}"/>
                    </a:ext>
                  </a:extLst>
                </p14:cNvPr>
                <p14:cNvContentPartPr/>
                <p14:nvPr/>
              </p14:nvContentPartPr>
              <p14:xfrm>
                <a:off x="845334" y="5419196"/>
                <a:ext cx="28800" cy="74880"/>
              </p14:xfrm>
            </p:contentPart>
          </mc:Choice>
          <mc:Fallback xmlns="">
            <p:pic>
              <p:nvPicPr>
                <p:cNvPr id="252" name="Ink 251">
                  <a:extLst>
                    <a:ext uri="{FF2B5EF4-FFF2-40B4-BE49-F238E27FC236}">
                      <a16:creationId xmlns:a16="http://schemas.microsoft.com/office/drawing/2014/main" id="{759AE29C-AF2E-2942-C648-3F7F07A56F16}"/>
                    </a:ext>
                  </a:extLst>
                </p:cNvPr>
                <p:cNvPicPr/>
                <p:nvPr/>
              </p:nvPicPr>
              <p:blipFill>
                <a:blip r:embed="rId437"/>
                <a:stretch>
                  <a:fillRect/>
                </a:stretch>
              </p:blipFill>
              <p:spPr>
                <a:xfrm>
                  <a:off x="836694" y="5410196"/>
                  <a:ext cx="46440" cy="92520"/>
                </a:xfrm>
                <a:prstGeom prst="rect">
                  <a:avLst/>
                </a:prstGeom>
              </p:spPr>
            </p:pic>
          </mc:Fallback>
        </mc:AlternateContent>
        <mc:AlternateContent xmlns:mc="http://schemas.openxmlformats.org/markup-compatibility/2006" xmlns:p14="http://schemas.microsoft.com/office/powerpoint/2010/main">
          <mc:Choice Requires="p14">
            <p:contentPart p14:bwMode="auto" r:id="rId438">
              <p14:nvContentPartPr>
                <p14:cNvPr id="253" name="Ink 252">
                  <a:extLst>
                    <a:ext uri="{FF2B5EF4-FFF2-40B4-BE49-F238E27FC236}">
                      <a16:creationId xmlns:a16="http://schemas.microsoft.com/office/drawing/2014/main" id="{9150CFE5-26BC-15EF-4E11-476A686D0B6D}"/>
                    </a:ext>
                  </a:extLst>
                </p14:cNvPr>
                <p14:cNvContentPartPr/>
                <p14:nvPr/>
              </p14:nvContentPartPr>
              <p14:xfrm>
                <a:off x="982854" y="5419916"/>
                <a:ext cx="48960" cy="162000"/>
              </p14:xfrm>
            </p:contentPart>
          </mc:Choice>
          <mc:Fallback xmlns="">
            <p:pic>
              <p:nvPicPr>
                <p:cNvPr id="253" name="Ink 252">
                  <a:extLst>
                    <a:ext uri="{FF2B5EF4-FFF2-40B4-BE49-F238E27FC236}">
                      <a16:creationId xmlns:a16="http://schemas.microsoft.com/office/drawing/2014/main" id="{9150CFE5-26BC-15EF-4E11-476A686D0B6D}"/>
                    </a:ext>
                  </a:extLst>
                </p:cNvPr>
                <p:cNvPicPr/>
                <p:nvPr/>
              </p:nvPicPr>
              <p:blipFill>
                <a:blip r:embed="rId439"/>
                <a:stretch>
                  <a:fillRect/>
                </a:stretch>
              </p:blipFill>
              <p:spPr>
                <a:xfrm>
                  <a:off x="973854" y="5410916"/>
                  <a:ext cx="66600" cy="179640"/>
                </a:xfrm>
                <a:prstGeom prst="rect">
                  <a:avLst/>
                </a:prstGeom>
              </p:spPr>
            </p:pic>
          </mc:Fallback>
        </mc:AlternateContent>
        <mc:AlternateContent xmlns:mc="http://schemas.openxmlformats.org/markup-compatibility/2006" xmlns:p14="http://schemas.microsoft.com/office/powerpoint/2010/main">
          <mc:Choice Requires="p14">
            <p:contentPart p14:bwMode="auto" r:id="rId440">
              <p14:nvContentPartPr>
                <p14:cNvPr id="254" name="Ink 253">
                  <a:extLst>
                    <a:ext uri="{FF2B5EF4-FFF2-40B4-BE49-F238E27FC236}">
                      <a16:creationId xmlns:a16="http://schemas.microsoft.com/office/drawing/2014/main" id="{3149B724-8B8D-A4F4-8FB4-F1770A4DEA70}"/>
                    </a:ext>
                  </a:extLst>
                </p14:cNvPr>
                <p14:cNvContentPartPr/>
                <p14:nvPr/>
              </p14:nvContentPartPr>
              <p14:xfrm>
                <a:off x="1090854" y="5516756"/>
                <a:ext cx="49320" cy="84240"/>
              </p14:xfrm>
            </p:contentPart>
          </mc:Choice>
          <mc:Fallback xmlns="">
            <p:pic>
              <p:nvPicPr>
                <p:cNvPr id="254" name="Ink 253">
                  <a:extLst>
                    <a:ext uri="{FF2B5EF4-FFF2-40B4-BE49-F238E27FC236}">
                      <a16:creationId xmlns:a16="http://schemas.microsoft.com/office/drawing/2014/main" id="{3149B724-8B8D-A4F4-8FB4-F1770A4DEA70}"/>
                    </a:ext>
                  </a:extLst>
                </p:cNvPr>
                <p:cNvPicPr/>
                <p:nvPr/>
              </p:nvPicPr>
              <p:blipFill>
                <a:blip r:embed="rId441"/>
                <a:stretch>
                  <a:fillRect/>
                </a:stretch>
              </p:blipFill>
              <p:spPr>
                <a:xfrm>
                  <a:off x="1081854" y="5508116"/>
                  <a:ext cx="66960" cy="101880"/>
                </a:xfrm>
                <a:prstGeom prst="rect">
                  <a:avLst/>
                </a:prstGeom>
              </p:spPr>
            </p:pic>
          </mc:Fallback>
        </mc:AlternateContent>
        <mc:AlternateContent xmlns:mc="http://schemas.openxmlformats.org/markup-compatibility/2006" xmlns:p14="http://schemas.microsoft.com/office/powerpoint/2010/main">
          <mc:Choice Requires="p14">
            <p:contentPart p14:bwMode="auto" r:id="rId442">
              <p14:nvContentPartPr>
                <p14:cNvPr id="255" name="Ink 254">
                  <a:extLst>
                    <a:ext uri="{FF2B5EF4-FFF2-40B4-BE49-F238E27FC236}">
                      <a16:creationId xmlns:a16="http://schemas.microsoft.com/office/drawing/2014/main" id="{2A87D55C-1BCB-20FB-7FCC-35689AEF6E54}"/>
                    </a:ext>
                  </a:extLst>
                </p14:cNvPr>
                <p14:cNvContentPartPr/>
                <p14:nvPr/>
              </p14:nvContentPartPr>
              <p14:xfrm>
                <a:off x="1656054" y="4631876"/>
                <a:ext cx="1076040" cy="660240"/>
              </p14:xfrm>
            </p:contentPart>
          </mc:Choice>
          <mc:Fallback xmlns="">
            <p:pic>
              <p:nvPicPr>
                <p:cNvPr id="255" name="Ink 254">
                  <a:extLst>
                    <a:ext uri="{FF2B5EF4-FFF2-40B4-BE49-F238E27FC236}">
                      <a16:creationId xmlns:a16="http://schemas.microsoft.com/office/drawing/2014/main" id="{2A87D55C-1BCB-20FB-7FCC-35689AEF6E54}"/>
                    </a:ext>
                  </a:extLst>
                </p:cNvPr>
                <p:cNvPicPr/>
                <p:nvPr/>
              </p:nvPicPr>
              <p:blipFill>
                <a:blip r:embed="rId443"/>
                <a:stretch>
                  <a:fillRect/>
                </a:stretch>
              </p:blipFill>
              <p:spPr>
                <a:xfrm>
                  <a:off x="1647414" y="4622876"/>
                  <a:ext cx="1093680" cy="677880"/>
                </a:xfrm>
                <a:prstGeom prst="rect">
                  <a:avLst/>
                </a:prstGeom>
              </p:spPr>
            </p:pic>
          </mc:Fallback>
        </mc:AlternateContent>
        <mc:AlternateContent xmlns:mc="http://schemas.openxmlformats.org/markup-compatibility/2006" xmlns:p14="http://schemas.microsoft.com/office/powerpoint/2010/main">
          <mc:Choice Requires="p14">
            <p:contentPart p14:bwMode="auto" r:id="rId444">
              <p14:nvContentPartPr>
                <p14:cNvPr id="256" name="Ink 255">
                  <a:extLst>
                    <a:ext uri="{FF2B5EF4-FFF2-40B4-BE49-F238E27FC236}">
                      <a16:creationId xmlns:a16="http://schemas.microsoft.com/office/drawing/2014/main" id="{DCD78FE5-2C04-171E-ABB3-1D98633950E6}"/>
                    </a:ext>
                  </a:extLst>
                </p14:cNvPr>
                <p14:cNvContentPartPr/>
                <p14:nvPr/>
              </p14:nvContentPartPr>
              <p14:xfrm>
                <a:off x="1906254" y="4887836"/>
                <a:ext cx="149040" cy="313200"/>
              </p14:xfrm>
            </p:contentPart>
          </mc:Choice>
          <mc:Fallback xmlns="">
            <p:pic>
              <p:nvPicPr>
                <p:cNvPr id="256" name="Ink 255">
                  <a:extLst>
                    <a:ext uri="{FF2B5EF4-FFF2-40B4-BE49-F238E27FC236}">
                      <a16:creationId xmlns:a16="http://schemas.microsoft.com/office/drawing/2014/main" id="{DCD78FE5-2C04-171E-ABB3-1D98633950E6}"/>
                    </a:ext>
                  </a:extLst>
                </p:cNvPr>
                <p:cNvPicPr/>
                <p:nvPr/>
              </p:nvPicPr>
              <p:blipFill>
                <a:blip r:embed="rId445"/>
                <a:stretch>
                  <a:fillRect/>
                </a:stretch>
              </p:blipFill>
              <p:spPr>
                <a:xfrm>
                  <a:off x="1897614" y="4878836"/>
                  <a:ext cx="166680" cy="330840"/>
                </a:xfrm>
                <a:prstGeom prst="rect">
                  <a:avLst/>
                </a:prstGeom>
              </p:spPr>
            </p:pic>
          </mc:Fallback>
        </mc:AlternateContent>
        <mc:AlternateContent xmlns:mc="http://schemas.openxmlformats.org/markup-compatibility/2006" xmlns:p14="http://schemas.microsoft.com/office/powerpoint/2010/main">
          <mc:Choice Requires="p14">
            <p:contentPart p14:bwMode="auto" r:id="rId446">
              <p14:nvContentPartPr>
                <p14:cNvPr id="257" name="Ink 256">
                  <a:extLst>
                    <a:ext uri="{FF2B5EF4-FFF2-40B4-BE49-F238E27FC236}">
                      <a16:creationId xmlns:a16="http://schemas.microsoft.com/office/drawing/2014/main" id="{3E91BADD-CA3C-0C83-F64C-577A679EFD5B}"/>
                    </a:ext>
                  </a:extLst>
                </p14:cNvPr>
                <p14:cNvContentPartPr/>
                <p14:nvPr/>
              </p14:nvContentPartPr>
              <p14:xfrm>
                <a:off x="2134134" y="4867676"/>
                <a:ext cx="198000" cy="273960"/>
              </p14:xfrm>
            </p:contentPart>
          </mc:Choice>
          <mc:Fallback xmlns="">
            <p:pic>
              <p:nvPicPr>
                <p:cNvPr id="257" name="Ink 256">
                  <a:extLst>
                    <a:ext uri="{FF2B5EF4-FFF2-40B4-BE49-F238E27FC236}">
                      <a16:creationId xmlns:a16="http://schemas.microsoft.com/office/drawing/2014/main" id="{3E91BADD-CA3C-0C83-F64C-577A679EFD5B}"/>
                    </a:ext>
                  </a:extLst>
                </p:cNvPr>
                <p:cNvPicPr/>
                <p:nvPr/>
              </p:nvPicPr>
              <p:blipFill>
                <a:blip r:embed="rId447"/>
                <a:stretch>
                  <a:fillRect/>
                </a:stretch>
              </p:blipFill>
              <p:spPr>
                <a:xfrm>
                  <a:off x="2125134" y="4859036"/>
                  <a:ext cx="215640" cy="291600"/>
                </a:xfrm>
                <a:prstGeom prst="rect">
                  <a:avLst/>
                </a:prstGeom>
              </p:spPr>
            </p:pic>
          </mc:Fallback>
        </mc:AlternateContent>
        <mc:AlternateContent xmlns:mc="http://schemas.openxmlformats.org/markup-compatibility/2006" xmlns:p14="http://schemas.microsoft.com/office/powerpoint/2010/main">
          <mc:Choice Requires="p14">
            <p:contentPart p14:bwMode="auto" r:id="rId448">
              <p14:nvContentPartPr>
                <p14:cNvPr id="258" name="Ink 257">
                  <a:extLst>
                    <a:ext uri="{FF2B5EF4-FFF2-40B4-BE49-F238E27FC236}">
                      <a16:creationId xmlns:a16="http://schemas.microsoft.com/office/drawing/2014/main" id="{7A0443EF-113F-4489-06C4-7321EF317E7F}"/>
                    </a:ext>
                  </a:extLst>
                </p14:cNvPr>
                <p14:cNvContentPartPr/>
                <p14:nvPr/>
              </p14:nvContentPartPr>
              <p14:xfrm>
                <a:off x="2202174" y="4969916"/>
                <a:ext cx="213480" cy="103680"/>
              </p14:xfrm>
            </p:contentPart>
          </mc:Choice>
          <mc:Fallback xmlns="">
            <p:pic>
              <p:nvPicPr>
                <p:cNvPr id="258" name="Ink 257">
                  <a:extLst>
                    <a:ext uri="{FF2B5EF4-FFF2-40B4-BE49-F238E27FC236}">
                      <a16:creationId xmlns:a16="http://schemas.microsoft.com/office/drawing/2014/main" id="{7A0443EF-113F-4489-06C4-7321EF317E7F}"/>
                    </a:ext>
                  </a:extLst>
                </p:cNvPr>
                <p:cNvPicPr/>
                <p:nvPr/>
              </p:nvPicPr>
              <p:blipFill>
                <a:blip r:embed="rId449"/>
                <a:stretch>
                  <a:fillRect/>
                </a:stretch>
              </p:blipFill>
              <p:spPr>
                <a:xfrm>
                  <a:off x="2193534" y="4960916"/>
                  <a:ext cx="231120" cy="121320"/>
                </a:xfrm>
                <a:prstGeom prst="rect">
                  <a:avLst/>
                </a:prstGeom>
              </p:spPr>
            </p:pic>
          </mc:Fallback>
        </mc:AlternateContent>
        <mc:AlternateContent xmlns:mc="http://schemas.openxmlformats.org/markup-compatibility/2006" xmlns:p14="http://schemas.microsoft.com/office/powerpoint/2010/main">
          <mc:Choice Requires="p14">
            <p:contentPart p14:bwMode="auto" r:id="rId450">
              <p14:nvContentPartPr>
                <p14:cNvPr id="259" name="Ink 258">
                  <a:extLst>
                    <a:ext uri="{FF2B5EF4-FFF2-40B4-BE49-F238E27FC236}">
                      <a16:creationId xmlns:a16="http://schemas.microsoft.com/office/drawing/2014/main" id="{05D1CD3D-E786-B9D4-91CC-11A88C2E48D5}"/>
                    </a:ext>
                  </a:extLst>
                </p14:cNvPr>
                <p14:cNvContentPartPr/>
                <p14:nvPr/>
              </p14:nvContentPartPr>
              <p14:xfrm>
                <a:off x="2398014" y="4757156"/>
                <a:ext cx="174240" cy="335160"/>
              </p14:xfrm>
            </p:contentPart>
          </mc:Choice>
          <mc:Fallback xmlns="">
            <p:pic>
              <p:nvPicPr>
                <p:cNvPr id="259" name="Ink 258">
                  <a:extLst>
                    <a:ext uri="{FF2B5EF4-FFF2-40B4-BE49-F238E27FC236}">
                      <a16:creationId xmlns:a16="http://schemas.microsoft.com/office/drawing/2014/main" id="{05D1CD3D-E786-B9D4-91CC-11A88C2E48D5}"/>
                    </a:ext>
                  </a:extLst>
                </p:cNvPr>
                <p:cNvPicPr/>
                <p:nvPr/>
              </p:nvPicPr>
              <p:blipFill>
                <a:blip r:embed="rId451"/>
                <a:stretch>
                  <a:fillRect/>
                </a:stretch>
              </p:blipFill>
              <p:spPr>
                <a:xfrm>
                  <a:off x="2389374" y="4748156"/>
                  <a:ext cx="191880" cy="352800"/>
                </a:xfrm>
                <a:prstGeom prst="rect">
                  <a:avLst/>
                </a:prstGeom>
              </p:spPr>
            </p:pic>
          </mc:Fallback>
        </mc:AlternateContent>
        <mc:AlternateContent xmlns:mc="http://schemas.openxmlformats.org/markup-compatibility/2006" xmlns:p14="http://schemas.microsoft.com/office/powerpoint/2010/main">
          <mc:Choice Requires="p14">
            <p:contentPart p14:bwMode="auto" r:id="rId452">
              <p14:nvContentPartPr>
                <p14:cNvPr id="261" name="Ink 260">
                  <a:extLst>
                    <a:ext uri="{FF2B5EF4-FFF2-40B4-BE49-F238E27FC236}">
                      <a16:creationId xmlns:a16="http://schemas.microsoft.com/office/drawing/2014/main" id="{F6FEB68A-BB0D-1FFE-58E5-BDD353B463BA}"/>
                    </a:ext>
                  </a:extLst>
                </p14:cNvPr>
                <p14:cNvContentPartPr/>
                <p14:nvPr/>
              </p14:nvContentPartPr>
              <p14:xfrm>
                <a:off x="1702134" y="5379956"/>
                <a:ext cx="254880" cy="293400"/>
              </p14:xfrm>
            </p:contentPart>
          </mc:Choice>
          <mc:Fallback xmlns="">
            <p:pic>
              <p:nvPicPr>
                <p:cNvPr id="261" name="Ink 260">
                  <a:extLst>
                    <a:ext uri="{FF2B5EF4-FFF2-40B4-BE49-F238E27FC236}">
                      <a16:creationId xmlns:a16="http://schemas.microsoft.com/office/drawing/2014/main" id="{F6FEB68A-BB0D-1FFE-58E5-BDD353B463BA}"/>
                    </a:ext>
                  </a:extLst>
                </p:cNvPr>
                <p:cNvPicPr/>
                <p:nvPr/>
              </p:nvPicPr>
              <p:blipFill>
                <a:blip r:embed="rId453"/>
                <a:stretch>
                  <a:fillRect/>
                </a:stretch>
              </p:blipFill>
              <p:spPr>
                <a:xfrm>
                  <a:off x="1693134" y="5370956"/>
                  <a:ext cx="272520" cy="311040"/>
                </a:xfrm>
                <a:prstGeom prst="rect">
                  <a:avLst/>
                </a:prstGeom>
              </p:spPr>
            </p:pic>
          </mc:Fallback>
        </mc:AlternateContent>
        <mc:AlternateContent xmlns:mc="http://schemas.openxmlformats.org/markup-compatibility/2006" xmlns:p14="http://schemas.microsoft.com/office/powerpoint/2010/main">
          <mc:Choice Requires="p14">
            <p:contentPart p14:bwMode="auto" r:id="rId454">
              <p14:nvContentPartPr>
                <p14:cNvPr id="262" name="Ink 261">
                  <a:extLst>
                    <a:ext uri="{FF2B5EF4-FFF2-40B4-BE49-F238E27FC236}">
                      <a16:creationId xmlns:a16="http://schemas.microsoft.com/office/drawing/2014/main" id="{98ACE9EF-834C-A60C-6ACB-E4D9E93784C9}"/>
                    </a:ext>
                  </a:extLst>
                </p14:cNvPr>
                <p14:cNvContentPartPr/>
                <p14:nvPr/>
              </p14:nvContentPartPr>
              <p14:xfrm>
                <a:off x="2012814" y="5504876"/>
                <a:ext cx="147960" cy="119160"/>
              </p14:xfrm>
            </p:contentPart>
          </mc:Choice>
          <mc:Fallback xmlns="">
            <p:pic>
              <p:nvPicPr>
                <p:cNvPr id="262" name="Ink 261">
                  <a:extLst>
                    <a:ext uri="{FF2B5EF4-FFF2-40B4-BE49-F238E27FC236}">
                      <a16:creationId xmlns:a16="http://schemas.microsoft.com/office/drawing/2014/main" id="{98ACE9EF-834C-A60C-6ACB-E4D9E93784C9}"/>
                    </a:ext>
                  </a:extLst>
                </p:cNvPr>
                <p:cNvPicPr/>
                <p:nvPr/>
              </p:nvPicPr>
              <p:blipFill>
                <a:blip r:embed="rId455"/>
                <a:stretch>
                  <a:fillRect/>
                </a:stretch>
              </p:blipFill>
              <p:spPr>
                <a:xfrm>
                  <a:off x="2003814" y="5495876"/>
                  <a:ext cx="165600" cy="136800"/>
                </a:xfrm>
                <a:prstGeom prst="rect">
                  <a:avLst/>
                </a:prstGeom>
              </p:spPr>
            </p:pic>
          </mc:Fallback>
        </mc:AlternateContent>
        <mc:AlternateContent xmlns:mc="http://schemas.openxmlformats.org/markup-compatibility/2006" xmlns:p14="http://schemas.microsoft.com/office/powerpoint/2010/main">
          <mc:Choice Requires="p14">
            <p:contentPart p14:bwMode="auto" r:id="rId456">
              <p14:nvContentPartPr>
                <p14:cNvPr id="263" name="Ink 262">
                  <a:extLst>
                    <a:ext uri="{FF2B5EF4-FFF2-40B4-BE49-F238E27FC236}">
                      <a16:creationId xmlns:a16="http://schemas.microsoft.com/office/drawing/2014/main" id="{57602FBD-CAF0-BCD7-23F7-893B0CD6EA85}"/>
                    </a:ext>
                  </a:extLst>
                </p14:cNvPr>
                <p14:cNvContentPartPr/>
                <p14:nvPr/>
              </p14:nvContentPartPr>
              <p14:xfrm>
                <a:off x="2259414" y="5431796"/>
                <a:ext cx="41760" cy="33120"/>
              </p14:xfrm>
            </p:contentPart>
          </mc:Choice>
          <mc:Fallback xmlns="">
            <p:pic>
              <p:nvPicPr>
                <p:cNvPr id="263" name="Ink 262">
                  <a:extLst>
                    <a:ext uri="{FF2B5EF4-FFF2-40B4-BE49-F238E27FC236}">
                      <a16:creationId xmlns:a16="http://schemas.microsoft.com/office/drawing/2014/main" id="{57602FBD-CAF0-BCD7-23F7-893B0CD6EA85}"/>
                    </a:ext>
                  </a:extLst>
                </p:cNvPr>
                <p:cNvPicPr/>
                <p:nvPr/>
              </p:nvPicPr>
              <p:blipFill>
                <a:blip r:embed="rId457"/>
                <a:stretch>
                  <a:fillRect/>
                </a:stretch>
              </p:blipFill>
              <p:spPr>
                <a:xfrm>
                  <a:off x="2250414" y="5422796"/>
                  <a:ext cx="5940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458">
              <p14:nvContentPartPr>
                <p14:cNvPr id="264" name="Ink 263">
                  <a:extLst>
                    <a:ext uri="{FF2B5EF4-FFF2-40B4-BE49-F238E27FC236}">
                      <a16:creationId xmlns:a16="http://schemas.microsoft.com/office/drawing/2014/main" id="{970AFE95-51FC-3272-CB8B-0BFBEF901CFD}"/>
                    </a:ext>
                  </a:extLst>
                </p14:cNvPr>
                <p14:cNvContentPartPr/>
                <p14:nvPr/>
              </p14:nvContentPartPr>
              <p14:xfrm>
                <a:off x="2345454" y="5397956"/>
                <a:ext cx="85680" cy="162720"/>
              </p14:xfrm>
            </p:contentPart>
          </mc:Choice>
          <mc:Fallback xmlns="">
            <p:pic>
              <p:nvPicPr>
                <p:cNvPr id="264" name="Ink 263">
                  <a:extLst>
                    <a:ext uri="{FF2B5EF4-FFF2-40B4-BE49-F238E27FC236}">
                      <a16:creationId xmlns:a16="http://schemas.microsoft.com/office/drawing/2014/main" id="{970AFE95-51FC-3272-CB8B-0BFBEF901CFD}"/>
                    </a:ext>
                  </a:extLst>
                </p:cNvPr>
                <p:cNvPicPr/>
                <p:nvPr/>
              </p:nvPicPr>
              <p:blipFill>
                <a:blip r:embed="rId459"/>
                <a:stretch>
                  <a:fillRect/>
                </a:stretch>
              </p:blipFill>
              <p:spPr>
                <a:xfrm>
                  <a:off x="2336454" y="5388956"/>
                  <a:ext cx="103320" cy="180360"/>
                </a:xfrm>
                <a:prstGeom prst="rect">
                  <a:avLst/>
                </a:prstGeom>
              </p:spPr>
            </p:pic>
          </mc:Fallback>
        </mc:AlternateContent>
        <mc:AlternateContent xmlns:mc="http://schemas.openxmlformats.org/markup-compatibility/2006" xmlns:p14="http://schemas.microsoft.com/office/powerpoint/2010/main">
          <mc:Choice Requires="p14">
            <p:contentPart p14:bwMode="auto" r:id="rId460">
              <p14:nvContentPartPr>
                <p14:cNvPr id="265" name="Ink 264">
                  <a:extLst>
                    <a:ext uri="{FF2B5EF4-FFF2-40B4-BE49-F238E27FC236}">
                      <a16:creationId xmlns:a16="http://schemas.microsoft.com/office/drawing/2014/main" id="{E6B3E48F-A384-86E9-CAE3-963EB3D498E0}"/>
                    </a:ext>
                  </a:extLst>
                </p14:cNvPr>
                <p14:cNvContentPartPr/>
                <p14:nvPr/>
              </p14:nvContentPartPr>
              <p14:xfrm>
                <a:off x="2390094" y="5490116"/>
                <a:ext cx="92160" cy="67320"/>
              </p14:xfrm>
            </p:contentPart>
          </mc:Choice>
          <mc:Fallback xmlns="">
            <p:pic>
              <p:nvPicPr>
                <p:cNvPr id="265" name="Ink 264">
                  <a:extLst>
                    <a:ext uri="{FF2B5EF4-FFF2-40B4-BE49-F238E27FC236}">
                      <a16:creationId xmlns:a16="http://schemas.microsoft.com/office/drawing/2014/main" id="{E6B3E48F-A384-86E9-CAE3-963EB3D498E0}"/>
                    </a:ext>
                  </a:extLst>
                </p:cNvPr>
                <p:cNvPicPr/>
                <p:nvPr/>
              </p:nvPicPr>
              <p:blipFill>
                <a:blip r:embed="rId461"/>
                <a:stretch>
                  <a:fillRect/>
                </a:stretch>
              </p:blipFill>
              <p:spPr>
                <a:xfrm>
                  <a:off x="2381454" y="5481116"/>
                  <a:ext cx="109800" cy="84960"/>
                </a:xfrm>
                <a:prstGeom prst="rect">
                  <a:avLst/>
                </a:prstGeom>
              </p:spPr>
            </p:pic>
          </mc:Fallback>
        </mc:AlternateContent>
        <mc:AlternateContent xmlns:mc="http://schemas.openxmlformats.org/markup-compatibility/2006" xmlns:p14="http://schemas.microsoft.com/office/powerpoint/2010/main">
          <mc:Choice Requires="p14">
            <p:contentPart p14:bwMode="auto" r:id="rId462">
              <p14:nvContentPartPr>
                <p14:cNvPr id="266" name="Ink 265">
                  <a:extLst>
                    <a:ext uri="{FF2B5EF4-FFF2-40B4-BE49-F238E27FC236}">
                      <a16:creationId xmlns:a16="http://schemas.microsoft.com/office/drawing/2014/main" id="{32DE4AD4-3B39-02E4-6089-3E3095FD7F3E}"/>
                    </a:ext>
                  </a:extLst>
                </p14:cNvPr>
                <p14:cNvContentPartPr/>
                <p14:nvPr/>
              </p14:nvContentPartPr>
              <p14:xfrm>
                <a:off x="1579014" y="5203556"/>
                <a:ext cx="1013040" cy="674280"/>
              </p14:xfrm>
            </p:contentPart>
          </mc:Choice>
          <mc:Fallback xmlns="">
            <p:pic>
              <p:nvPicPr>
                <p:cNvPr id="266" name="Ink 265">
                  <a:extLst>
                    <a:ext uri="{FF2B5EF4-FFF2-40B4-BE49-F238E27FC236}">
                      <a16:creationId xmlns:a16="http://schemas.microsoft.com/office/drawing/2014/main" id="{32DE4AD4-3B39-02E4-6089-3E3095FD7F3E}"/>
                    </a:ext>
                  </a:extLst>
                </p:cNvPr>
                <p:cNvPicPr/>
                <p:nvPr/>
              </p:nvPicPr>
              <p:blipFill>
                <a:blip r:embed="rId463"/>
                <a:stretch>
                  <a:fillRect/>
                </a:stretch>
              </p:blipFill>
              <p:spPr>
                <a:xfrm>
                  <a:off x="1570374" y="5194916"/>
                  <a:ext cx="1030680" cy="691920"/>
                </a:xfrm>
                <a:prstGeom prst="rect">
                  <a:avLst/>
                </a:prstGeom>
              </p:spPr>
            </p:pic>
          </mc:Fallback>
        </mc:AlternateContent>
        <mc:AlternateContent xmlns:mc="http://schemas.openxmlformats.org/markup-compatibility/2006" xmlns:p14="http://schemas.microsoft.com/office/powerpoint/2010/main">
          <mc:Choice Requires="p14">
            <p:contentPart p14:bwMode="auto" r:id="rId464">
              <p14:nvContentPartPr>
                <p14:cNvPr id="268" name="Ink 267">
                  <a:extLst>
                    <a:ext uri="{FF2B5EF4-FFF2-40B4-BE49-F238E27FC236}">
                      <a16:creationId xmlns:a16="http://schemas.microsoft.com/office/drawing/2014/main" id="{F5E31950-53B5-BBA5-D493-9E3E2D2059D8}"/>
                    </a:ext>
                  </a:extLst>
                </p14:cNvPr>
                <p14:cNvContentPartPr/>
                <p14:nvPr/>
              </p14:nvContentPartPr>
              <p14:xfrm>
                <a:off x="-50346" y="4621076"/>
                <a:ext cx="148680" cy="1220040"/>
              </p14:xfrm>
            </p:contentPart>
          </mc:Choice>
          <mc:Fallback xmlns="">
            <p:pic>
              <p:nvPicPr>
                <p:cNvPr id="268" name="Ink 267">
                  <a:extLst>
                    <a:ext uri="{FF2B5EF4-FFF2-40B4-BE49-F238E27FC236}">
                      <a16:creationId xmlns:a16="http://schemas.microsoft.com/office/drawing/2014/main" id="{F5E31950-53B5-BBA5-D493-9E3E2D2059D8}"/>
                    </a:ext>
                  </a:extLst>
                </p:cNvPr>
                <p:cNvPicPr/>
                <p:nvPr/>
              </p:nvPicPr>
              <p:blipFill>
                <a:blip r:embed="rId465"/>
                <a:stretch>
                  <a:fillRect/>
                </a:stretch>
              </p:blipFill>
              <p:spPr>
                <a:xfrm>
                  <a:off x="-59346" y="4612436"/>
                  <a:ext cx="166320" cy="1237680"/>
                </a:xfrm>
                <a:prstGeom prst="rect">
                  <a:avLst/>
                </a:prstGeom>
              </p:spPr>
            </p:pic>
          </mc:Fallback>
        </mc:AlternateContent>
        <mc:AlternateContent xmlns:mc="http://schemas.openxmlformats.org/markup-compatibility/2006" xmlns:p14="http://schemas.microsoft.com/office/powerpoint/2010/main">
          <mc:Choice Requires="p14">
            <p:contentPart p14:bwMode="auto" r:id="rId466">
              <p14:nvContentPartPr>
                <p14:cNvPr id="269" name="Ink 268">
                  <a:extLst>
                    <a:ext uri="{FF2B5EF4-FFF2-40B4-BE49-F238E27FC236}">
                      <a16:creationId xmlns:a16="http://schemas.microsoft.com/office/drawing/2014/main" id="{B5249C29-530F-40A5-7262-A1222A3700F7}"/>
                    </a:ext>
                  </a:extLst>
                </p14:cNvPr>
                <p14:cNvContentPartPr/>
                <p14:nvPr/>
              </p14:nvContentPartPr>
              <p14:xfrm>
                <a:off x="-26226" y="4453676"/>
                <a:ext cx="1321560" cy="1402920"/>
              </p14:xfrm>
            </p:contentPart>
          </mc:Choice>
          <mc:Fallback xmlns="">
            <p:pic>
              <p:nvPicPr>
                <p:cNvPr id="269" name="Ink 268">
                  <a:extLst>
                    <a:ext uri="{FF2B5EF4-FFF2-40B4-BE49-F238E27FC236}">
                      <a16:creationId xmlns:a16="http://schemas.microsoft.com/office/drawing/2014/main" id="{B5249C29-530F-40A5-7262-A1222A3700F7}"/>
                    </a:ext>
                  </a:extLst>
                </p:cNvPr>
                <p:cNvPicPr/>
                <p:nvPr/>
              </p:nvPicPr>
              <p:blipFill>
                <a:blip r:embed="rId467"/>
                <a:stretch>
                  <a:fillRect/>
                </a:stretch>
              </p:blipFill>
              <p:spPr>
                <a:xfrm>
                  <a:off x="-34866" y="4445036"/>
                  <a:ext cx="1339200" cy="1420560"/>
                </a:xfrm>
                <a:prstGeom prst="rect">
                  <a:avLst/>
                </a:prstGeom>
              </p:spPr>
            </p:pic>
          </mc:Fallback>
        </mc:AlternateContent>
        <mc:AlternateContent xmlns:mc="http://schemas.openxmlformats.org/markup-compatibility/2006" xmlns:p14="http://schemas.microsoft.com/office/powerpoint/2010/main">
          <mc:Choice Requires="p14">
            <p:contentPart p14:bwMode="auto" r:id="rId468">
              <p14:nvContentPartPr>
                <p14:cNvPr id="271" name="Ink 270">
                  <a:extLst>
                    <a:ext uri="{FF2B5EF4-FFF2-40B4-BE49-F238E27FC236}">
                      <a16:creationId xmlns:a16="http://schemas.microsoft.com/office/drawing/2014/main" id="{261B35F4-A11B-8B94-5880-24C6D520BD6C}"/>
                    </a:ext>
                  </a:extLst>
                </p14:cNvPr>
                <p14:cNvContentPartPr/>
                <p14:nvPr/>
              </p14:nvContentPartPr>
              <p14:xfrm>
                <a:off x="461574" y="5859836"/>
                <a:ext cx="20520" cy="296640"/>
              </p14:xfrm>
            </p:contentPart>
          </mc:Choice>
          <mc:Fallback xmlns="">
            <p:pic>
              <p:nvPicPr>
                <p:cNvPr id="271" name="Ink 270">
                  <a:extLst>
                    <a:ext uri="{FF2B5EF4-FFF2-40B4-BE49-F238E27FC236}">
                      <a16:creationId xmlns:a16="http://schemas.microsoft.com/office/drawing/2014/main" id="{261B35F4-A11B-8B94-5880-24C6D520BD6C}"/>
                    </a:ext>
                  </a:extLst>
                </p:cNvPr>
                <p:cNvPicPr/>
                <p:nvPr/>
              </p:nvPicPr>
              <p:blipFill>
                <a:blip r:embed="rId469"/>
                <a:stretch>
                  <a:fillRect/>
                </a:stretch>
              </p:blipFill>
              <p:spPr>
                <a:xfrm>
                  <a:off x="452934" y="5851196"/>
                  <a:ext cx="38160" cy="314280"/>
                </a:xfrm>
                <a:prstGeom prst="rect">
                  <a:avLst/>
                </a:prstGeom>
              </p:spPr>
            </p:pic>
          </mc:Fallback>
        </mc:AlternateContent>
        <mc:AlternateContent xmlns:mc="http://schemas.openxmlformats.org/markup-compatibility/2006" xmlns:p14="http://schemas.microsoft.com/office/powerpoint/2010/main">
          <mc:Choice Requires="p14">
            <p:contentPart p14:bwMode="auto" r:id="rId470">
              <p14:nvContentPartPr>
                <p14:cNvPr id="272" name="Ink 271">
                  <a:extLst>
                    <a:ext uri="{FF2B5EF4-FFF2-40B4-BE49-F238E27FC236}">
                      <a16:creationId xmlns:a16="http://schemas.microsoft.com/office/drawing/2014/main" id="{2843C649-E60A-8EB5-AE63-5FF6C6B2976F}"/>
                    </a:ext>
                  </a:extLst>
                </p14:cNvPr>
                <p14:cNvContentPartPr/>
                <p14:nvPr/>
              </p14:nvContentPartPr>
              <p14:xfrm>
                <a:off x="327294" y="5794676"/>
                <a:ext cx="229320" cy="179640"/>
              </p14:xfrm>
            </p:contentPart>
          </mc:Choice>
          <mc:Fallback xmlns="">
            <p:pic>
              <p:nvPicPr>
                <p:cNvPr id="272" name="Ink 271">
                  <a:extLst>
                    <a:ext uri="{FF2B5EF4-FFF2-40B4-BE49-F238E27FC236}">
                      <a16:creationId xmlns:a16="http://schemas.microsoft.com/office/drawing/2014/main" id="{2843C649-E60A-8EB5-AE63-5FF6C6B2976F}"/>
                    </a:ext>
                  </a:extLst>
                </p:cNvPr>
                <p:cNvPicPr/>
                <p:nvPr/>
              </p:nvPicPr>
              <p:blipFill>
                <a:blip r:embed="rId471"/>
                <a:stretch>
                  <a:fillRect/>
                </a:stretch>
              </p:blipFill>
              <p:spPr>
                <a:xfrm>
                  <a:off x="318654" y="5786036"/>
                  <a:ext cx="246960" cy="197280"/>
                </a:xfrm>
                <a:prstGeom prst="rect">
                  <a:avLst/>
                </a:prstGeom>
              </p:spPr>
            </p:pic>
          </mc:Fallback>
        </mc:AlternateContent>
      </p:grpSp>
    </p:spTree>
    <p:extLst>
      <p:ext uri="{BB962C8B-B14F-4D97-AF65-F5344CB8AC3E}">
        <p14:creationId xmlns:p14="http://schemas.microsoft.com/office/powerpoint/2010/main" val="1478782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t>BTP Use Cases – Extend Existing Applications</a:t>
            </a:r>
          </a:p>
        </p:txBody>
      </p:sp>
      <mc:AlternateContent xmlns:mc="http://schemas.openxmlformats.org/markup-compatibility/2006" xmlns:p14="http://schemas.microsoft.com/office/powerpoint/2010/main">
        <mc:Choice Requires="p14">
          <p:contentPart p14:bwMode="auto" r:id="rId2">
            <p14:nvContentPartPr>
              <p14:cNvPr id="67" name="Ink 66">
                <a:extLst>
                  <a:ext uri="{FF2B5EF4-FFF2-40B4-BE49-F238E27FC236}">
                    <a16:creationId xmlns:a16="http://schemas.microsoft.com/office/drawing/2014/main" id="{D88BB97D-AC25-22F8-ECF4-D16C4668DCAD}"/>
                  </a:ext>
                </a:extLst>
              </p14:cNvPr>
              <p14:cNvContentPartPr/>
              <p14:nvPr/>
            </p14:nvContentPartPr>
            <p14:xfrm>
              <a:off x="11444814" y="5555276"/>
              <a:ext cx="740520" cy="48960"/>
            </p14:xfrm>
          </p:contentPart>
        </mc:Choice>
        <mc:Fallback xmlns="">
          <p:pic>
            <p:nvPicPr>
              <p:cNvPr id="67" name="Ink 66">
                <a:extLst>
                  <a:ext uri="{FF2B5EF4-FFF2-40B4-BE49-F238E27FC236}">
                    <a16:creationId xmlns:a16="http://schemas.microsoft.com/office/drawing/2014/main" id="{D88BB97D-AC25-22F8-ECF4-D16C4668DCAD}"/>
                  </a:ext>
                </a:extLst>
              </p:cNvPr>
              <p:cNvPicPr/>
              <p:nvPr/>
            </p:nvPicPr>
            <p:blipFill>
              <a:blip r:embed="rId3"/>
              <a:stretch>
                <a:fillRect/>
              </a:stretch>
            </p:blipFill>
            <p:spPr>
              <a:xfrm>
                <a:off x="11435814" y="5546636"/>
                <a:ext cx="758160" cy="66600"/>
              </a:xfrm>
              <a:prstGeom prst="rect">
                <a:avLst/>
              </a:prstGeom>
            </p:spPr>
          </p:pic>
        </mc:Fallback>
      </mc:AlternateContent>
      <p:grpSp>
        <p:nvGrpSpPr>
          <p:cNvPr id="167" name="Group 166">
            <a:extLst>
              <a:ext uri="{FF2B5EF4-FFF2-40B4-BE49-F238E27FC236}">
                <a16:creationId xmlns:a16="http://schemas.microsoft.com/office/drawing/2014/main" id="{ADD87D8D-1DE5-1172-B9B3-33F4C7410A81}"/>
              </a:ext>
            </a:extLst>
          </p:cNvPr>
          <p:cNvGrpSpPr/>
          <p:nvPr/>
        </p:nvGrpSpPr>
        <p:grpSpPr>
          <a:xfrm>
            <a:off x="374814" y="696716"/>
            <a:ext cx="11626560" cy="5991480"/>
            <a:chOff x="374814" y="696716"/>
            <a:chExt cx="11626560" cy="5991480"/>
          </a:xfrm>
        </p:grpSpPr>
        <mc:AlternateContent xmlns:mc="http://schemas.openxmlformats.org/markup-compatibility/2006" xmlns:p14="http://schemas.microsoft.com/office/powerpoint/2010/main">
          <mc:Choice Requires="p14">
            <p:contentPart p14:bwMode="auto" r:id="rId4">
              <p14:nvContentPartPr>
                <p14:cNvPr id="41" name="Ink 40">
                  <a:extLst>
                    <a:ext uri="{FF2B5EF4-FFF2-40B4-BE49-F238E27FC236}">
                      <a16:creationId xmlns:a16="http://schemas.microsoft.com/office/drawing/2014/main" id="{305A7EA6-387A-A1D0-C9B0-E5229EB40831}"/>
                    </a:ext>
                  </a:extLst>
                </p14:cNvPr>
                <p14:cNvContentPartPr/>
                <p14:nvPr/>
              </p14:nvContentPartPr>
              <p14:xfrm>
                <a:off x="8857854" y="1040516"/>
                <a:ext cx="146160" cy="1087200"/>
              </p14:xfrm>
            </p:contentPart>
          </mc:Choice>
          <mc:Fallback xmlns="">
            <p:pic>
              <p:nvPicPr>
                <p:cNvPr id="41" name="Ink 40">
                  <a:extLst>
                    <a:ext uri="{FF2B5EF4-FFF2-40B4-BE49-F238E27FC236}">
                      <a16:creationId xmlns:a16="http://schemas.microsoft.com/office/drawing/2014/main" id="{305A7EA6-387A-A1D0-C9B0-E5229EB40831}"/>
                    </a:ext>
                  </a:extLst>
                </p:cNvPr>
                <p:cNvPicPr/>
                <p:nvPr/>
              </p:nvPicPr>
              <p:blipFill>
                <a:blip r:embed="rId5"/>
                <a:stretch>
                  <a:fillRect/>
                </a:stretch>
              </p:blipFill>
              <p:spPr>
                <a:xfrm>
                  <a:off x="8849214" y="1031516"/>
                  <a:ext cx="163800" cy="11048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2" name="Ink 41">
                  <a:extLst>
                    <a:ext uri="{FF2B5EF4-FFF2-40B4-BE49-F238E27FC236}">
                      <a16:creationId xmlns:a16="http://schemas.microsoft.com/office/drawing/2014/main" id="{DBF1B37D-58FD-EB2D-ECE0-F5BDB7860AB2}"/>
                    </a:ext>
                  </a:extLst>
                </p14:cNvPr>
                <p14:cNvContentPartPr/>
                <p14:nvPr/>
              </p14:nvContentPartPr>
              <p14:xfrm>
                <a:off x="8848854" y="2063996"/>
                <a:ext cx="2763360" cy="70920"/>
              </p14:xfrm>
            </p:contentPart>
          </mc:Choice>
          <mc:Fallback xmlns="">
            <p:pic>
              <p:nvPicPr>
                <p:cNvPr id="42" name="Ink 41">
                  <a:extLst>
                    <a:ext uri="{FF2B5EF4-FFF2-40B4-BE49-F238E27FC236}">
                      <a16:creationId xmlns:a16="http://schemas.microsoft.com/office/drawing/2014/main" id="{DBF1B37D-58FD-EB2D-ECE0-F5BDB7860AB2}"/>
                    </a:ext>
                  </a:extLst>
                </p:cNvPr>
                <p:cNvPicPr/>
                <p:nvPr/>
              </p:nvPicPr>
              <p:blipFill>
                <a:blip r:embed="rId7"/>
                <a:stretch>
                  <a:fillRect/>
                </a:stretch>
              </p:blipFill>
              <p:spPr>
                <a:xfrm>
                  <a:off x="8840214" y="2054996"/>
                  <a:ext cx="2781000" cy="885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43" name="Ink 42">
                  <a:extLst>
                    <a:ext uri="{FF2B5EF4-FFF2-40B4-BE49-F238E27FC236}">
                      <a16:creationId xmlns:a16="http://schemas.microsoft.com/office/drawing/2014/main" id="{25C6A0B2-EC5E-5B2C-DD57-29052F049959}"/>
                    </a:ext>
                  </a:extLst>
                </p14:cNvPr>
                <p14:cNvContentPartPr/>
                <p14:nvPr/>
              </p14:nvContentPartPr>
              <p14:xfrm>
                <a:off x="8986014" y="925676"/>
                <a:ext cx="2678400" cy="57600"/>
              </p14:xfrm>
            </p:contentPart>
          </mc:Choice>
          <mc:Fallback xmlns="">
            <p:pic>
              <p:nvPicPr>
                <p:cNvPr id="43" name="Ink 42">
                  <a:extLst>
                    <a:ext uri="{FF2B5EF4-FFF2-40B4-BE49-F238E27FC236}">
                      <a16:creationId xmlns:a16="http://schemas.microsoft.com/office/drawing/2014/main" id="{25C6A0B2-EC5E-5B2C-DD57-29052F049959}"/>
                    </a:ext>
                  </a:extLst>
                </p:cNvPr>
                <p:cNvPicPr/>
                <p:nvPr/>
              </p:nvPicPr>
              <p:blipFill>
                <a:blip r:embed="rId9"/>
                <a:stretch>
                  <a:fillRect/>
                </a:stretch>
              </p:blipFill>
              <p:spPr>
                <a:xfrm>
                  <a:off x="8977374" y="917036"/>
                  <a:ext cx="2696040" cy="752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44" name="Ink 43">
                  <a:extLst>
                    <a:ext uri="{FF2B5EF4-FFF2-40B4-BE49-F238E27FC236}">
                      <a16:creationId xmlns:a16="http://schemas.microsoft.com/office/drawing/2014/main" id="{D459E1E4-C892-023C-A157-3E158B97C7A6}"/>
                    </a:ext>
                  </a:extLst>
                </p14:cNvPr>
                <p14:cNvContentPartPr/>
                <p14:nvPr/>
              </p14:nvContentPartPr>
              <p14:xfrm>
                <a:off x="9066294" y="795716"/>
                <a:ext cx="193320" cy="167040"/>
              </p14:xfrm>
            </p:contentPart>
          </mc:Choice>
          <mc:Fallback xmlns="">
            <p:pic>
              <p:nvPicPr>
                <p:cNvPr id="44" name="Ink 43">
                  <a:extLst>
                    <a:ext uri="{FF2B5EF4-FFF2-40B4-BE49-F238E27FC236}">
                      <a16:creationId xmlns:a16="http://schemas.microsoft.com/office/drawing/2014/main" id="{D459E1E4-C892-023C-A157-3E158B97C7A6}"/>
                    </a:ext>
                  </a:extLst>
                </p:cNvPr>
                <p:cNvPicPr/>
                <p:nvPr/>
              </p:nvPicPr>
              <p:blipFill>
                <a:blip r:embed="rId11"/>
                <a:stretch>
                  <a:fillRect/>
                </a:stretch>
              </p:blipFill>
              <p:spPr>
                <a:xfrm>
                  <a:off x="9057654" y="786716"/>
                  <a:ext cx="210960" cy="1846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45" name="Ink 44">
                  <a:extLst>
                    <a:ext uri="{FF2B5EF4-FFF2-40B4-BE49-F238E27FC236}">
                      <a16:creationId xmlns:a16="http://schemas.microsoft.com/office/drawing/2014/main" id="{8393EB02-EA14-ADFB-05FB-DC26C29B3792}"/>
                    </a:ext>
                  </a:extLst>
                </p14:cNvPr>
                <p14:cNvContentPartPr/>
                <p14:nvPr/>
              </p14:nvContentPartPr>
              <p14:xfrm>
                <a:off x="9359334" y="757556"/>
                <a:ext cx="38160" cy="184680"/>
              </p14:xfrm>
            </p:contentPart>
          </mc:Choice>
          <mc:Fallback xmlns="">
            <p:pic>
              <p:nvPicPr>
                <p:cNvPr id="45" name="Ink 44">
                  <a:extLst>
                    <a:ext uri="{FF2B5EF4-FFF2-40B4-BE49-F238E27FC236}">
                      <a16:creationId xmlns:a16="http://schemas.microsoft.com/office/drawing/2014/main" id="{8393EB02-EA14-ADFB-05FB-DC26C29B3792}"/>
                    </a:ext>
                  </a:extLst>
                </p:cNvPr>
                <p:cNvPicPr/>
                <p:nvPr/>
              </p:nvPicPr>
              <p:blipFill>
                <a:blip r:embed="rId13"/>
                <a:stretch>
                  <a:fillRect/>
                </a:stretch>
              </p:blipFill>
              <p:spPr>
                <a:xfrm>
                  <a:off x="9350334" y="748916"/>
                  <a:ext cx="55800" cy="2023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46" name="Ink 45">
                  <a:extLst>
                    <a:ext uri="{FF2B5EF4-FFF2-40B4-BE49-F238E27FC236}">
                      <a16:creationId xmlns:a16="http://schemas.microsoft.com/office/drawing/2014/main" id="{E32BBE55-10A5-8368-B152-21ABA73D9788}"/>
                    </a:ext>
                  </a:extLst>
                </p14:cNvPr>
                <p14:cNvContentPartPr/>
                <p14:nvPr/>
              </p14:nvContentPartPr>
              <p14:xfrm>
                <a:off x="9481014" y="778076"/>
                <a:ext cx="323640" cy="137880"/>
              </p14:xfrm>
            </p:contentPart>
          </mc:Choice>
          <mc:Fallback xmlns="">
            <p:pic>
              <p:nvPicPr>
                <p:cNvPr id="46" name="Ink 45">
                  <a:extLst>
                    <a:ext uri="{FF2B5EF4-FFF2-40B4-BE49-F238E27FC236}">
                      <a16:creationId xmlns:a16="http://schemas.microsoft.com/office/drawing/2014/main" id="{E32BBE55-10A5-8368-B152-21ABA73D9788}"/>
                    </a:ext>
                  </a:extLst>
                </p:cNvPr>
                <p:cNvPicPr/>
                <p:nvPr/>
              </p:nvPicPr>
              <p:blipFill>
                <a:blip r:embed="rId15"/>
                <a:stretch>
                  <a:fillRect/>
                </a:stretch>
              </p:blipFill>
              <p:spPr>
                <a:xfrm>
                  <a:off x="9472014" y="769436"/>
                  <a:ext cx="34128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47" name="Ink 46">
                  <a:extLst>
                    <a:ext uri="{FF2B5EF4-FFF2-40B4-BE49-F238E27FC236}">
                      <a16:creationId xmlns:a16="http://schemas.microsoft.com/office/drawing/2014/main" id="{CC52ECE6-16A2-FA2F-57D4-962FBAD4974C}"/>
                    </a:ext>
                  </a:extLst>
                </p14:cNvPr>
                <p14:cNvContentPartPr/>
                <p14:nvPr/>
              </p14:nvContentPartPr>
              <p14:xfrm>
                <a:off x="9902574" y="696716"/>
                <a:ext cx="137160" cy="205920"/>
              </p14:xfrm>
            </p:contentPart>
          </mc:Choice>
          <mc:Fallback xmlns="">
            <p:pic>
              <p:nvPicPr>
                <p:cNvPr id="47" name="Ink 46">
                  <a:extLst>
                    <a:ext uri="{FF2B5EF4-FFF2-40B4-BE49-F238E27FC236}">
                      <a16:creationId xmlns:a16="http://schemas.microsoft.com/office/drawing/2014/main" id="{CC52ECE6-16A2-FA2F-57D4-962FBAD4974C}"/>
                    </a:ext>
                  </a:extLst>
                </p:cNvPr>
                <p:cNvPicPr/>
                <p:nvPr/>
              </p:nvPicPr>
              <p:blipFill>
                <a:blip r:embed="rId17"/>
                <a:stretch>
                  <a:fillRect/>
                </a:stretch>
              </p:blipFill>
              <p:spPr>
                <a:xfrm>
                  <a:off x="9893934" y="688076"/>
                  <a:ext cx="154800" cy="2235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48" name="Ink 47">
                  <a:extLst>
                    <a:ext uri="{FF2B5EF4-FFF2-40B4-BE49-F238E27FC236}">
                      <a16:creationId xmlns:a16="http://schemas.microsoft.com/office/drawing/2014/main" id="{8991B0BC-2DF6-43A8-6918-6FD6F5B551C6}"/>
                    </a:ext>
                  </a:extLst>
                </p14:cNvPr>
                <p14:cNvContentPartPr/>
                <p14:nvPr/>
              </p14:nvContentPartPr>
              <p14:xfrm>
                <a:off x="9380574" y="1120076"/>
                <a:ext cx="151920" cy="237240"/>
              </p14:xfrm>
            </p:contentPart>
          </mc:Choice>
          <mc:Fallback xmlns="">
            <p:pic>
              <p:nvPicPr>
                <p:cNvPr id="48" name="Ink 47">
                  <a:extLst>
                    <a:ext uri="{FF2B5EF4-FFF2-40B4-BE49-F238E27FC236}">
                      <a16:creationId xmlns:a16="http://schemas.microsoft.com/office/drawing/2014/main" id="{8991B0BC-2DF6-43A8-6918-6FD6F5B551C6}"/>
                    </a:ext>
                  </a:extLst>
                </p:cNvPr>
                <p:cNvPicPr/>
                <p:nvPr/>
              </p:nvPicPr>
              <p:blipFill>
                <a:blip r:embed="rId19"/>
                <a:stretch>
                  <a:fillRect/>
                </a:stretch>
              </p:blipFill>
              <p:spPr>
                <a:xfrm>
                  <a:off x="9371934" y="1111076"/>
                  <a:ext cx="169560" cy="2548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49" name="Ink 48">
                  <a:extLst>
                    <a:ext uri="{FF2B5EF4-FFF2-40B4-BE49-F238E27FC236}">
                      <a16:creationId xmlns:a16="http://schemas.microsoft.com/office/drawing/2014/main" id="{7429ECD1-A74C-2E23-0EC0-61C72A3706DE}"/>
                    </a:ext>
                  </a:extLst>
                </p14:cNvPr>
                <p14:cNvContentPartPr/>
                <p14:nvPr/>
              </p14:nvContentPartPr>
              <p14:xfrm>
                <a:off x="9576414" y="1095596"/>
                <a:ext cx="188280" cy="242640"/>
              </p14:xfrm>
            </p:contentPart>
          </mc:Choice>
          <mc:Fallback xmlns="">
            <p:pic>
              <p:nvPicPr>
                <p:cNvPr id="49" name="Ink 48">
                  <a:extLst>
                    <a:ext uri="{FF2B5EF4-FFF2-40B4-BE49-F238E27FC236}">
                      <a16:creationId xmlns:a16="http://schemas.microsoft.com/office/drawing/2014/main" id="{7429ECD1-A74C-2E23-0EC0-61C72A3706DE}"/>
                    </a:ext>
                  </a:extLst>
                </p:cNvPr>
                <p:cNvPicPr/>
                <p:nvPr/>
              </p:nvPicPr>
              <p:blipFill>
                <a:blip r:embed="rId21"/>
                <a:stretch>
                  <a:fillRect/>
                </a:stretch>
              </p:blipFill>
              <p:spPr>
                <a:xfrm>
                  <a:off x="9567774" y="1086956"/>
                  <a:ext cx="205920" cy="2602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50" name="Ink 49">
                  <a:extLst>
                    <a:ext uri="{FF2B5EF4-FFF2-40B4-BE49-F238E27FC236}">
                      <a16:creationId xmlns:a16="http://schemas.microsoft.com/office/drawing/2014/main" id="{E6F169D8-C5E2-F973-7496-85AC4A54D4BD}"/>
                    </a:ext>
                  </a:extLst>
                </p14:cNvPr>
                <p14:cNvContentPartPr/>
                <p14:nvPr/>
              </p14:nvContentPartPr>
              <p14:xfrm>
                <a:off x="9679734" y="1075436"/>
                <a:ext cx="270360" cy="266040"/>
              </p14:xfrm>
            </p:contentPart>
          </mc:Choice>
          <mc:Fallback xmlns="">
            <p:pic>
              <p:nvPicPr>
                <p:cNvPr id="50" name="Ink 49">
                  <a:extLst>
                    <a:ext uri="{FF2B5EF4-FFF2-40B4-BE49-F238E27FC236}">
                      <a16:creationId xmlns:a16="http://schemas.microsoft.com/office/drawing/2014/main" id="{E6F169D8-C5E2-F973-7496-85AC4A54D4BD}"/>
                    </a:ext>
                  </a:extLst>
                </p:cNvPr>
                <p:cNvPicPr/>
                <p:nvPr/>
              </p:nvPicPr>
              <p:blipFill>
                <a:blip r:embed="rId23"/>
                <a:stretch>
                  <a:fillRect/>
                </a:stretch>
              </p:blipFill>
              <p:spPr>
                <a:xfrm>
                  <a:off x="9671094" y="1066436"/>
                  <a:ext cx="288000" cy="2836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51" name="Ink 50">
                  <a:extLst>
                    <a:ext uri="{FF2B5EF4-FFF2-40B4-BE49-F238E27FC236}">
                      <a16:creationId xmlns:a16="http://schemas.microsoft.com/office/drawing/2014/main" id="{3B748EE4-E4C1-E184-8687-BBF7644537C6}"/>
                    </a:ext>
                  </a:extLst>
                </p14:cNvPr>
                <p14:cNvContentPartPr/>
                <p14:nvPr/>
              </p14:nvContentPartPr>
              <p14:xfrm>
                <a:off x="10046934" y="1138796"/>
                <a:ext cx="129600" cy="216360"/>
              </p14:xfrm>
            </p:contentPart>
          </mc:Choice>
          <mc:Fallback xmlns="">
            <p:pic>
              <p:nvPicPr>
                <p:cNvPr id="51" name="Ink 50">
                  <a:extLst>
                    <a:ext uri="{FF2B5EF4-FFF2-40B4-BE49-F238E27FC236}">
                      <a16:creationId xmlns:a16="http://schemas.microsoft.com/office/drawing/2014/main" id="{3B748EE4-E4C1-E184-8687-BBF7644537C6}"/>
                    </a:ext>
                  </a:extLst>
                </p:cNvPr>
                <p:cNvPicPr/>
                <p:nvPr/>
              </p:nvPicPr>
              <p:blipFill>
                <a:blip r:embed="rId25"/>
                <a:stretch>
                  <a:fillRect/>
                </a:stretch>
              </p:blipFill>
              <p:spPr>
                <a:xfrm>
                  <a:off x="10037934" y="1129796"/>
                  <a:ext cx="147240" cy="2340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52" name="Ink 51">
                  <a:extLst>
                    <a:ext uri="{FF2B5EF4-FFF2-40B4-BE49-F238E27FC236}">
                      <a16:creationId xmlns:a16="http://schemas.microsoft.com/office/drawing/2014/main" id="{2828095D-F546-3234-0028-65D595EA45EE}"/>
                    </a:ext>
                  </a:extLst>
                </p14:cNvPr>
                <p14:cNvContentPartPr/>
                <p14:nvPr/>
              </p14:nvContentPartPr>
              <p14:xfrm>
                <a:off x="10215774" y="1123316"/>
                <a:ext cx="181440" cy="229320"/>
              </p14:xfrm>
            </p:contentPart>
          </mc:Choice>
          <mc:Fallback xmlns="">
            <p:pic>
              <p:nvPicPr>
                <p:cNvPr id="52" name="Ink 51">
                  <a:extLst>
                    <a:ext uri="{FF2B5EF4-FFF2-40B4-BE49-F238E27FC236}">
                      <a16:creationId xmlns:a16="http://schemas.microsoft.com/office/drawing/2014/main" id="{2828095D-F546-3234-0028-65D595EA45EE}"/>
                    </a:ext>
                  </a:extLst>
                </p:cNvPr>
                <p:cNvPicPr/>
                <p:nvPr/>
              </p:nvPicPr>
              <p:blipFill>
                <a:blip r:embed="rId27"/>
                <a:stretch>
                  <a:fillRect/>
                </a:stretch>
              </p:blipFill>
              <p:spPr>
                <a:xfrm>
                  <a:off x="10206774" y="1114316"/>
                  <a:ext cx="199080" cy="24696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53" name="Ink 52">
                  <a:extLst>
                    <a:ext uri="{FF2B5EF4-FFF2-40B4-BE49-F238E27FC236}">
                      <a16:creationId xmlns:a16="http://schemas.microsoft.com/office/drawing/2014/main" id="{BE34F754-431B-984B-05B7-E39D28DDBD2D}"/>
                    </a:ext>
                  </a:extLst>
                </p14:cNvPr>
                <p14:cNvContentPartPr/>
                <p14:nvPr/>
              </p14:nvContentPartPr>
              <p14:xfrm>
                <a:off x="10272294" y="1248236"/>
                <a:ext cx="105840" cy="10440"/>
              </p14:xfrm>
            </p:contentPart>
          </mc:Choice>
          <mc:Fallback xmlns="">
            <p:pic>
              <p:nvPicPr>
                <p:cNvPr id="53" name="Ink 52">
                  <a:extLst>
                    <a:ext uri="{FF2B5EF4-FFF2-40B4-BE49-F238E27FC236}">
                      <a16:creationId xmlns:a16="http://schemas.microsoft.com/office/drawing/2014/main" id="{BE34F754-431B-984B-05B7-E39D28DDBD2D}"/>
                    </a:ext>
                  </a:extLst>
                </p:cNvPr>
                <p:cNvPicPr/>
                <p:nvPr/>
              </p:nvPicPr>
              <p:blipFill>
                <a:blip r:embed="rId29"/>
                <a:stretch>
                  <a:fillRect/>
                </a:stretch>
              </p:blipFill>
              <p:spPr>
                <a:xfrm>
                  <a:off x="10263654" y="1239596"/>
                  <a:ext cx="12348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54" name="Ink 53">
                  <a:extLst>
                    <a:ext uri="{FF2B5EF4-FFF2-40B4-BE49-F238E27FC236}">
                      <a16:creationId xmlns:a16="http://schemas.microsoft.com/office/drawing/2014/main" id="{75C873EF-8E15-C8E4-5F5E-D38C328584E4}"/>
                    </a:ext>
                  </a:extLst>
                </p14:cNvPr>
                <p14:cNvContentPartPr/>
                <p14:nvPr/>
              </p14:nvContentPartPr>
              <p14:xfrm>
                <a:off x="10586934" y="1317356"/>
                <a:ext cx="22680" cy="64440"/>
              </p14:xfrm>
            </p:contentPart>
          </mc:Choice>
          <mc:Fallback xmlns="">
            <p:pic>
              <p:nvPicPr>
                <p:cNvPr id="54" name="Ink 53">
                  <a:extLst>
                    <a:ext uri="{FF2B5EF4-FFF2-40B4-BE49-F238E27FC236}">
                      <a16:creationId xmlns:a16="http://schemas.microsoft.com/office/drawing/2014/main" id="{75C873EF-8E15-C8E4-5F5E-D38C328584E4}"/>
                    </a:ext>
                  </a:extLst>
                </p:cNvPr>
                <p:cNvPicPr/>
                <p:nvPr/>
              </p:nvPicPr>
              <p:blipFill>
                <a:blip r:embed="rId31"/>
                <a:stretch>
                  <a:fillRect/>
                </a:stretch>
              </p:blipFill>
              <p:spPr>
                <a:xfrm>
                  <a:off x="10577934" y="1308716"/>
                  <a:ext cx="40320" cy="8208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55" name="Ink 54">
                  <a:extLst>
                    <a:ext uri="{FF2B5EF4-FFF2-40B4-BE49-F238E27FC236}">
                      <a16:creationId xmlns:a16="http://schemas.microsoft.com/office/drawing/2014/main" id="{FF198530-2B22-FD8A-88E8-4D1BFA2C9AC4}"/>
                    </a:ext>
                  </a:extLst>
                </p14:cNvPr>
                <p14:cNvContentPartPr/>
                <p14:nvPr/>
              </p14:nvContentPartPr>
              <p14:xfrm>
                <a:off x="10787094" y="1125476"/>
                <a:ext cx="221040" cy="240480"/>
              </p14:xfrm>
            </p:contentPart>
          </mc:Choice>
          <mc:Fallback xmlns="">
            <p:pic>
              <p:nvPicPr>
                <p:cNvPr id="55" name="Ink 54">
                  <a:extLst>
                    <a:ext uri="{FF2B5EF4-FFF2-40B4-BE49-F238E27FC236}">
                      <a16:creationId xmlns:a16="http://schemas.microsoft.com/office/drawing/2014/main" id="{FF198530-2B22-FD8A-88E8-4D1BFA2C9AC4}"/>
                    </a:ext>
                  </a:extLst>
                </p:cNvPr>
                <p:cNvPicPr/>
                <p:nvPr/>
              </p:nvPicPr>
              <p:blipFill>
                <a:blip r:embed="rId33"/>
                <a:stretch>
                  <a:fillRect/>
                </a:stretch>
              </p:blipFill>
              <p:spPr>
                <a:xfrm>
                  <a:off x="10778454" y="1116836"/>
                  <a:ext cx="238680" cy="2581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56" name="Ink 55">
                  <a:extLst>
                    <a:ext uri="{FF2B5EF4-FFF2-40B4-BE49-F238E27FC236}">
                      <a16:creationId xmlns:a16="http://schemas.microsoft.com/office/drawing/2014/main" id="{97771CBB-04C2-FCBB-B1C0-5B418DB69C22}"/>
                    </a:ext>
                  </a:extLst>
                </p14:cNvPr>
                <p14:cNvContentPartPr/>
                <p14:nvPr/>
              </p14:nvContentPartPr>
              <p14:xfrm>
                <a:off x="10895094" y="1241396"/>
                <a:ext cx="383760" cy="136800"/>
              </p14:xfrm>
            </p:contentPart>
          </mc:Choice>
          <mc:Fallback xmlns="">
            <p:pic>
              <p:nvPicPr>
                <p:cNvPr id="56" name="Ink 55">
                  <a:extLst>
                    <a:ext uri="{FF2B5EF4-FFF2-40B4-BE49-F238E27FC236}">
                      <a16:creationId xmlns:a16="http://schemas.microsoft.com/office/drawing/2014/main" id="{97771CBB-04C2-FCBB-B1C0-5B418DB69C22}"/>
                    </a:ext>
                  </a:extLst>
                </p:cNvPr>
                <p:cNvPicPr/>
                <p:nvPr/>
              </p:nvPicPr>
              <p:blipFill>
                <a:blip r:embed="rId35"/>
                <a:stretch>
                  <a:fillRect/>
                </a:stretch>
              </p:blipFill>
              <p:spPr>
                <a:xfrm>
                  <a:off x="10886094" y="1232396"/>
                  <a:ext cx="401400" cy="15444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57" name="Ink 56">
                  <a:extLst>
                    <a:ext uri="{FF2B5EF4-FFF2-40B4-BE49-F238E27FC236}">
                      <a16:creationId xmlns:a16="http://schemas.microsoft.com/office/drawing/2014/main" id="{4AAEFE05-509F-743F-0A45-86B69AE3B868}"/>
                    </a:ext>
                  </a:extLst>
                </p14:cNvPr>
                <p14:cNvContentPartPr/>
                <p14:nvPr/>
              </p14:nvContentPartPr>
              <p14:xfrm>
                <a:off x="11257974" y="1175876"/>
                <a:ext cx="6480" cy="24120"/>
              </p14:xfrm>
            </p:contentPart>
          </mc:Choice>
          <mc:Fallback xmlns="">
            <p:pic>
              <p:nvPicPr>
                <p:cNvPr id="57" name="Ink 56">
                  <a:extLst>
                    <a:ext uri="{FF2B5EF4-FFF2-40B4-BE49-F238E27FC236}">
                      <a16:creationId xmlns:a16="http://schemas.microsoft.com/office/drawing/2014/main" id="{4AAEFE05-509F-743F-0A45-86B69AE3B868}"/>
                    </a:ext>
                  </a:extLst>
                </p:cNvPr>
                <p:cNvPicPr/>
                <p:nvPr/>
              </p:nvPicPr>
              <p:blipFill>
                <a:blip r:embed="rId37"/>
                <a:stretch>
                  <a:fillRect/>
                </a:stretch>
              </p:blipFill>
              <p:spPr>
                <a:xfrm>
                  <a:off x="11249334" y="1166876"/>
                  <a:ext cx="24120" cy="4176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58" name="Ink 57">
                  <a:extLst>
                    <a:ext uri="{FF2B5EF4-FFF2-40B4-BE49-F238E27FC236}">
                      <a16:creationId xmlns:a16="http://schemas.microsoft.com/office/drawing/2014/main" id="{D81B685B-84BC-2217-E4F4-A5B74EF1EC0B}"/>
                    </a:ext>
                  </a:extLst>
                </p14:cNvPr>
                <p14:cNvContentPartPr/>
                <p14:nvPr/>
              </p14:nvContentPartPr>
              <p14:xfrm>
                <a:off x="11297214" y="1093076"/>
                <a:ext cx="118440" cy="274320"/>
              </p14:xfrm>
            </p:contentPart>
          </mc:Choice>
          <mc:Fallback xmlns="">
            <p:pic>
              <p:nvPicPr>
                <p:cNvPr id="58" name="Ink 57">
                  <a:extLst>
                    <a:ext uri="{FF2B5EF4-FFF2-40B4-BE49-F238E27FC236}">
                      <a16:creationId xmlns:a16="http://schemas.microsoft.com/office/drawing/2014/main" id="{D81B685B-84BC-2217-E4F4-A5B74EF1EC0B}"/>
                    </a:ext>
                  </a:extLst>
                </p:cNvPr>
                <p:cNvPicPr/>
                <p:nvPr/>
              </p:nvPicPr>
              <p:blipFill>
                <a:blip r:embed="rId39"/>
                <a:stretch>
                  <a:fillRect/>
                </a:stretch>
              </p:blipFill>
              <p:spPr>
                <a:xfrm>
                  <a:off x="11288214" y="1084076"/>
                  <a:ext cx="136080" cy="29196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59" name="Ink 58">
                  <a:extLst>
                    <a:ext uri="{FF2B5EF4-FFF2-40B4-BE49-F238E27FC236}">
                      <a16:creationId xmlns:a16="http://schemas.microsoft.com/office/drawing/2014/main" id="{6BBB6181-88ED-BFE0-46A4-92A4A71BB785}"/>
                    </a:ext>
                  </a:extLst>
                </p14:cNvPr>
                <p14:cNvContentPartPr/>
                <p14:nvPr/>
              </p14:nvContentPartPr>
              <p14:xfrm>
                <a:off x="11310534" y="1147796"/>
                <a:ext cx="127800" cy="268200"/>
              </p14:xfrm>
            </p:contentPart>
          </mc:Choice>
          <mc:Fallback xmlns="">
            <p:pic>
              <p:nvPicPr>
                <p:cNvPr id="59" name="Ink 58">
                  <a:extLst>
                    <a:ext uri="{FF2B5EF4-FFF2-40B4-BE49-F238E27FC236}">
                      <a16:creationId xmlns:a16="http://schemas.microsoft.com/office/drawing/2014/main" id="{6BBB6181-88ED-BFE0-46A4-92A4A71BB785}"/>
                    </a:ext>
                  </a:extLst>
                </p:cNvPr>
                <p:cNvPicPr/>
                <p:nvPr/>
              </p:nvPicPr>
              <p:blipFill>
                <a:blip r:embed="rId41"/>
                <a:stretch>
                  <a:fillRect/>
                </a:stretch>
              </p:blipFill>
              <p:spPr>
                <a:xfrm>
                  <a:off x="11301534" y="1139156"/>
                  <a:ext cx="145440" cy="28584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60" name="Ink 59">
                  <a:extLst>
                    <a:ext uri="{FF2B5EF4-FFF2-40B4-BE49-F238E27FC236}">
                      <a16:creationId xmlns:a16="http://schemas.microsoft.com/office/drawing/2014/main" id="{7B66BAD0-2543-8E00-3859-C11B3049C8F0}"/>
                    </a:ext>
                  </a:extLst>
                </p14:cNvPr>
                <p14:cNvContentPartPr/>
                <p14:nvPr/>
              </p14:nvContentPartPr>
              <p14:xfrm>
                <a:off x="11503854" y="1295756"/>
                <a:ext cx="182520" cy="69840"/>
              </p14:xfrm>
            </p:contentPart>
          </mc:Choice>
          <mc:Fallback xmlns="">
            <p:pic>
              <p:nvPicPr>
                <p:cNvPr id="60" name="Ink 59">
                  <a:extLst>
                    <a:ext uri="{FF2B5EF4-FFF2-40B4-BE49-F238E27FC236}">
                      <a16:creationId xmlns:a16="http://schemas.microsoft.com/office/drawing/2014/main" id="{7B66BAD0-2543-8E00-3859-C11B3049C8F0}"/>
                    </a:ext>
                  </a:extLst>
                </p:cNvPr>
                <p:cNvPicPr/>
                <p:nvPr/>
              </p:nvPicPr>
              <p:blipFill>
                <a:blip r:embed="rId43"/>
                <a:stretch>
                  <a:fillRect/>
                </a:stretch>
              </p:blipFill>
              <p:spPr>
                <a:xfrm>
                  <a:off x="11494854" y="1286756"/>
                  <a:ext cx="200160" cy="8748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61" name="Ink 60">
                  <a:extLst>
                    <a:ext uri="{FF2B5EF4-FFF2-40B4-BE49-F238E27FC236}">
                      <a16:creationId xmlns:a16="http://schemas.microsoft.com/office/drawing/2014/main" id="{76901DB7-04D2-0F6B-F11B-FFF8E473F10E}"/>
                    </a:ext>
                  </a:extLst>
                </p14:cNvPr>
                <p14:cNvContentPartPr/>
                <p14:nvPr/>
              </p14:nvContentPartPr>
              <p14:xfrm>
                <a:off x="9701334" y="1525796"/>
                <a:ext cx="813960" cy="266040"/>
              </p14:xfrm>
            </p:contentPart>
          </mc:Choice>
          <mc:Fallback xmlns="">
            <p:pic>
              <p:nvPicPr>
                <p:cNvPr id="61" name="Ink 60">
                  <a:extLst>
                    <a:ext uri="{FF2B5EF4-FFF2-40B4-BE49-F238E27FC236}">
                      <a16:creationId xmlns:a16="http://schemas.microsoft.com/office/drawing/2014/main" id="{76901DB7-04D2-0F6B-F11B-FFF8E473F10E}"/>
                    </a:ext>
                  </a:extLst>
                </p:cNvPr>
                <p:cNvPicPr/>
                <p:nvPr/>
              </p:nvPicPr>
              <p:blipFill>
                <a:blip r:embed="rId45"/>
                <a:stretch>
                  <a:fillRect/>
                </a:stretch>
              </p:blipFill>
              <p:spPr>
                <a:xfrm>
                  <a:off x="9692334" y="1516796"/>
                  <a:ext cx="831600" cy="28368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62" name="Ink 61">
                  <a:extLst>
                    <a:ext uri="{FF2B5EF4-FFF2-40B4-BE49-F238E27FC236}">
                      <a16:creationId xmlns:a16="http://schemas.microsoft.com/office/drawing/2014/main" id="{BE7C26E8-224F-4844-DF37-BECC3AB96425}"/>
                    </a:ext>
                  </a:extLst>
                </p14:cNvPr>
                <p14:cNvContentPartPr/>
                <p14:nvPr/>
              </p14:nvContentPartPr>
              <p14:xfrm>
                <a:off x="10639134" y="1616876"/>
                <a:ext cx="348840" cy="181440"/>
              </p14:xfrm>
            </p:contentPart>
          </mc:Choice>
          <mc:Fallback xmlns="">
            <p:pic>
              <p:nvPicPr>
                <p:cNvPr id="62" name="Ink 61">
                  <a:extLst>
                    <a:ext uri="{FF2B5EF4-FFF2-40B4-BE49-F238E27FC236}">
                      <a16:creationId xmlns:a16="http://schemas.microsoft.com/office/drawing/2014/main" id="{BE7C26E8-224F-4844-DF37-BECC3AB96425}"/>
                    </a:ext>
                  </a:extLst>
                </p:cNvPr>
                <p:cNvPicPr/>
                <p:nvPr/>
              </p:nvPicPr>
              <p:blipFill>
                <a:blip r:embed="rId47"/>
                <a:stretch>
                  <a:fillRect/>
                </a:stretch>
              </p:blipFill>
              <p:spPr>
                <a:xfrm>
                  <a:off x="10630494" y="1608236"/>
                  <a:ext cx="366480" cy="19908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63" name="Ink 62">
                  <a:extLst>
                    <a:ext uri="{FF2B5EF4-FFF2-40B4-BE49-F238E27FC236}">
                      <a16:creationId xmlns:a16="http://schemas.microsoft.com/office/drawing/2014/main" id="{449FF393-E479-574C-D3E8-68C016B59A22}"/>
                    </a:ext>
                  </a:extLst>
                </p14:cNvPr>
                <p14:cNvContentPartPr/>
                <p14:nvPr/>
              </p14:nvContentPartPr>
              <p14:xfrm>
                <a:off x="10982574" y="1582676"/>
                <a:ext cx="347760" cy="157680"/>
              </p14:xfrm>
            </p:contentPart>
          </mc:Choice>
          <mc:Fallback xmlns="">
            <p:pic>
              <p:nvPicPr>
                <p:cNvPr id="63" name="Ink 62">
                  <a:extLst>
                    <a:ext uri="{FF2B5EF4-FFF2-40B4-BE49-F238E27FC236}">
                      <a16:creationId xmlns:a16="http://schemas.microsoft.com/office/drawing/2014/main" id="{449FF393-E479-574C-D3E8-68C016B59A22}"/>
                    </a:ext>
                  </a:extLst>
                </p:cNvPr>
                <p:cNvPicPr/>
                <p:nvPr/>
              </p:nvPicPr>
              <p:blipFill>
                <a:blip r:embed="rId49"/>
                <a:stretch>
                  <a:fillRect/>
                </a:stretch>
              </p:blipFill>
              <p:spPr>
                <a:xfrm>
                  <a:off x="10973574" y="1573676"/>
                  <a:ext cx="365400" cy="17532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64" name="Ink 63">
                  <a:extLst>
                    <a:ext uri="{FF2B5EF4-FFF2-40B4-BE49-F238E27FC236}">
                      <a16:creationId xmlns:a16="http://schemas.microsoft.com/office/drawing/2014/main" id="{EEB7C915-5427-E34A-DE56-E22A6ECC39D5}"/>
                    </a:ext>
                  </a:extLst>
                </p14:cNvPr>
                <p14:cNvContentPartPr/>
                <p14:nvPr/>
              </p14:nvContentPartPr>
              <p14:xfrm>
                <a:off x="11414934" y="1612556"/>
                <a:ext cx="10440" cy="7920"/>
              </p14:xfrm>
            </p:contentPart>
          </mc:Choice>
          <mc:Fallback xmlns="">
            <p:pic>
              <p:nvPicPr>
                <p:cNvPr id="64" name="Ink 63">
                  <a:extLst>
                    <a:ext uri="{FF2B5EF4-FFF2-40B4-BE49-F238E27FC236}">
                      <a16:creationId xmlns:a16="http://schemas.microsoft.com/office/drawing/2014/main" id="{EEB7C915-5427-E34A-DE56-E22A6ECC39D5}"/>
                    </a:ext>
                  </a:extLst>
                </p:cNvPr>
                <p:cNvPicPr/>
                <p:nvPr/>
              </p:nvPicPr>
              <p:blipFill>
                <a:blip r:embed="rId51"/>
                <a:stretch>
                  <a:fillRect/>
                </a:stretch>
              </p:blipFill>
              <p:spPr>
                <a:xfrm>
                  <a:off x="11406294" y="1603556"/>
                  <a:ext cx="28080" cy="2556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 name="Ink 2">
                  <a:extLst>
                    <a:ext uri="{FF2B5EF4-FFF2-40B4-BE49-F238E27FC236}">
                      <a16:creationId xmlns:a16="http://schemas.microsoft.com/office/drawing/2014/main" id="{22491565-121D-6F9E-39E0-083A3BD13FD9}"/>
                    </a:ext>
                  </a:extLst>
                </p14:cNvPr>
                <p14:cNvContentPartPr/>
                <p14:nvPr/>
              </p14:nvContentPartPr>
              <p14:xfrm>
                <a:off x="9475614" y="3374036"/>
                <a:ext cx="377640" cy="393120"/>
              </p14:xfrm>
            </p:contentPart>
          </mc:Choice>
          <mc:Fallback xmlns="">
            <p:pic>
              <p:nvPicPr>
                <p:cNvPr id="3" name="Ink 2">
                  <a:extLst>
                    <a:ext uri="{FF2B5EF4-FFF2-40B4-BE49-F238E27FC236}">
                      <a16:creationId xmlns:a16="http://schemas.microsoft.com/office/drawing/2014/main" id="{22491565-121D-6F9E-39E0-083A3BD13FD9}"/>
                    </a:ext>
                  </a:extLst>
                </p:cNvPr>
                <p:cNvPicPr/>
                <p:nvPr/>
              </p:nvPicPr>
              <p:blipFill>
                <a:blip r:embed="rId53"/>
                <a:stretch>
                  <a:fillRect/>
                </a:stretch>
              </p:blipFill>
              <p:spPr>
                <a:xfrm>
                  <a:off x="9466614" y="3365036"/>
                  <a:ext cx="395280" cy="41076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4" name="Ink 3">
                  <a:extLst>
                    <a:ext uri="{FF2B5EF4-FFF2-40B4-BE49-F238E27FC236}">
                      <a16:creationId xmlns:a16="http://schemas.microsoft.com/office/drawing/2014/main" id="{B1369638-000D-D4E5-6622-B8D1687FE120}"/>
                    </a:ext>
                  </a:extLst>
                </p14:cNvPr>
                <p14:cNvContentPartPr/>
                <p14:nvPr/>
              </p14:nvContentPartPr>
              <p14:xfrm>
                <a:off x="9978534" y="3419036"/>
                <a:ext cx="215640" cy="321120"/>
              </p14:xfrm>
            </p:contentPart>
          </mc:Choice>
          <mc:Fallback xmlns="">
            <p:pic>
              <p:nvPicPr>
                <p:cNvPr id="4" name="Ink 3">
                  <a:extLst>
                    <a:ext uri="{FF2B5EF4-FFF2-40B4-BE49-F238E27FC236}">
                      <a16:creationId xmlns:a16="http://schemas.microsoft.com/office/drawing/2014/main" id="{B1369638-000D-D4E5-6622-B8D1687FE120}"/>
                    </a:ext>
                  </a:extLst>
                </p:cNvPr>
                <p:cNvPicPr/>
                <p:nvPr/>
              </p:nvPicPr>
              <p:blipFill>
                <a:blip r:embed="rId55"/>
                <a:stretch>
                  <a:fillRect/>
                </a:stretch>
              </p:blipFill>
              <p:spPr>
                <a:xfrm>
                  <a:off x="9969534" y="3410396"/>
                  <a:ext cx="233280" cy="33876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5" name="Ink 4">
                  <a:extLst>
                    <a:ext uri="{FF2B5EF4-FFF2-40B4-BE49-F238E27FC236}">
                      <a16:creationId xmlns:a16="http://schemas.microsoft.com/office/drawing/2014/main" id="{E2D03DD8-3950-AE77-06FE-F1CF372A4FFB}"/>
                    </a:ext>
                  </a:extLst>
                </p14:cNvPr>
                <p14:cNvContentPartPr/>
                <p14:nvPr/>
              </p14:nvContentPartPr>
              <p14:xfrm>
                <a:off x="10012734" y="3557276"/>
                <a:ext cx="173160" cy="71280"/>
              </p14:xfrm>
            </p:contentPart>
          </mc:Choice>
          <mc:Fallback xmlns="">
            <p:pic>
              <p:nvPicPr>
                <p:cNvPr id="5" name="Ink 4">
                  <a:extLst>
                    <a:ext uri="{FF2B5EF4-FFF2-40B4-BE49-F238E27FC236}">
                      <a16:creationId xmlns:a16="http://schemas.microsoft.com/office/drawing/2014/main" id="{E2D03DD8-3950-AE77-06FE-F1CF372A4FFB}"/>
                    </a:ext>
                  </a:extLst>
                </p:cNvPr>
                <p:cNvPicPr/>
                <p:nvPr/>
              </p:nvPicPr>
              <p:blipFill>
                <a:blip r:embed="rId57"/>
                <a:stretch>
                  <a:fillRect/>
                </a:stretch>
              </p:blipFill>
              <p:spPr>
                <a:xfrm>
                  <a:off x="10004094" y="3548276"/>
                  <a:ext cx="190800" cy="8892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6" name="Ink 5">
                  <a:extLst>
                    <a:ext uri="{FF2B5EF4-FFF2-40B4-BE49-F238E27FC236}">
                      <a16:creationId xmlns:a16="http://schemas.microsoft.com/office/drawing/2014/main" id="{8E18954E-E7FD-7605-B3FD-49704AC7D54A}"/>
                    </a:ext>
                  </a:extLst>
                </p14:cNvPr>
                <p14:cNvContentPartPr/>
                <p14:nvPr/>
              </p14:nvContentPartPr>
              <p14:xfrm>
                <a:off x="10383894" y="3320396"/>
                <a:ext cx="182160" cy="395280"/>
              </p14:xfrm>
            </p:contentPart>
          </mc:Choice>
          <mc:Fallback xmlns="">
            <p:pic>
              <p:nvPicPr>
                <p:cNvPr id="6" name="Ink 5">
                  <a:extLst>
                    <a:ext uri="{FF2B5EF4-FFF2-40B4-BE49-F238E27FC236}">
                      <a16:creationId xmlns:a16="http://schemas.microsoft.com/office/drawing/2014/main" id="{8E18954E-E7FD-7605-B3FD-49704AC7D54A}"/>
                    </a:ext>
                  </a:extLst>
                </p:cNvPr>
                <p:cNvPicPr/>
                <p:nvPr/>
              </p:nvPicPr>
              <p:blipFill>
                <a:blip r:embed="rId59"/>
                <a:stretch>
                  <a:fillRect/>
                </a:stretch>
              </p:blipFill>
              <p:spPr>
                <a:xfrm>
                  <a:off x="10374894" y="3311756"/>
                  <a:ext cx="199800" cy="41292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7" name="Ink 6">
                  <a:extLst>
                    <a:ext uri="{FF2B5EF4-FFF2-40B4-BE49-F238E27FC236}">
                      <a16:creationId xmlns:a16="http://schemas.microsoft.com/office/drawing/2014/main" id="{FD73CCE5-1BED-EB68-5C2A-0371C7D92658}"/>
                    </a:ext>
                  </a:extLst>
                </p14:cNvPr>
                <p14:cNvContentPartPr/>
                <p14:nvPr/>
              </p14:nvContentPartPr>
              <p14:xfrm>
                <a:off x="9815814" y="3871556"/>
                <a:ext cx="408240" cy="455400"/>
              </p14:xfrm>
            </p:contentPart>
          </mc:Choice>
          <mc:Fallback xmlns="">
            <p:pic>
              <p:nvPicPr>
                <p:cNvPr id="7" name="Ink 6">
                  <a:extLst>
                    <a:ext uri="{FF2B5EF4-FFF2-40B4-BE49-F238E27FC236}">
                      <a16:creationId xmlns:a16="http://schemas.microsoft.com/office/drawing/2014/main" id="{FD73CCE5-1BED-EB68-5C2A-0371C7D92658}"/>
                    </a:ext>
                  </a:extLst>
                </p:cNvPr>
                <p:cNvPicPr/>
                <p:nvPr/>
              </p:nvPicPr>
              <p:blipFill>
                <a:blip r:embed="rId61"/>
                <a:stretch>
                  <a:fillRect/>
                </a:stretch>
              </p:blipFill>
              <p:spPr>
                <a:xfrm>
                  <a:off x="9807174" y="3862556"/>
                  <a:ext cx="425880" cy="47304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8" name="Ink 7">
                  <a:extLst>
                    <a:ext uri="{FF2B5EF4-FFF2-40B4-BE49-F238E27FC236}">
                      <a16:creationId xmlns:a16="http://schemas.microsoft.com/office/drawing/2014/main" id="{54829C39-EC2C-876D-3D2B-F8B4A8E71A8B}"/>
                    </a:ext>
                  </a:extLst>
                </p14:cNvPr>
                <p14:cNvContentPartPr/>
                <p14:nvPr/>
              </p14:nvContentPartPr>
              <p14:xfrm>
                <a:off x="10324134" y="4059476"/>
                <a:ext cx="168840" cy="199800"/>
              </p14:xfrm>
            </p:contentPart>
          </mc:Choice>
          <mc:Fallback xmlns="">
            <p:pic>
              <p:nvPicPr>
                <p:cNvPr id="8" name="Ink 7">
                  <a:extLst>
                    <a:ext uri="{FF2B5EF4-FFF2-40B4-BE49-F238E27FC236}">
                      <a16:creationId xmlns:a16="http://schemas.microsoft.com/office/drawing/2014/main" id="{54829C39-EC2C-876D-3D2B-F8B4A8E71A8B}"/>
                    </a:ext>
                  </a:extLst>
                </p:cNvPr>
                <p:cNvPicPr/>
                <p:nvPr/>
              </p:nvPicPr>
              <p:blipFill>
                <a:blip r:embed="rId63"/>
                <a:stretch>
                  <a:fillRect/>
                </a:stretch>
              </p:blipFill>
              <p:spPr>
                <a:xfrm>
                  <a:off x="10315134" y="4050836"/>
                  <a:ext cx="186480" cy="21744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9" name="Ink 8">
                  <a:extLst>
                    <a:ext uri="{FF2B5EF4-FFF2-40B4-BE49-F238E27FC236}">
                      <a16:creationId xmlns:a16="http://schemas.microsoft.com/office/drawing/2014/main" id="{80926A92-25AE-9902-EC12-421C85670E41}"/>
                    </a:ext>
                  </a:extLst>
                </p14:cNvPr>
                <p14:cNvContentPartPr/>
                <p14:nvPr/>
              </p14:nvContentPartPr>
              <p14:xfrm>
                <a:off x="10598814" y="3964076"/>
                <a:ext cx="30960" cy="206640"/>
              </p14:xfrm>
            </p:contentPart>
          </mc:Choice>
          <mc:Fallback xmlns="">
            <p:pic>
              <p:nvPicPr>
                <p:cNvPr id="9" name="Ink 8">
                  <a:extLst>
                    <a:ext uri="{FF2B5EF4-FFF2-40B4-BE49-F238E27FC236}">
                      <a16:creationId xmlns:a16="http://schemas.microsoft.com/office/drawing/2014/main" id="{80926A92-25AE-9902-EC12-421C85670E41}"/>
                    </a:ext>
                  </a:extLst>
                </p:cNvPr>
                <p:cNvPicPr/>
                <p:nvPr/>
              </p:nvPicPr>
              <p:blipFill>
                <a:blip r:embed="rId65"/>
                <a:stretch>
                  <a:fillRect/>
                </a:stretch>
              </p:blipFill>
              <p:spPr>
                <a:xfrm>
                  <a:off x="10590174" y="3955076"/>
                  <a:ext cx="48600" cy="22428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10" name="Ink 9">
                  <a:extLst>
                    <a:ext uri="{FF2B5EF4-FFF2-40B4-BE49-F238E27FC236}">
                      <a16:creationId xmlns:a16="http://schemas.microsoft.com/office/drawing/2014/main" id="{79082FCE-2A85-BE97-3A52-7A48923C17CE}"/>
                    </a:ext>
                  </a:extLst>
                </p14:cNvPr>
                <p14:cNvContentPartPr/>
                <p14:nvPr/>
              </p14:nvContentPartPr>
              <p14:xfrm>
                <a:off x="10695294" y="3967676"/>
                <a:ext cx="326880" cy="276120"/>
              </p14:xfrm>
            </p:contentPart>
          </mc:Choice>
          <mc:Fallback xmlns="">
            <p:pic>
              <p:nvPicPr>
                <p:cNvPr id="10" name="Ink 9">
                  <a:extLst>
                    <a:ext uri="{FF2B5EF4-FFF2-40B4-BE49-F238E27FC236}">
                      <a16:creationId xmlns:a16="http://schemas.microsoft.com/office/drawing/2014/main" id="{79082FCE-2A85-BE97-3A52-7A48923C17CE}"/>
                    </a:ext>
                  </a:extLst>
                </p:cNvPr>
                <p:cNvPicPr/>
                <p:nvPr/>
              </p:nvPicPr>
              <p:blipFill>
                <a:blip r:embed="rId67"/>
                <a:stretch>
                  <a:fillRect/>
                </a:stretch>
              </p:blipFill>
              <p:spPr>
                <a:xfrm>
                  <a:off x="10686294" y="3958676"/>
                  <a:ext cx="344520" cy="29376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11" name="Ink 10">
                  <a:extLst>
                    <a:ext uri="{FF2B5EF4-FFF2-40B4-BE49-F238E27FC236}">
                      <a16:creationId xmlns:a16="http://schemas.microsoft.com/office/drawing/2014/main" id="{C3A34A41-E829-3616-1BDA-A7F15646FEA6}"/>
                    </a:ext>
                  </a:extLst>
                </p14:cNvPr>
                <p14:cNvContentPartPr/>
                <p14:nvPr/>
              </p14:nvContentPartPr>
              <p14:xfrm>
                <a:off x="10972854" y="4047956"/>
                <a:ext cx="227160" cy="150840"/>
              </p14:xfrm>
            </p:contentPart>
          </mc:Choice>
          <mc:Fallback xmlns="">
            <p:pic>
              <p:nvPicPr>
                <p:cNvPr id="11" name="Ink 10">
                  <a:extLst>
                    <a:ext uri="{FF2B5EF4-FFF2-40B4-BE49-F238E27FC236}">
                      <a16:creationId xmlns:a16="http://schemas.microsoft.com/office/drawing/2014/main" id="{C3A34A41-E829-3616-1BDA-A7F15646FEA6}"/>
                    </a:ext>
                  </a:extLst>
                </p:cNvPr>
                <p:cNvPicPr/>
                <p:nvPr/>
              </p:nvPicPr>
              <p:blipFill>
                <a:blip r:embed="rId69"/>
                <a:stretch>
                  <a:fillRect/>
                </a:stretch>
              </p:blipFill>
              <p:spPr>
                <a:xfrm>
                  <a:off x="10963854" y="4039316"/>
                  <a:ext cx="244800"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12" name="Ink 11">
                  <a:extLst>
                    <a:ext uri="{FF2B5EF4-FFF2-40B4-BE49-F238E27FC236}">
                      <a16:creationId xmlns:a16="http://schemas.microsoft.com/office/drawing/2014/main" id="{A8B3D6CA-C77A-8267-3F0F-57C12D1ACD21}"/>
                    </a:ext>
                  </a:extLst>
                </p14:cNvPr>
                <p14:cNvContentPartPr/>
                <p14:nvPr/>
              </p14:nvContentPartPr>
              <p14:xfrm>
                <a:off x="11263734" y="3926636"/>
                <a:ext cx="4320" cy="16200"/>
              </p14:xfrm>
            </p:contentPart>
          </mc:Choice>
          <mc:Fallback xmlns="">
            <p:pic>
              <p:nvPicPr>
                <p:cNvPr id="12" name="Ink 11">
                  <a:extLst>
                    <a:ext uri="{FF2B5EF4-FFF2-40B4-BE49-F238E27FC236}">
                      <a16:creationId xmlns:a16="http://schemas.microsoft.com/office/drawing/2014/main" id="{A8B3D6CA-C77A-8267-3F0F-57C12D1ACD21}"/>
                    </a:ext>
                  </a:extLst>
                </p:cNvPr>
                <p:cNvPicPr/>
                <p:nvPr/>
              </p:nvPicPr>
              <p:blipFill>
                <a:blip r:embed="rId71"/>
                <a:stretch>
                  <a:fillRect/>
                </a:stretch>
              </p:blipFill>
              <p:spPr>
                <a:xfrm>
                  <a:off x="11255094" y="3917996"/>
                  <a:ext cx="21960" cy="3384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13" name="Ink 12">
                  <a:extLst>
                    <a:ext uri="{FF2B5EF4-FFF2-40B4-BE49-F238E27FC236}">
                      <a16:creationId xmlns:a16="http://schemas.microsoft.com/office/drawing/2014/main" id="{8CFD9DD6-B1C8-CA21-F436-E716E84A1C40}"/>
                    </a:ext>
                  </a:extLst>
                </p14:cNvPr>
                <p14:cNvContentPartPr/>
                <p14:nvPr/>
              </p14:nvContentPartPr>
              <p14:xfrm>
                <a:off x="11328534" y="3951836"/>
                <a:ext cx="672840" cy="245160"/>
              </p14:xfrm>
            </p:contentPart>
          </mc:Choice>
          <mc:Fallback xmlns="">
            <p:pic>
              <p:nvPicPr>
                <p:cNvPr id="13" name="Ink 12">
                  <a:extLst>
                    <a:ext uri="{FF2B5EF4-FFF2-40B4-BE49-F238E27FC236}">
                      <a16:creationId xmlns:a16="http://schemas.microsoft.com/office/drawing/2014/main" id="{8CFD9DD6-B1C8-CA21-F436-E716E84A1C40}"/>
                    </a:ext>
                  </a:extLst>
                </p:cNvPr>
                <p:cNvPicPr/>
                <p:nvPr/>
              </p:nvPicPr>
              <p:blipFill>
                <a:blip r:embed="rId73"/>
                <a:stretch>
                  <a:fillRect/>
                </a:stretch>
              </p:blipFill>
              <p:spPr>
                <a:xfrm>
                  <a:off x="11319894" y="3942836"/>
                  <a:ext cx="690480" cy="26280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14" name="Ink 13">
                  <a:extLst>
                    <a:ext uri="{FF2B5EF4-FFF2-40B4-BE49-F238E27FC236}">
                      <a16:creationId xmlns:a16="http://schemas.microsoft.com/office/drawing/2014/main" id="{290D6C15-C797-5A8B-BE64-C05A0C157BC3}"/>
                    </a:ext>
                  </a:extLst>
                </p14:cNvPr>
                <p14:cNvContentPartPr/>
                <p14:nvPr/>
              </p14:nvContentPartPr>
              <p14:xfrm>
                <a:off x="9636174" y="4436396"/>
                <a:ext cx="214920" cy="363600"/>
              </p14:xfrm>
            </p:contentPart>
          </mc:Choice>
          <mc:Fallback xmlns="">
            <p:pic>
              <p:nvPicPr>
                <p:cNvPr id="14" name="Ink 13">
                  <a:extLst>
                    <a:ext uri="{FF2B5EF4-FFF2-40B4-BE49-F238E27FC236}">
                      <a16:creationId xmlns:a16="http://schemas.microsoft.com/office/drawing/2014/main" id="{290D6C15-C797-5A8B-BE64-C05A0C157BC3}"/>
                    </a:ext>
                  </a:extLst>
                </p:cNvPr>
                <p:cNvPicPr/>
                <p:nvPr/>
              </p:nvPicPr>
              <p:blipFill>
                <a:blip r:embed="rId75"/>
                <a:stretch>
                  <a:fillRect/>
                </a:stretch>
              </p:blipFill>
              <p:spPr>
                <a:xfrm>
                  <a:off x="9627534" y="4427396"/>
                  <a:ext cx="232560" cy="38124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15" name="Ink 14">
                  <a:extLst>
                    <a:ext uri="{FF2B5EF4-FFF2-40B4-BE49-F238E27FC236}">
                      <a16:creationId xmlns:a16="http://schemas.microsoft.com/office/drawing/2014/main" id="{EC5EF866-87CC-F6CB-9F3A-620B1103A017}"/>
                    </a:ext>
                  </a:extLst>
                </p14:cNvPr>
                <p14:cNvContentPartPr/>
                <p14:nvPr/>
              </p14:nvContentPartPr>
              <p14:xfrm>
                <a:off x="10008414" y="4502996"/>
                <a:ext cx="56160" cy="335160"/>
              </p14:xfrm>
            </p:contentPart>
          </mc:Choice>
          <mc:Fallback xmlns="">
            <p:pic>
              <p:nvPicPr>
                <p:cNvPr id="15" name="Ink 14">
                  <a:extLst>
                    <a:ext uri="{FF2B5EF4-FFF2-40B4-BE49-F238E27FC236}">
                      <a16:creationId xmlns:a16="http://schemas.microsoft.com/office/drawing/2014/main" id="{EC5EF866-87CC-F6CB-9F3A-620B1103A017}"/>
                    </a:ext>
                  </a:extLst>
                </p:cNvPr>
                <p:cNvPicPr/>
                <p:nvPr/>
              </p:nvPicPr>
              <p:blipFill>
                <a:blip r:embed="rId77"/>
                <a:stretch>
                  <a:fillRect/>
                </a:stretch>
              </p:blipFill>
              <p:spPr>
                <a:xfrm>
                  <a:off x="9999414" y="4494356"/>
                  <a:ext cx="73800" cy="35280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16" name="Ink 15">
                  <a:extLst>
                    <a:ext uri="{FF2B5EF4-FFF2-40B4-BE49-F238E27FC236}">
                      <a16:creationId xmlns:a16="http://schemas.microsoft.com/office/drawing/2014/main" id="{B34B92FC-2794-36B1-C2A2-7AAE3EDD02F4}"/>
                    </a:ext>
                  </a:extLst>
                </p14:cNvPr>
                <p14:cNvContentPartPr/>
                <p14:nvPr/>
              </p14:nvContentPartPr>
              <p14:xfrm>
                <a:off x="10213254" y="4559876"/>
                <a:ext cx="32040" cy="203400"/>
              </p14:xfrm>
            </p:contentPart>
          </mc:Choice>
          <mc:Fallback xmlns="">
            <p:pic>
              <p:nvPicPr>
                <p:cNvPr id="16" name="Ink 15">
                  <a:extLst>
                    <a:ext uri="{FF2B5EF4-FFF2-40B4-BE49-F238E27FC236}">
                      <a16:creationId xmlns:a16="http://schemas.microsoft.com/office/drawing/2014/main" id="{B34B92FC-2794-36B1-C2A2-7AAE3EDD02F4}"/>
                    </a:ext>
                  </a:extLst>
                </p:cNvPr>
                <p:cNvPicPr/>
                <p:nvPr/>
              </p:nvPicPr>
              <p:blipFill>
                <a:blip r:embed="rId79"/>
                <a:stretch>
                  <a:fillRect/>
                </a:stretch>
              </p:blipFill>
              <p:spPr>
                <a:xfrm>
                  <a:off x="10204254" y="4551236"/>
                  <a:ext cx="49680" cy="22104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17" name="Ink 16">
                  <a:extLst>
                    <a:ext uri="{FF2B5EF4-FFF2-40B4-BE49-F238E27FC236}">
                      <a16:creationId xmlns:a16="http://schemas.microsoft.com/office/drawing/2014/main" id="{A271667F-4BE0-A1DA-476B-00C998656CEC}"/>
                    </a:ext>
                  </a:extLst>
                </p14:cNvPr>
                <p14:cNvContentPartPr/>
                <p14:nvPr/>
              </p14:nvContentPartPr>
              <p14:xfrm>
                <a:off x="10048734" y="4506596"/>
                <a:ext cx="412920" cy="246960"/>
              </p14:xfrm>
            </p:contentPart>
          </mc:Choice>
          <mc:Fallback xmlns="">
            <p:pic>
              <p:nvPicPr>
                <p:cNvPr id="17" name="Ink 16">
                  <a:extLst>
                    <a:ext uri="{FF2B5EF4-FFF2-40B4-BE49-F238E27FC236}">
                      <a16:creationId xmlns:a16="http://schemas.microsoft.com/office/drawing/2014/main" id="{A271667F-4BE0-A1DA-476B-00C998656CEC}"/>
                    </a:ext>
                  </a:extLst>
                </p:cNvPr>
                <p:cNvPicPr/>
                <p:nvPr/>
              </p:nvPicPr>
              <p:blipFill>
                <a:blip r:embed="rId81"/>
                <a:stretch>
                  <a:fillRect/>
                </a:stretch>
              </p:blipFill>
              <p:spPr>
                <a:xfrm>
                  <a:off x="10039734" y="4497596"/>
                  <a:ext cx="430560" cy="26460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18" name="Ink 17">
                  <a:extLst>
                    <a:ext uri="{FF2B5EF4-FFF2-40B4-BE49-F238E27FC236}">
                      <a16:creationId xmlns:a16="http://schemas.microsoft.com/office/drawing/2014/main" id="{DC3A56C8-2EE0-223C-3CBE-F479D39A5AC0}"/>
                    </a:ext>
                  </a:extLst>
                </p14:cNvPr>
                <p14:cNvContentPartPr/>
                <p14:nvPr/>
              </p14:nvContentPartPr>
              <p14:xfrm>
                <a:off x="10382814" y="4506236"/>
                <a:ext cx="217080" cy="202320"/>
              </p14:xfrm>
            </p:contentPart>
          </mc:Choice>
          <mc:Fallback xmlns="">
            <p:pic>
              <p:nvPicPr>
                <p:cNvPr id="18" name="Ink 17">
                  <a:extLst>
                    <a:ext uri="{FF2B5EF4-FFF2-40B4-BE49-F238E27FC236}">
                      <a16:creationId xmlns:a16="http://schemas.microsoft.com/office/drawing/2014/main" id="{DC3A56C8-2EE0-223C-3CBE-F479D39A5AC0}"/>
                    </a:ext>
                  </a:extLst>
                </p:cNvPr>
                <p:cNvPicPr/>
                <p:nvPr/>
              </p:nvPicPr>
              <p:blipFill>
                <a:blip r:embed="rId83"/>
                <a:stretch>
                  <a:fillRect/>
                </a:stretch>
              </p:blipFill>
              <p:spPr>
                <a:xfrm>
                  <a:off x="10374174" y="4497596"/>
                  <a:ext cx="234720" cy="21996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19" name="Ink 18">
                  <a:extLst>
                    <a:ext uri="{FF2B5EF4-FFF2-40B4-BE49-F238E27FC236}">
                      <a16:creationId xmlns:a16="http://schemas.microsoft.com/office/drawing/2014/main" id="{195B2C0A-BE96-7242-B9E9-FFAC56697545}"/>
                    </a:ext>
                  </a:extLst>
                </p14:cNvPr>
                <p14:cNvContentPartPr/>
                <p14:nvPr/>
              </p14:nvContentPartPr>
              <p14:xfrm>
                <a:off x="10669734" y="4474916"/>
                <a:ext cx="225360" cy="275760"/>
              </p14:xfrm>
            </p:contentPart>
          </mc:Choice>
          <mc:Fallback xmlns="">
            <p:pic>
              <p:nvPicPr>
                <p:cNvPr id="19" name="Ink 18">
                  <a:extLst>
                    <a:ext uri="{FF2B5EF4-FFF2-40B4-BE49-F238E27FC236}">
                      <a16:creationId xmlns:a16="http://schemas.microsoft.com/office/drawing/2014/main" id="{195B2C0A-BE96-7242-B9E9-FFAC56697545}"/>
                    </a:ext>
                  </a:extLst>
                </p:cNvPr>
                <p:cNvPicPr/>
                <p:nvPr/>
              </p:nvPicPr>
              <p:blipFill>
                <a:blip r:embed="rId85"/>
                <a:stretch>
                  <a:fillRect/>
                </a:stretch>
              </p:blipFill>
              <p:spPr>
                <a:xfrm>
                  <a:off x="10661094" y="4465916"/>
                  <a:ext cx="243000" cy="29340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20" name="Ink 19">
                  <a:extLst>
                    <a:ext uri="{FF2B5EF4-FFF2-40B4-BE49-F238E27FC236}">
                      <a16:creationId xmlns:a16="http://schemas.microsoft.com/office/drawing/2014/main" id="{ED3B8A8E-E53C-C39B-394E-858B6FDB629C}"/>
                    </a:ext>
                  </a:extLst>
                </p14:cNvPr>
                <p14:cNvContentPartPr/>
                <p14:nvPr/>
              </p14:nvContentPartPr>
              <p14:xfrm>
                <a:off x="10753974" y="4624676"/>
                <a:ext cx="105840" cy="36000"/>
              </p14:xfrm>
            </p:contentPart>
          </mc:Choice>
          <mc:Fallback xmlns="">
            <p:pic>
              <p:nvPicPr>
                <p:cNvPr id="20" name="Ink 19">
                  <a:extLst>
                    <a:ext uri="{FF2B5EF4-FFF2-40B4-BE49-F238E27FC236}">
                      <a16:creationId xmlns:a16="http://schemas.microsoft.com/office/drawing/2014/main" id="{ED3B8A8E-E53C-C39B-394E-858B6FDB629C}"/>
                    </a:ext>
                  </a:extLst>
                </p:cNvPr>
                <p:cNvPicPr/>
                <p:nvPr/>
              </p:nvPicPr>
              <p:blipFill>
                <a:blip r:embed="rId87"/>
                <a:stretch>
                  <a:fillRect/>
                </a:stretch>
              </p:blipFill>
              <p:spPr>
                <a:xfrm>
                  <a:off x="10745334" y="4615676"/>
                  <a:ext cx="123480" cy="5364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21" name="Ink 20">
                  <a:extLst>
                    <a:ext uri="{FF2B5EF4-FFF2-40B4-BE49-F238E27FC236}">
                      <a16:creationId xmlns:a16="http://schemas.microsoft.com/office/drawing/2014/main" id="{F5504DFF-BB1C-527C-9D63-E3D84EF929C0}"/>
                    </a:ext>
                  </a:extLst>
                </p14:cNvPr>
                <p14:cNvContentPartPr/>
                <p14:nvPr/>
              </p14:nvContentPartPr>
              <p14:xfrm>
                <a:off x="10941174" y="4502636"/>
                <a:ext cx="72000" cy="207720"/>
              </p14:xfrm>
            </p:contentPart>
          </mc:Choice>
          <mc:Fallback xmlns="">
            <p:pic>
              <p:nvPicPr>
                <p:cNvPr id="21" name="Ink 20">
                  <a:extLst>
                    <a:ext uri="{FF2B5EF4-FFF2-40B4-BE49-F238E27FC236}">
                      <a16:creationId xmlns:a16="http://schemas.microsoft.com/office/drawing/2014/main" id="{F5504DFF-BB1C-527C-9D63-E3D84EF929C0}"/>
                    </a:ext>
                  </a:extLst>
                </p:cNvPr>
                <p:cNvPicPr/>
                <p:nvPr/>
              </p:nvPicPr>
              <p:blipFill>
                <a:blip r:embed="rId89"/>
                <a:stretch>
                  <a:fillRect/>
                </a:stretch>
              </p:blipFill>
              <p:spPr>
                <a:xfrm>
                  <a:off x="10932174" y="4493636"/>
                  <a:ext cx="89640" cy="22536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22" name="Ink 21">
                  <a:extLst>
                    <a:ext uri="{FF2B5EF4-FFF2-40B4-BE49-F238E27FC236}">
                      <a16:creationId xmlns:a16="http://schemas.microsoft.com/office/drawing/2014/main" id="{846A6B92-C46B-4B28-0F00-90C860AC608B}"/>
                    </a:ext>
                  </a:extLst>
                </p14:cNvPr>
                <p14:cNvContentPartPr/>
                <p14:nvPr/>
              </p14:nvContentPartPr>
              <p14:xfrm>
                <a:off x="10972854" y="4442156"/>
                <a:ext cx="241920" cy="237960"/>
              </p14:xfrm>
            </p:contentPart>
          </mc:Choice>
          <mc:Fallback xmlns="">
            <p:pic>
              <p:nvPicPr>
                <p:cNvPr id="22" name="Ink 21">
                  <a:extLst>
                    <a:ext uri="{FF2B5EF4-FFF2-40B4-BE49-F238E27FC236}">
                      <a16:creationId xmlns:a16="http://schemas.microsoft.com/office/drawing/2014/main" id="{846A6B92-C46B-4B28-0F00-90C860AC608B}"/>
                    </a:ext>
                  </a:extLst>
                </p:cNvPr>
                <p:cNvPicPr/>
                <p:nvPr/>
              </p:nvPicPr>
              <p:blipFill>
                <a:blip r:embed="rId91"/>
                <a:stretch>
                  <a:fillRect/>
                </a:stretch>
              </p:blipFill>
              <p:spPr>
                <a:xfrm>
                  <a:off x="10963854" y="4433516"/>
                  <a:ext cx="259560" cy="25560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23" name="Ink 22">
                  <a:extLst>
                    <a:ext uri="{FF2B5EF4-FFF2-40B4-BE49-F238E27FC236}">
                      <a16:creationId xmlns:a16="http://schemas.microsoft.com/office/drawing/2014/main" id="{1C7651DF-826F-8B69-B2F0-F9F7C88EF21A}"/>
                    </a:ext>
                  </a:extLst>
                </p14:cNvPr>
                <p14:cNvContentPartPr/>
                <p14:nvPr/>
              </p14:nvContentPartPr>
              <p14:xfrm>
                <a:off x="11257254" y="4418756"/>
                <a:ext cx="294120" cy="284760"/>
              </p14:xfrm>
            </p:contentPart>
          </mc:Choice>
          <mc:Fallback xmlns="">
            <p:pic>
              <p:nvPicPr>
                <p:cNvPr id="23" name="Ink 22">
                  <a:extLst>
                    <a:ext uri="{FF2B5EF4-FFF2-40B4-BE49-F238E27FC236}">
                      <a16:creationId xmlns:a16="http://schemas.microsoft.com/office/drawing/2014/main" id="{1C7651DF-826F-8B69-B2F0-F9F7C88EF21A}"/>
                    </a:ext>
                  </a:extLst>
                </p:cNvPr>
                <p:cNvPicPr/>
                <p:nvPr/>
              </p:nvPicPr>
              <p:blipFill>
                <a:blip r:embed="rId93"/>
                <a:stretch>
                  <a:fillRect/>
                </a:stretch>
              </p:blipFill>
              <p:spPr>
                <a:xfrm>
                  <a:off x="11248254" y="4410116"/>
                  <a:ext cx="311760" cy="30240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26" name="Ink 25">
                  <a:extLst>
                    <a:ext uri="{FF2B5EF4-FFF2-40B4-BE49-F238E27FC236}">
                      <a16:creationId xmlns:a16="http://schemas.microsoft.com/office/drawing/2014/main" id="{7B657A7B-A279-F471-CC0A-EC0BDCC18A6F}"/>
                    </a:ext>
                  </a:extLst>
                </p14:cNvPr>
                <p14:cNvContentPartPr/>
                <p14:nvPr/>
              </p14:nvContentPartPr>
              <p14:xfrm>
                <a:off x="9759654" y="4976756"/>
                <a:ext cx="264960" cy="293040"/>
              </p14:xfrm>
            </p:contentPart>
          </mc:Choice>
          <mc:Fallback xmlns="">
            <p:pic>
              <p:nvPicPr>
                <p:cNvPr id="26" name="Ink 25">
                  <a:extLst>
                    <a:ext uri="{FF2B5EF4-FFF2-40B4-BE49-F238E27FC236}">
                      <a16:creationId xmlns:a16="http://schemas.microsoft.com/office/drawing/2014/main" id="{7B657A7B-A279-F471-CC0A-EC0BDCC18A6F}"/>
                    </a:ext>
                  </a:extLst>
                </p:cNvPr>
                <p:cNvPicPr/>
                <p:nvPr/>
              </p:nvPicPr>
              <p:blipFill>
                <a:blip r:embed="rId95"/>
                <a:stretch>
                  <a:fillRect/>
                </a:stretch>
              </p:blipFill>
              <p:spPr>
                <a:xfrm>
                  <a:off x="9750654" y="4968116"/>
                  <a:ext cx="282600" cy="31068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27" name="Ink 26">
                  <a:extLst>
                    <a:ext uri="{FF2B5EF4-FFF2-40B4-BE49-F238E27FC236}">
                      <a16:creationId xmlns:a16="http://schemas.microsoft.com/office/drawing/2014/main" id="{82A73A8A-815C-8F91-B2ED-7800511BDE6F}"/>
                    </a:ext>
                  </a:extLst>
                </p14:cNvPr>
                <p14:cNvContentPartPr/>
                <p14:nvPr/>
              </p14:nvContentPartPr>
              <p14:xfrm>
                <a:off x="9873774" y="5118956"/>
                <a:ext cx="131400" cy="23760"/>
              </p14:xfrm>
            </p:contentPart>
          </mc:Choice>
          <mc:Fallback xmlns="">
            <p:pic>
              <p:nvPicPr>
                <p:cNvPr id="27" name="Ink 26">
                  <a:extLst>
                    <a:ext uri="{FF2B5EF4-FFF2-40B4-BE49-F238E27FC236}">
                      <a16:creationId xmlns:a16="http://schemas.microsoft.com/office/drawing/2014/main" id="{82A73A8A-815C-8F91-B2ED-7800511BDE6F}"/>
                    </a:ext>
                  </a:extLst>
                </p:cNvPr>
                <p:cNvPicPr/>
                <p:nvPr/>
              </p:nvPicPr>
              <p:blipFill>
                <a:blip r:embed="rId97"/>
                <a:stretch>
                  <a:fillRect/>
                </a:stretch>
              </p:blipFill>
              <p:spPr>
                <a:xfrm>
                  <a:off x="9865134" y="5109956"/>
                  <a:ext cx="149040" cy="4140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28" name="Ink 27">
                  <a:extLst>
                    <a:ext uri="{FF2B5EF4-FFF2-40B4-BE49-F238E27FC236}">
                      <a16:creationId xmlns:a16="http://schemas.microsoft.com/office/drawing/2014/main" id="{800CCD56-294C-F464-48E8-E25B85FF4B7F}"/>
                    </a:ext>
                  </a:extLst>
                </p14:cNvPr>
                <p14:cNvContentPartPr/>
                <p14:nvPr/>
              </p14:nvContentPartPr>
              <p14:xfrm>
                <a:off x="10105614" y="5013836"/>
                <a:ext cx="183600" cy="197280"/>
              </p14:xfrm>
            </p:contentPart>
          </mc:Choice>
          <mc:Fallback xmlns="">
            <p:pic>
              <p:nvPicPr>
                <p:cNvPr id="28" name="Ink 27">
                  <a:extLst>
                    <a:ext uri="{FF2B5EF4-FFF2-40B4-BE49-F238E27FC236}">
                      <a16:creationId xmlns:a16="http://schemas.microsoft.com/office/drawing/2014/main" id="{800CCD56-294C-F464-48E8-E25B85FF4B7F}"/>
                    </a:ext>
                  </a:extLst>
                </p:cNvPr>
                <p:cNvPicPr/>
                <p:nvPr/>
              </p:nvPicPr>
              <p:blipFill>
                <a:blip r:embed="rId99"/>
                <a:stretch>
                  <a:fillRect/>
                </a:stretch>
              </p:blipFill>
              <p:spPr>
                <a:xfrm>
                  <a:off x="10096974" y="5004836"/>
                  <a:ext cx="201240" cy="21492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29" name="Ink 28">
                  <a:extLst>
                    <a:ext uri="{FF2B5EF4-FFF2-40B4-BE49-F238E27FC236}">
                      <a16:creationId xmlns:a16="http://schemas.microsoft.com/office/drawing/2014/main" id="{19F7BC5E-E1E0-4DE6-E2C3-ABDCBA21CFED}"/>
                    </a:ext>
                  </a:extLst>
                </p14:cNvPr>
                <p14:cNvContentPartPr/>
                <p14:nvPr/>
              </p14:nvContentPartPr>
              <p14:xfrm>
                <a:off x="10361574" y="5013116"/>
                <a:ext cx="161640" cy="199440"/>
              </p14:xfrm>
            </p:contentPart>
          </mc:Choice>
          <mc:Fallback xmlns="">
            <p:pic>
              <p:nvPicPr>
                <p:cNvPr id="29" name="Ink 28">
                  <a:extLst>
                    <a:ext uri="{FF2B5EF4-FFF2-40B4-BE49-F238E27FC236}">
                      <a16:creationId xmlns:a16="http://schemas.microsoft.com/office/drawing/2014/main" id="{19F7BC5E-E1E0-4DE6-E2C3-ABDCBA21CFED}"/>
                    </a:ext>
                  </a:extLst>
                </p:cNvPr>
                <p:cNvPicPr/>
                <p:nvPr/>
              </p:nvPicPr>
              <p:blipFill>
                <a:blip r:embed="rId101"/>
                <a:stretch>
                  <a:fillRect/>
                </a:stretch>
              </p:blipFill>
              <p:spPr>
                <a:xfrm>
                  <a:off x="10352934" y="5004476"/>
                  <a:ext cx="179280" cy="21708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30" name="Ink 29">
                  <a:extLst>
                    <a:ext uri="{FF2B5EF4-FFF2-40B4-BE49-F238E27FC236}">
                      <a16:creationId xmlns:a16="http://schemas.microsoft.com/office/drawing/2014/main" id="{87E53EF4-EFAD-D476-1E29-B1B6664C374C}"/>
                    </a:ext>
                  </a:extLst>
                </p14:cNvPr>
                <p14:cNvContentPartPr/>
                <p14:nvPr/>
              </p14:nvContentPartPr>
              <p14:xfrm>
                <a:off x="10676574" y="5240276"/>
                <a:ext cx="40680" cy="67320"/>
              </p14:xfrm>
            </p:contentPart>
          </mc:Choice>
          <mc:Fallback xmlns="">
            <p:pic>
              <p:nvPicPr>
                <p:cNvPr id="30" name="Ink 29">
                  <a:extLst>
                    <a:ext uri="{FF2B5EF4-FFF2-40B4-BE49-F238E27FC236}">
                      <a16:creationId xmlns:a16="http://schemas.microsoft.com/office/drawing/2014/main" id="{87E53EF4-EFAD-D476-1E29-B1B6664C374C}"/>
                    </a:ext>
                  </a:extLst>
                </p:cNvPr>
                <p:cNvPicPr/>
                <p:nvPr/>
              </p:nvPicPr>
              <p:blipFill>
                <a:blip r:embed="rId103"/>
                <a:stretch>
                  <a:fillRect/>
                </a:stretch>
              </p:blipFill>
              <p:spPr>
                <a:xfrm>
                  <a:off x="10667574" y="5231636"/>
                  <a:ext cx="58320" cy="8496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31" name="Ink 30">
                  <a:extLst>
                    <a:ext uri="{FF2B5EF4-FFF2-40B4-BE49-F238E27FC236}">
                      <a16:creationId xmlns:a16="http://schemas.microsoft.com/office/drawing/2014/main" id="{9E544952-2BC5-222C-A214-6D488A13A303}"/>
                    </a:ext>
                  </a:extLst>
                </p14:cNvPr>
                <p14:cNvContentPartPr/>
                <p14:nvPr/>
              </p14:nvContentPartPr>
              <p14:xfrm>
                <a:off x="10956294" y="4893956"/>
                <a:ext cx="307080" cy="308160"/>
              </p14:xfrm>
            </p:contentPart>
          </mc:Choice>
          <mc:Fallback xmlns="">
            <p:pic>
              <p:nvPicPr>
                <p:cNvPr id="31" name="Ink 30">
                  <a:extLst>
                    <a:ext uri="{FF2B5EF4-FFF2-40B4-BE49-F238E27FC236}">
                      <a16:creationId xmlns:a16="http://schemas.microsoft.com/office/drawing/2014/main" id="{9E544952-2BC5-222C-A214-6D488A13A303}"/>
                    </a:ext>
                  </a:extLst>
                </p:cNvPr>
                <p:cNvPicPr/>
                <p:nvPr/>
              </p:nvPicPr>
              <p:blipFill>
                <a:blip r:embed="rId105"/>
                <a:stretch>
                  <a:fillRect/>
                </a:stretch>
              </p:blipFill>
              <p:spPr>
                <a:xfrm>
                  <a:off x="10947654" y="4884956"/>
                  <a:ext cx="324720" cy="32580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32" name="Ink 31">
                  <a:extLst>
                    <a:ext uri="{FF2B5EF4-FFF2-40B4-BE49-F238E27FC236}">
                      <a16:creationId xmlns:a16="http://schemas.microsoft.com/office/drawing/2014/main" id="{5D26F2D6-870D-E827-F9B3-AF2EC3EF3CAF}"/>
                    </a:ext>
                  </a:extLst>
                </p14:cNvPr>
                <p14:cNvContentPartPr/>
                <p14:nvPr/>
              </p14:nvContentPartPr>
              <p14:xfrm>
                <a:off x="11267694" y="4882796"/>
                <a:ext cx="410400" cy="273960"/>
              </p14:xfrm>
            </p:contentPart>
          </mc:Choice>
          <mc:Fallback xmlns="">
            <p:pic>
              <p:nvPicPr>
                <p:cNvPr id="32" name="Ink 31">
                  <a:extLst>
                    <a:ext uri="{FF2B5EF4-FFF2-40B4-BE49-F238E27FC236}">
                      <a16:creationId xmlns:a16="http://schemas.microsoft.com/office/drawing/2014/main" id="{5D26F2D6-870D-E827-F9B3-AF2EC3EF3CAF}"/>
                    </a:ext>
                  </a:extLst>
                </p:cNvPr>
                <p:cNvPicPr/>
                <p:nvPr/>
              </p:nvPicPr>
              <p:blipFill>
                <a:blip r:embed="rId107"/>
                <a:stretch>
                  <a:fillRect/>
                </a:stretch>
              </p:blipFill>
              <p:spPr>
                <a:xfrm>
                  <a:off x="11259054" y="4874156"/>
                  <a:ext cx="428040" cy="29160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35" name="Ink 34">
                  <a:extLst>
                    <a:ext uri="{FF2B5EF4-FFF2-40B4-BE49-F238E27FC236}">
                      <a16:creationId xmlns:a16="http://schemas.microsoft.com/office/drawing/2014/main" id="{B5BD0C56-0951-57B7-6B27-9F7C22D9BCEE}"/>
                    </a:ext>
                  </a:extLst>
                </p14:cNvPr>
                <p14:cNvContentPartPr/>
                <p14:nvPr/>
              </p14:nvContentPartPr>
              <p14:xfrm>
                <a:off x="9009414" y="3035636"/>
                <a:ext cx="55800" cy="2090520"/>
              </p14:xfrm>
            </p:contentPart>
          </mc:Choice>
          <mc:Fallback xmlns="">
            <p:pic>
              <p:nvPicPr>
                <p:cNvPr id="35" name="Ink 34">
                  <a:extLst>
                    <a:ext uri="{FF2B5EF4-FFF2-40B4-BE49-F238E27FC236}">
                      <a16:creationId xmlns:a16="http://schemas.microsoft.com/office/drawing/2014/main" id="{B5BD0C56-0951-57B7-6B27-9F7C22D9BCEE}"/>
                    </a:ext>
                  </a:extLst>
                </p:cNvPr>
                <p:cNvPicPr/>
                <p:nvPr/>
              </p:nvPicPr>
              <p:blipFill>
                <a:blip r:embed="rId109"/>
                <a:stretch>
                  <a:fillRect/>
                </a:stretch>
              </p:blipFill>
              <p:spPr>
                <a:xfrm>
                  <a:off x="9000774" y="3026996"/>
                  <a:ext cx="73440" cy="210816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36" name="Ink 35">
                  <a:extLst>
                    <a:ext uri="{FF2B5EF4-FFF2-40B4-BE49-F238E27FC236}">
                      <a16:creationId xmlns:a16="http://schemas.microsoft.com/office/drawing/2014/main" id="{B69A93A1-6EAB-0A3E-9FEF-6D615D0C086B}"/>
                    </a:ext>
                  </a:extLst>
                </p14:cNvPr>
                <p14:cNvContentPartPr/>
                <p14:nvPr/>
              </p14:nvContentPartPr>
              <p14:xfrm>
                <a:off x="9016254" y="2917916"/>
                <a:ext cx="2753640" cy="101160"/>
              </p14:xfrm>
            </p:contentPart>
          </mc:Choice>
          <mc:Fallback xmlns="">
            <p:pic>
              <p:nvPicPr>
                <p:cNvPr id="36" name="Ink 35">
                  <a:extLst>
                    <a:ext uri="{FF2B5EF4-FFF2-40B4-BE49-F238E27FC236}">
                      <a16:creationId xmlns:a16="http://schemas.microsoft.com/office/drawing/2014/main" id="{B69A93A1-6EAB-0A3E-9FEF-6D615D0C086B}"/>
                    </a:ext>
                  </a:extLst>
                </p:cNvPr>
                <p:cNvPicPr/>
                <p:nvPr/>
              </p:nvPicPr>
              <p:blipFill>
                <a:blip r:embed="rId111"/>
                <a:stretch>
                  <a:fillRect/>
                </a:stretch>
              </p:blipFill>
              <p:spPr>
                <a:xfrm>
                  <a:off x="9007254" y="2908916"/>
                  <a:ext cx="2771280" cy="11880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38" name="Ink 37">
                  <a:extLst>
                    <a:ext uri="{FF2B5EF4-FFF2-40B4-BE49-F238E27FC236}">
                      <a16:creationId xmlns:a16="http://schemas.microsoft.com/office/drawing/2014/main" id="{1E520B6D-9F5B-0757-FF3C-FDB7CCD90F3F}"/>
                    </a:ext>
                  </a:extLst>
                </p14:cNvPr>
                <p14:cNvContentPartPr/>
                <p14:nvPr/>
              </p14:nvContentPartPr>
              <p14:xfrm>
                <a:off x="8950014" y="4965236"/>
                <a:ext cx="2548800" cy="737640"/>
              </p14:xfrm>
            </p:contentPart>
          </mc:Choice>
          <mc:Fallback xmlns="">
            <p:pic>
              <p:nvPicPr>
                <p:cNvPr id="38" name="Ink 37">
                  <a:extLst>
                    <a:ext uri="{FF2B5EF4-FFF2-40B4-BE49-F238E27FC236}">
                      <a16:creationId xmlns:a16="http://schemas.microsoft.com/office/drawing/2014/main" id="{1E520B6D-9F5B-0757-FF3C-FDB7CCD90F3F}"/>
                    </a:ext>
                  </a:extLst>
                </p:cNvPr>
                <p:cNvPicPr/>
                <p:nvPr/>
              </p:nvPicPr>
              <p:blipFill>
                <a:blip r:embed="rId113"/>
                <a:stretch>
                  <a:fillRect/>
                </a:stretch>
              </p:blipFill>
              <p:spPr>
                <a:xfrm>
                  <a:off x="8941014" y="4956596"/>
                  <a:ext cx="2566440" cy="75528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39" name="Ink 38">
                  <a:extLst>
                    <a:ext uri="{FF2B5EF4-FFF2-40B4-BE49-F238E27FC236}">
                      <a16:creationId xmlns:a16="http://schemas.microsoft.com/office/drawing/2014/main" id="{B30B9FA3-E572-A45D-565A-AC4923953F6F}"/>
                    </a:ext>
                  </a:extLst>
                </p14:cNvPr>
                <p14:cNvContentPartPr/>
                <p14:nvPr/>
              </p14:nvContentPartPr>
              <p14:xfrm>
                <a:off x="9417294" y="2730716"/>
                <a:ext cx="317520" cy="191520"/>
              </p14:xfrm>
            </p:contentPart>
          </mc:Choice>
          <mc:Fallback xmlns="">
            <p:pic>
              <p:nvPicPr>
                <p:cNvPr id="39" name="Ink 38">
                  <a:extLst>
                    <a:ext uri="{FF2B5EF4-FFF2-40B4-BE49-F238E27FC236}">
                      <a16:creationId xmlns:a16="http://schemas.microsoft.com/office/drawing/2014/main" id="{B30B9FA3-E572-A45D-565A-AC4923953F6F}"/>
                    </a:ext>
                  </a:extLst>
                </p:cNvPr>
                <p:cNvPicPr/>
                <p:nvPr/>
              </p:nvPicPr>
              <p:blipFill>
                <a:blip r:embed="rId115"/>
                <a:stretch>
                  <a:fillRect/>
                </a:stretch>
              </p:blipFill>
              <p:spPr>
                <a:xfrm>
                  <a:off x="9408294" y="2721716"/>
                  <a:ext cx="335160" cy="20916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40" name="Ink 39">
                  <a:extLst>
                    <a:ext uri="{FF2B5EF4-FFF2-40B4-BE49-F238E27FC236}">
                      <a16:creationId xmlns:a16="http://schemas.microsoft.com/office/drawing/2014/main" id="{544445B8-884D-891A-2CCA-95821CDE2DC9}"/>
                    </a:ext>
                  </a:extLst>
                </p14:cNvPr>
                <p14:cNvContentPartPr/>
                <p14:nvPr/>
              </p14:nvContentPartPr>
              <p14:xfrm>
                <a:off x="9820494" y="2702636"/>
                <a:ext cx="126000" cy="269280"/>
              </p14:xfrm>
            </p:contentPart>
          </mc:Choice>
          <mc:Fallback xmlns="">
            <p:pic>
              <p:nvPicPr>
                <p:cNvPr id="40" name="Ink 39">
                  <a:extLst>
                    <a:ext uri="{FF2B5EF4-FFF2-40B4-BE49-F238E27FC236}">
                      <a16:creationId xmlns:a16="http://schemas.microsoft.com/office/drawing/2014/main" id="{544445B8-884D-891A-2CCA-95821CDE2DC9}"/>
                    </a:ext>
                  </a:extLst>
                </p:cNvPr>
                <p:cNvPicPr/>
                <p:nvPr/>
              </p:nvPicPr>
              <p:blipFill>
                <a:blip r:embed="rId117"/>
                <a:stretch>
                  <a:fillRect/>
                </a:stretch>
              </p:blipFill>
              <p:spPr>
                <a:xfrm>
                  <a:off x="9811494" y="2693636"/>
                  <a:ext cx="143640" cy="28692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68" name="Ink 67">
                  <a:extLst>
                    <a:ext uri="{FF2B5EF4-FFF2-40B4-BE49-F238E27FC236}">
                      <a16:creationId xmlns:a16="http://schemas.microsoft.com/office/drawing/2014/main" id="{3A92052F-4D5A-2961-9CC6-90D122007D22}"/>
                    </a:ext>
                  </a:extLst>
                </p14:cNvPr>
                <p14:cNvContentPartPr/>
                <p14:nvPr/>
              </p14:nvContentPartPr>
              <p14:xfrm>
                <a:off x="11094534" y="3235076"/>
                <a:ext cx="249480" cy="227880"/>
              </p14:xfrm>
            </p:contentPart>
          </mc:Choice>
          <mc:Fallback xmlns="">
            <p:pic>
              <p:nvPicPr>
                <p:cNvPr id="68" name="Ink 67">
                  <a:extLst>
                    <a:ext uri="{FF2B5EF4-FFF2-40B4-BE49-F238E27FC236}">
                      <a16:creationId xmlns:a16="http://schemas.microsoft.com/office/drawing/2014/main" id="{3A92052F-4D5A-2961-9CC6-90D122007D22}"/>
                    </a:ext>
                  </a:extLst>
                </p:cNvPr>
                <p:cNvPicPr/>
                <p:nvPr/>
              </p:nvPicPr>
              <p:blipFill>
                <a:blip r:embed="rId119"/>
                <a:stretch>
                  <a:fillRect/>
                </a:stretch>
              </p:blipFill>
              <p:spPr>
                <a:xfrm>
                  <a:off x="11085534" y="3226076"/>
                  <a:ext cx="267120" cy="24552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69" name="Ink 68">
                  <a:extLst>
                    <a:ext uri="{FF2B5EF4-FFF2-40B4-BE49-F238E27FC236}">
                      <a16:creationId xmlns:a16="http://schemas.microsoft.com/office/drawing/2014/main" id="{18136067-3A23-9396-89B5-6F1D3146D48C}"/>
                    </a:ext>
                  </a:extLst>
                </p14:cNvPr>
                <p14:cNvContentPartPr/>
                <p14:nvPr/>
              </p14:nvContentPartPr>
              <p14:xfrm>
                <a:off x="11200374" y="3352076"/>
                <a:ext cx="145080" cy="10440"/>
              </p14:xfrm>
            </p:contentPart>
          </mc:Choice>
          <mc:Fallback xmlns="">
            <p:pic>
              <p:nvPicPr>
                <p:cNvPr id="69" name="Ink 68">
                  <a:extLst>
                    <a:ext uri="{FF2B5EF4-FFF2-40B4-BE49-F238E27FC236}">
                      <a16:creationId xmlns:a16="http://schemas.microsoft.com/office/drawing/2014/main" id="{18136067-3A23-9396-89B5-6F1D3146D48C}"/>
                    </a:ext>
                  </a:extLst>
                </p:cNvPr>
                <p:cNvPicPr/>
                <p:nvPr/>
              </p:nvPicPr>
              <p:blipFill>
                <a:blip r:embed="rId121"/>
                <a:stretch>
                  <a:fillRect/>
                </a:stretch>
              </p:blipFill>
              <p:spPr>
                <a:xfrm>
                  <a:off x="11191734" y="3343436"/>
                  <a:ext cx="16272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70" name="Ink 69">
                  <a:extLst>
                    <a:ext uri="{FF2B5EF4-FFF2-40B4-BE49-F238E27FC236}">
                      <a16:creationId xmlns:a16="http://schemas.microsoft.com/office/drawing/2014/main" id="{47A12F27-201C-E0BB-8A27-46F79BC3867D}"/>
                    </a:ext>
                  </a:extLst>
                </p14:cNvPr>
                <p14:cNvContentPartPr/>
                <p14:nvPr/>
              </p14:nvContentPartPr>
              <p14:xfrm>
                <a:off x="11365254" y="3205196"/>
                <a:ext cx="129240" cy="295920"/>
              </p14:xfrm>
            </p:contentPart>
          </mc:Choice>
          <mc:Fallback xmlns="">
            <p:pic>
              <p:nvPicPr>
                <p:cNvPr id="70" name="Ink 69">
                  <a:extLst>
                    <a:ext uri="{FF2B5EF4-FFF2-40B4-BE49-F238E27FC236}">
                      <a16:creationId xmlns:a16="http://schemas.microsoft.com/office/drawing/2014/main" id="{47A12F27-201C-E0BB-8A27-46F79BC3867D}"/>
                    </a:ext>
                  </a:extLst>
                </p:cNvPr>
                <p:cNvPicPr/>
                <p:nvPr/>
              </p:nvPicPr>
              <p:blipFill>
                <a:blip r:embed="rId123"/>
                <a:stretch>
                  <a:fillRect/>
                </a:stretch>
              </p:blipFill>
              <p:spPr>
                <a:xfrm>
                  <a:off x="11356254" y="3196556"/>
                  <a:ext cx="146880" cy="31356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71" name="Ink 70">
                  <a:extLst>
                    <a:ext uri="{FF2B5EF4-FFF2-40B4-BE49-F238E27FC236}">
                      <a16:creationId xmlns:a16="http://schemas.microsoft.com/office/drawing/2014/main" id="{B7D486F0-43F6-3800-7D57-1E314C931454}"/>
                    </a:ext>
                  </a:extLst>
                </p14:cNvPr>
                <p14:cNvContentPartPr/>
                <p14:nvPr/>
              </p14:nvContentPartPr>
              <p14:xfrm>
                <a:off x="11523294" y="3308516"/>
                <a:ext cx="135360" cy="261000"/>
              </p14:xfrm>
            </p:contentPart>
          </mc:Choice>
          <mc:Fallback xmlns="">
            <p:pic>
              <p:nvPicPr>
                <p:cNvPr id="71" name="Ink 70">
                  <a:extLst>
                    <a:ext uri="{FF2B5EF4-FFF2-40B4-BE49-F238E27FC236}">
                      <a16:creationId xmlns:a16="http://schemas.microsoft.com/office/drawing/2014/main" id="{B7D486F0-43F6-3800-7D57-1E314C931454}"/>
                    </a:ext>
                  </a:extLst>
                </p:cNvPr>
                <p:cNvPicPr/>
                <p:nvPr/>
              </p:nvPicPr>
              <p:blipFill>
                <a:blip r:embed="rId125"/>
                <a:stretch>
                  <a:fillRect/>
                </a:stretch>
              </p:blipFill>
              <p:spPr>
                <a:xfrm>
                  <a:off x="11514294" y="3299876"/>
                  <a:ext cx="153000" cy="27864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73" name="Ink 72">
                  <a:extLst>
                    <a:ext uri="{FF2B5EF4-FFF2-40B4-BE49-F238E27FC236}">
                      <a16:creationId xmlns:a16="http://schemas.microsoft.com/office/drawing/2014/main" id="{D2163B7D-643F-6F3E-FE82-FFD61E42CAC1}"/>
                    </a:ext>
                  </a:extLst>
                </p14:cNvPr>
                <p14:cNvContentPartPr/>
                <p14:nvPr/>
              </p14:nvContentPartPr>
              <p14:xfrm>
                <a:off x="10863054" y="2993156"/>
                <a:ext cx="982800" cy="654480"/>
              </p14:xfrm>
            </p:contentPart>
          </mc:Choice>
          <mc:Fallback xmlns="">
            <p:pic>
              <p:nvPicPr>
                <p:cNvPr id="73" name="Ink 72">
                  <a:extLst>
                    <a:ext uri="{FF2B5EF4-FFF2-40B4-BE49-F238E27FC236}">
                      <a16:creationId xmlns:a16="http://schemas.microsoft.com/office/drawing/2014/main" id="{D2163B7D-643F-6F3E-FE82-FFD61E42CAC1}"/>
                    </a:ext>
                  </a:extLst>
                </p:cNvPr>
                <p:cNvPicPr/>
                <p:nvPr/>
              </p:nvPicPr>
              <p:blipFill>
                <a:blip r:embed="rId127"/>
                <a:stretch>
                  <a:fillRect/>
                </a:stretch>
              </p:blipFill>
              <p:spPr>
                <a:xfrm>
                  <a:off x="10854414" y="2984156"/>
                  <a:ext cx="1000440" cy="67212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75" name="Ink 74">
                  <a:extLst>
                    <a:ext uri="{FF2B5EF4-FFF2-40B4-BE49-F238E27FC236}">
                      <a16:creationId xmlns:a16="http://schemas.microsoft.com/office/drawing/2014/main" id="{3F645BB3-F627-05FA-E011-5AF3EE6C2F45}"/>
                    </a:ext>
                  </a:extLst>
                </p14:cNvPr>
                <p14:cNvContentPartPr/>
                <p14:nvPr/>
              </p14:nvContentPartPr>
              <p14:xfrm>
                <a:off x="10726254" y="3545036"/>
                <a:ext cx="209160" cy="154800"/>
              </p14:xfrm>
            </p:contentPart>
          </mc:Choice>
          <mc:Fallback xmlns="">
            <p:pic>
              <p:nvPicPr>
                <p:cNvPr id="75" name="Ink 74">
                  <a:extLst>
                    <a:ext uri="{FF2B5EF4-FFF2-40B4-BE49-F238E27FC236}">
                      <a16:creationId xmlns:a16="http://schemas.microsoft.com/office/drawing/2014/main" id="{3F645BB3-F627-05FA-E011-5AF3EE6C2F45}"/>
                    </a:ext>
                  </a:extLst>
                </p:cNvPr>
                <p:cNvPicPr/>
                <p:nvPr/>
              </p:nvPicPr>
              <p:blipFill>
                <a:blip r:embed="rId129"/>
                <a:stretch>
                  <a:fillRect/>
                </a:stretch>
              </p:blipFill>
              <p:spPr>
                <a:xfrm>
                  <a:off x="10717254" y="3536036"/>
                  <a:ext cx="226800" cy="17244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76" name="Ink 75">
                  <a:extLst>
                    <a:ext uri="{FF2B5EF4-FFF2-40B4-BE49-F238E27FC236}">
                      <a16:creationId xmlns:a16="http://schemas.microsoft.com/office/drawing/2014/main" id="{0FC2C2B9-58B1-34A9-F809-D02653FA1E10}"/>
                    </a:ext>
                  </a:extLst>
                </p14:cNvPr>
                <p14:cNvContentPartPr/>
                <p14:nvPr/>
              </p14:nvContentPartPr>
              <p14:xfrm>
                <a:off x="10854774" y="3510116"/>
                <a:ext cx="135000" cy="133200"/>
              </p14:xfrm>
            </p:contentPart>
          </mc:Choice>
          <mc:Fallback xmlns="">
            <p:pic>
              <p:nvPicPr>
                <p:cNvPr id="76" name="Ink 75">
                  <a:extLst>
                    <a:ext uri="{FF2B5EF4-FFF2-40B4-BE49-F238E27FC236}">
                      <a16:creationId xmlns:a16="http://schemas.microsoft.com/office/drawing/2014/main" id="{0FC2C2B9-58B1-34A9-F809-D02653FA1E10}"/>
                    </a:ext>
                  </a:extLst>
                </p:cNvPr>
                <p:cNvPicPr/>
                <p:nvPr/>
              </p:nvPicPr>
              <p:blipFill>
                <a:blip r:embed="rId131"/>
                <a:stretch>
                  <a:fillRect/>
                </a:stretch>
              </p:blipFill>
              <p:spPr>
                <a:xfrm>
                  <a:off x="10846134" y="3501116"/>
                  <a:ext cx="152640" cy="15084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77" name="Ink 76">
                  <a:extLst>
                    <a:ext uri="{FF2B5EF4-FFF2-40B4-BE49-F238E27FC236}">
                      <a16:creationId xmlns:a16="http://schemas.microsoft.com/office/drawing/2014/main" id="{62DAFF50-8436-06C2-E815-18D0B201767A}"/>
                    </a:ext>
                  </a:extLst>
                </p14:cNvPr>
                <p14:cNvContentPartPr/>
                <p14:nvPr/>
              </p14:nvContentPartPr>
              <p14:xfrm>
                <a:off x="11016414" y="3647636"/>
                <a:ext cx="133560" cy="206280"/>
              </p14:xfrm>
            </p:contentPart>
          </mc:Choice>
          <mc:Fallback xmlns="">
            <p:pic>
              <p:nvPicPr>
                <p:cNvPr id="77" name="Ink 76">
                  <a:extLst>
                    <a:ext uri="{FF2B5EF4-FFF2-40B4-BE49-F238E27FC236}">
                      <a16:creationId xmlns:a16="http://schemas.microsoft.com/office/drawing/2014/main" id="{62DAFF50-8436-06C2-E815-18D0B201767A}"/>
                    </a:ext>
                  </a:extLst>
                </p:cNvPr>
                <p:cNvPicPr/>
                <p:nvPr/>
              </p:nvPicPr>
              <p:blipFill>
                <a:blip r:embed="rId133"/>
                <a:stretch>
                  <a:fillRect/>
                </a:stretch>
              </p:blipFill>
              <p:spPr>
                <a:xfrm>
                  <a:off x="11007774" y="3638636"/>
                  <a:ext cx="151200" cy="22392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78" name="Ink 77">
                  <a:extLst>
                    <a:ext uri="{FF2B5EF4-FFF2-40B4-BE49-F238E27FC236}">
                      <a16:creationId xmlns:a16="http://schemas.microsoft.com/office/drawing/2014/main" id="{B02D58F7-564A-7497-14CE-AC880B216D24}"/>
                    </a:ext>
                  </a:extLst>
                </p14:cNvPr>
                <p14:cNvContentPartPr/>
                <p14:nvPr/>
              </p14:nvContentPartPr>
              <p14:xfrm>
                <a:off x="10985094" y="3799196"/>
                <a:ext cx="135000" cy="83880"/>
              </p14:xfrm>
            </p:contentPart>
          </mc:Choice>
          <mc:Fallback xmlns="">
            <p:pic>
              <p:nvPicPr>
                <p:cNvPr id="78" name="Ink 77">
                  <a:extLst>
                    <a:ext uri="{FF2B5EF4-FFF2-40B4-BE49-F238E27FC236}">
                      <a16:creationId xmlns:a16="http://schemas.microsoft.com/office/drawing/2014/main" id="{B02D58F7-564A-7497-14CE-AC880B216D24}"/>
                    </a:ext>
                  </a:extLst>
                </p:cNvPr>
                <p:cNvPicPr/>
                <p:nvPr/>
              </p:nvPicPr>
              <p:blipFill>
                <a:blip r:embed="rId135"/>
                <a:stretch>
                  <a:fillRect/>
                </a:stretch>
              </p:blipFill>
              <p:spPr>
                <a:xfrm>
                  <a:off x="10976454" y="3790556"/>
                  <a:ext cx="152640" cy="10152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79" name="Ink 78">
                  <a:extLst>
                    <a:ext uri="{FF2B5EF4-FFF2-40B4-BE49-F238E27FC236}">
                      <a16:creationId xmlns:a16="http://schemas.microsoft.com/office/drawing/2014/main" id="{D6857756-C4CB-9EA7-1B79-14EB3CDCE7C7}"/>
                    </a:ext>
                  </a:extLst>
                </p14:cNvPr>
                <p14:cNvContentPartPr/>
                <p14:nvPr/>
              </p14:nvContentPartPr>
              <p14:xfrm>
                <a:off x="11414934" y="3647636"/>
                <a:ext cx="360" cy="266400"/>
              </p14:xfrm>
            </p:contentPart>
          </mc:Choice>
          <mc:Fallback xmlns="">
            <p:pic>
              <p:nvPicPr>
                <p:cNvPr id="79" name="Ink 78">
                  <a:extLst>
                    <a:ext uri="{FF2B5EF4-FFF2-40B4-BE49-F238E27FC236}">
                      <a16:creationId xmlns:a16="http://schemas.microsoft.com/office/drawing/2014/main" id="{D6857756-C4CB-9EA7-1B79-14EB3CDCE7C7}"/>
                    </a:ext>
                  </a:extLst>
                </p:cNvPr>
                <p:cNvPicPr/>
                <p:nvPr/>
              </p:nvPicPr>
              <p:blipFill>
                <a:blip r:embed="rId137"/>
                <a:stretch>
                  <a:fillRect/>
                </a:stretch>
              </p:blipFill>
              <p:spPr>
                <a:xfrm>
                  <a:off x="11406294" y="3638636"/>
                  <a:ext cx="18000" cy="28404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80" name="Ink 79">
                  <a:extLst>
                    <a:ext uri="{FF2B5EF4-FFF2-40B4-BE49-F238E27FC236}">
                      <a16:creationId xmlns:a16="http://schemas.microsoft.com/office/drawing/2014/main" id="{7FD71806-6B5E-79EB-8F98-F54B1CEB6D4B}"/>
                    </a:ext>
                  </a:extLst>
                </p14:cNvPr>
                <p14:cNvContentPartPr/>
                <p14:nvPr/>
              </p14:nvContentPartPr>
              <p14:xfrm>
                <a:off x="11317014" y="3854276"/>
                <a:ext cx="136800" cy="93960"/>
              </p14:xfrm>
            </p:contentPart>
          </mc:Choice>
          <mc:Fallback xmlns="">
            <p:pic>
              <p:nvPicPr>
                <p:cNvPr id="80" name="Ink 79">
                  <a:extLst>
                    <a:ext uri="{FF2B5EF4-FFF2-40B4-BE49-F238E27FC236}">
                      <a16:creationId xmlns:a16="http://schemas.microsoft.com/office/drawing/2014/main" id="{7FD71806-6B5E-79EB-8F98-F54B1CEB6D4B}"/>
                    </a:ext>
                  </a:extLst>
                </p:cNvPr>
                <p:cNvPicPr/>
                <p:nvPr/>
              </p:nvPicPr>
              <p:blipFill>
                <a:blip r:embed="rId139"/>
                <a:stretch>
                  <a:fillRect/>
                </a:stretch>
              </p:blipFill>
              <p:spPr>
                <a:xfrm>
                  <a:off x="11308014" y="3845276"/>
                  <a:ext cx="154440" cy="11160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81" name="Ink 80">
                  <a:extLst>
                    <a:ext uri="{FF2B5EF4-FFF2-40B4-BE49-F238E27FC236}">
                      <a16:creationId xmlns:a16="http://schemas.microsoft.com/office/drawing/2014/main" id="{F8A7B117-6403-37F6-C938-7E5A20FCC223}"/>
                    </a:ext>
                  </a:extLst>
                </p14:cNvPr>
                <p14:cNvContentPartPr/>
                <p14:nvPr/>
              </p14:nvContentPartPr>
              <p14:xfrm>
                <a:off x="11544894" y="3616316"/>
                <a:ext cx="155520" cy="109080"/>
              </p14:xfrm>
            </p:contentPart>
          </mc:Choice>
          <mc:Fallback xmlns="">
            <p:pic>
              <p:nvPicPr>
                <p:cNvPr id="81" name="Ink 80">
                  <a:extLst>
                    <a:ext uri="{FF2B5EF4-FFF2-40B4-BE49-F238E27FC236}">
                      <a16:creationId xmlns:a16="http://schemas.microsoft.com/office/drawing/2014/main" id="{F8A7B117-6403-37F6-C938-7E5A20FCC223}"/>
                    </a:ext>
                  </a:extLst>
                </p:cNvPr>
                <p:cNvPicPr/>
                <p:nvPr/>
              </p:nvPicPr>
              <p:blipFill>
                <a:blip r:embed="rId141"/>
                <a:stretch>
                  <a:fillRect/>
                </a:stretch>
              </p:blipFill>
              <p:spPr>
                <a:xfrm>
                  <a:off x="11536254" y="3607676"/>
                  <a:ext cx="17316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82" name="Ink 81">
                  <a:extLst>
                    <a:ext uri="{FF2B5EF4-FFF2-40B4-BE49-F238E27FC236}">
                      <a16:creationId xmlns:a16="http://schemas.microsoft.com/office/drawing/2014/main" id="{87B69A6B-1A68-8EA3-D265-43234E793296}"/>
                    </a:ext>
                  </a:extLst>
                </p14:cNvPr>
                <p14:cNvContentPartPr/>
                <p14:nvPr/>
              </p14:nvContentPartPr>
              <p14:xfrm>
                <a:off x="11601774" y="3665276"/>
                <a:ext cx="190440" cy="165600"/>
              </p14:xfrm>
            </p:contentPart>
          </mc:Choice>
          <mc:Fallback xmlns="">
            <p:pic>
              <p:nvPicPr>
                <p:cNvPr id="82" name="Ink 81">
                  <a:extLst>
                    <a:ext uri="{FF2B5EF4-FFF2-40B4-BE49-F238E27FC236}">
                      <a16:creationId xmlns:a16="http://schemas.microsoft.com/office/drawing/2014/main" id="{87B69A6B-1A68-8EA3-D265-43234E793296}"/>
                    </a:ext>
                  </a:extLst>
                </p:cNvPr>
                <p:cNvPicPr/>
                <p:nvPr/>
              </p:nvPicPr>
              <p:blipFill>
                <a:blip r:embed="rId143"/>
                <a:stretch>
                  <a:fillRect/>
                </a:stretch>
              </p:blipFill>
              <p:spPr>
                <a:xfrm>
                  <a:off x="11592774" y="3656276"/>
                  <a:ext cx="208080" cy="18324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84" name="Ink 83">
                  <a:extLst>
                    <a:ext uri="{FF2B5EF4-FFF2-40B4-BE49-F238E27FC236}">
                      <a16:creationId xmlns:a16="http://schemas.microsoft.com/office/drawing/2014/main" id="{39AF2CC7-FC8F-91B9-D493-8FF892776194}"/>
                    </a:ext>
                  </a:extLst>
                </p14:cNvPr>
                <p14:cNvContentPartPr/>
                <p14:nvPr/>
              </p14:nvContentPartPr>
              <p14:xfrm>
                <a:off x="1729134" y="991916"/>
                <a:ext cx="306000" cy="387360"/>
              </p14:xfrm>
            </p:contentPart>
          </mc:Choice>
          <mc:Fallback xmlns="">
            <p:pic>
              <p:nvPicPr>
                <p:cNvPr id="84" name="Ink 83">
                  <a:extLst>
                    <a:ext uri="{FF2B5EF4-FFF2-40B4-BE49-F238E27FC236}">
                      <a16:creationId xmlns:a16="http://schemas.microsoft.com/office/drawing/2014/main" id="{39AF2CC7-FC8F-91B9-D493-8FF892776194}"/>
                    </a:ext>
                  </a:extLst>
                </p:cNvPr>
                <p:cNvPicPr/>
                <p:nvPr/>
              </p:nvPicPr>
              <p:blipFill>
                <a:blip r:embed="rId145"/>
                <a:stretch>
                  <a:fillRect/>
                </a:stretch>
              </p:blipFill>
              <p:spPr>
                <a:xfrm>
                  <a:off x="1720494" y="983276"/>
                  <a:ext cx="323640" cy="40500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85" name="Ink 84">
                  <a:extLst>
                    <a:ext uri="{FF2B5EF4-FFF2-40B4-BE49-F238E27FC236}">
                      <a16:creationId xmlns:a16="http://schemas.microsoft.com/office/drawing/2014/main" id="{27DE7BE5-F216-85FC-6DB5-0128CD87BC7E}"/>
                    </a:ext>
                  </a:extLst>
                </p14:cNvPr>
                <p14:cNvContentPartPr/>
                <p14:nvPr/>
              </p14:nvContentPartPr>
              <p14:xfrm>
                <a:off x="2064654" y="1054556"/>
                <a:ext cx="214200" cy="267480"/>
              </p14:xfrm>
            </p:contentPart>
          </mc:Choice>
          <mc:Fallback xmlns="">
            <p:pic>
              <p:nvPicPr>
                <p:cNvPr id="85" name="Ink 84">
                  <a:extLst>
                    <a:ext uri="{FF2B5EF4-FFF2-40B4-BE49-F238E27FC236}">
                      <a16:creationId xmlns:a16="http://schemas.microsoft.com/office/drawing/2014/main" id="{27DE7BE5-F216-85FC-6DB5-0128CD87BC7E}"/>
                    </a:ext>
                  </a:extLst>
                </p:cNvPr>
                <p:cNvPicPr/>
                <p:nvPr/>
              </p:nvPicPr>
              <p:blipFill>
                <a:blip r:embed="rId147"/>
                <a:stretch>
                  <a:fillRect/>
                </a:stretch>
              </p:blipFill>
              <p:spPr>
                <a:xfrm>
                  <a:off x="2056014" y="1045916"/>
                  <a:ext cx="231840" cy="28512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86" name="Ink 85">
                  <a:extLst>
                    <a:ext uri="{FF2B5EF4-FFF2-40B4-BE49-F238E27FC236}">
                      <a16:creationId xmlns:a16="http://schemas.microsoft.com/office/drawing/2014/main" id="{23172E98-0132-A1D5-64FB-181BC11B1633}"/>
                    </a:ext>
                  </a:extLst>
                </p14:cNvPr>
                <p14:cNvContentPartPr/>
                <p14:nvPr/>
              </p14:nvContentPartPr>
              <p14:xfrm>
                <a:off x="2368134" y="1002716"/>
                <a:ext cx="176040" cy="358200"/>
              </p14:xfrm>
            </p:contentPart>
          </mc:Choice>
          <mc:Fallback xmlns="">
            <p:pic>
              <p:nvPicPr>
                <p:cNvPr id="86" name="Ink 85">
                  <a:extLst>
                    <a:ext uri="{FF2B5EF4-FFF2-40B4-BE49-F238E27FC236}">
                      <a16:creationId xmlns:a16="http://schemas.microsoft.com/office/drawing/2014/main" id="{23172E98-0132-A1D5-64FB-181BC11B1633}"/>
                    </a:ext>
                  </a:extLst>
                </p:cNvPr>
                <p:cNvPicPr/>
                <p:nvPr/>
              </p:nvPicPr>
              <p:blipFill>
                <a:blip r:embed="rId149"/>
                <a:stretch>
                  <a:fillRect/>
                </a:stretch>
              </p:blipFill>
              <p:spPr>
                <a:xfrm>
                  <a:off x="2359494" y="993716"/>
                  <a:ext cx="193680" cy="37584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87" name="Ink 86">
                  <a:extLst>
                    <a:ext uri="{FF2B5EF4-FFF2-40B4-BE49-F238E27FC236}">
                      <a16:creationId xmlns:a16="http://schemas.microsoft.com/office/drawing/2014/main" id="{4115847C-E044-E00A-EF6E-8AFF5368B3CF}"/>
                    </a:ext>
                  </a:extLst>
                </p14:cNvPr>
                <p14:cNvContentPartPr/>
                <p14:nvPr/>
              </p14:nvContentPartPr>
              <p14:xfrm>
                <a:off x="803934" y="1404836"/>
                <a:ext cx="4422240" cy="89640"/>
              </p14:xfrm>
            </p:contentPart>
          </mc:Choice>
          <mc:Fallback xmlns="">
            <p:pic>
              <p:nvPicPr>
                <p:cNvPr id="87" name="Ink 86">
                  <a:extLst>
                    <a:ext uri="{FF2B5EF4-FFF2-40B4-BE49-F238E27FC236}">
                      <a16:creationId xmlns:a16="http://schemas.microsoft.com/office/drawing/2014/main" id="{4115847C-E044-E00A-EF6E-8AFF5368B3CF}"/>
                    </a:ext>
                  </a:extLst>
                </p:cNvPr>
                <p:cNvPicPr/>
                <p:nvPr/>
              </p:nvPicPr>
              <p:blipFill>
                <a:blip r:embed="rId151"/>
                <a:stretch>
                  <a:fillRect/>
                </a:stretch>
              </p:blipFill>
              <p:spPr>
                <a:xfrm>
                  <a:off x="795294" y="1396196"/>
                  <a:ext cx="4439880" cy="10728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88" name="Ink 87">
                  <a:extLst>
                    <a:ext uri="{FF2B5EF4-FFF2-40B4-BE49-F238E27FC236}">
                      <a16:creationId xmlns:a16="http://schemas.microsoft.com/office/drawing/2014/main" id="{4CD33BED-BD07-DC50-5A3A-8D03C16A0987}"/>
                    </a:ext>
                  </a:extLst>
                </p14:cNvPr>
                <p14:cNvContentPartPr/>
                <p14:nvPr/>
              </p14:nvContentPartPr>
              <p14:xfrm>
                <a:off x="374814" y="1460636"/>
                <a:ext cx="519840" cy="4750920"/>
              </p14:xfrm>
            </p:contentPart>
          </mc:Choice>
          <mc:Fallback xmlns="">
            <p:pic>
              <p:nvPicPr>
                <p:cNvPr id="88" name="Ink 87">
                  <a:extLst>
                    <a:ext uri="{FF2B5EF4-FFF2-40B4-BE49-F238E27FC236}">
                      <a16:creationId xmlns:a16="http://schemas.microsoft.com/office/drawing/2014/main" id="{4CD33BED-BD07-DC50-5A3A-8D03C16A0987}"/>
                    </a:ext>
                  </a:extLst>
                </p:cNvPr>
                <p:cNvPicPr/>
                <p:nvPr/>
              </p:nvPicPr>
              <p:blipFill>
                <a:blip r:embed="rId153"/>
                <a:stretch>
                  <a:fillRect/>
                </a:stretch>
              </p:blipFill>
              <p:spPr>
                <a:xfrm>
                  <a:off x="365814" y="1451636"/>
                  <a:ext cx="537480" cy="476856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90" name="Ink 89">
                  <a:extLst>
                    <a:ext uri="{FF2B5EF4-FFF2-40B4-BE49-F238E27FC236}">
                      <a16:creationId xmlns:a16="http://schemas.microsoft.com/office/drawing/2014/main" id="{62300732-120B-FB8F-91AB-0C2D5BE0100A}"/>
                    </a:ext>
                  </a:extLst>
                </p14:cNvPr>
                <p14:cNvContentPartPr/>
                <p14:nvPr/>
              </p14:nvContentPartPr>
              <p14:xfrm>
                <a:off x="6626934" y="932156"/>
                <a:ext cx="40680" cy="529920"/>
              </p14:xfrm>
            </p:contentPart>
          </mc:Choice>
          <mc:Fallback xmlns="">
            <p:pic>
              <p:nvPicPr>
                <p:cNvPr id="90" name="Ink 89">
                  <a:extLst>
                    <a:ext uri="{FF2B5EF4-FFF2-40B4-BE49-F238E27FC236}">
                      <a16:creationId xmlns:a16="http://schemas.microsoft.com/office/drawing/2014/main" id="{62300732-120B-FB8F-91AB-0C2D5BE0100A}"/>
                    </a:ext>
                  </a:extLst>
                </p:cNvPr>
                <p:cNvPicPr/>
                <p:nvPr/>
              </p:nvPicPr>
              <p:blipFill>
                <a:blip r:embed="rId155"/>
                <a:stretch>
                  <a:fillRect/>
                </a:stretch>
              </p:blipFill>
              <p:spPr>
                <a:xfrm>
                  <a:off x="6617934" y="923156"/>
                  <a:ext cx="58320" cy="54756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91" name="Ink 90">
                  <a:extLst>
                    <a:ext uri="{FF2B5EF4-FFF2-40B4-BE49-F238E27FC236}">
                      <a16:creationId xmlns:a16="http://schemas.microsoft.com/office/drawing/2014/main" id="{E230BE85-A468-D069-6BF4-43BFE722296B}"/>
                    </a:ext>
                  </a:extLst>
                </p14:cNvPr>
                <p14:cNvContentPartPr/>
                <p14:nvPr/>
              </p14:nvContentPartPr>
              <p14:xfrm>
                <a:off x="6520734" y="1907396"/>
                <a:ext cx="77400" cy="1070280"/>
              </p14:xfrm>
            </p:contentPart>
          </mc:Choice>
          <mc:Fallback xmlns="">
            <p:pic>
              <p:nvPicPr>
                <p:cNvPr id="91" name="Ink 90">
                  <a:extLst>
                    <a:ext uri="{FF2B5EF4-FFF2-40B4-BE49-F238E27FC236}">
                      <a16:creationId xmlns:a16="http://schemas.microsoft.com/office/drawing/2014/main" id="{E230BE85-A468-D069-6BF4-43BFE722296B}"/>
                    </a:ext>
                  </a:extLst>
                </p:cNvPr>
                <p:cNvPicPr/>
                <p:nvPr/>
              </p:nvPicPr>
              <p:blipFill>
                <a:blip r:embed="rId157"/>
                <a:stretch>
                  <a:fillRect/>
                </a:stretch>
              </p:blipFill>
              <p:spPr>
                <a:xfrm>
                  <a:off x="6511734" y="1898756"/>
                  <a:ext cx="95040" cy="108792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92" name="Ink 91">
                  <a:extLst>
                    <a:ext uri="{FF2B5EF4-FFF2-40B4-BE49-F238E27FC236}">
                      <a16:creationId xmlns:a16="http://schemas.microsoft.com/office/drawing/2014/main" id="{BF700F56-57A8-0B1C-658B-28015265F31D}"/>
                    </a:ext>
                  </a:extLst>
                </p14:cNvPr>
                <p14:cNvContentPartPr/>
                <p14:nvPr/>
              </p14:nvContentPartPr>
              <p14:xfrm>
                <a:off x="6300774" y="3647636"/>
                <a:ext cx="218160" cy="1467360"/>
              </p14:xfrm>
            </p:contentPart>
          </mc:Choice>
          <mc:Fallback xmlns="">
            <p:pic>
              <p:nvPicPr>
                <p:cNvPr id="92" name="Ink 91">
                  <a:extLst>
                    <a:ext uri="{FF2B5EF4-FFF2-40B4-BE49-F238E27FC236}">
                      <a16:creationId xmlns:a16="http://schemas.microsoft.com/office/drawing/2014/main" id="{BF700F56-57A8-0B1C-658B-28015265F31D}"/>
                    </a:ext>
                  </a:extLst>
                </p:cNvPr>
                <p:cNvPicPr/>
                <p:nvPr/>
              </p:nvPicPr>
              <p:blipFill>
                <a:blip r:embed="rId159"/>
                <a:stretch>
                  <a:fillRect/>
                </a:stretch>
              </p:blipFill>
              <p:spPr>
                <a:xfrm>
                  <a:off x="6292134" y="3638636"/>
                  <a:ext cx="235800" cy="148500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93" name="Ink 92">
                  <a:extLst>
                    <a:ext uri="{FF2B5EF4-FFF2-40B4-BE49-F238E27FC236}">
                      <a16:creationId xmlns:a16="http://schemas.microsoft.com/office/drawing/2014/main" id="{167FC898-FFAE-72CA-2DDD-A81C00F80451}"/>
                    </a:ext>
                  </a:extLst>
                </p14:cNvPr>
                <p14:cNvContentPartPr/>
                <p14:nvPr/>
              </p14:nvContentPartPr>
              <p14:xfrm>
                <a:off x="6203214" y="5801156"/>
                <a:ext cx="70200" cy="887040"/>
              </p14:xfrm>
            </p:contentPart>
          </mc:Choice>
          <mc:Fallback xmlns="">
            <p:pic>
              <p:nvPicPr>
                <p:cNvPr id="93" name="Ink 92">
                  <a:extLst>
                    <a:ext uri="{FF2B5EF4-FFF2-40B4-BE49-F238E27FC236}">
                      <a16:creationId xmlns:a16="http://schemas.microsoft.com/office/drawing/2014/main" id="{167FC898-FFAE-72CA-2DDD-A81C00F80451}"/>
                    </a:ext>
                  </a:extLst>
                </p:cNvPr>
                <p:cNvPicPr/>
                <p:nvPr/>
              </p:nvPicPr>
              <p:blipFill>
                <a:blip r:embed="rId161"/>
                <a:stretch>
                  <a:fillRect/>
                </a:stretch>
              </p:blipFill>
              <p:spPr>
                <a:xfrm>
                  <a:off x="6194214" y="5792156"/>
                  <a:ext cx="87840" cy="90468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94" name="Ink 93">
                  <a:extLst>
                    <a:ext uri="{FF2B5EF4-FFF2-40B4-BE49-F238E27FC236}">
                      <a16:creationId xmlns:a16="http://schemas.microsoft.com/office/drawing/2014/main" id="{692EBF7D-408D-5809-F9B3-5F9FCCAE1646}"/>
                    </a:ext>
                  </a:extLst>
                </p14:cNvPr>
                <p14:cNvContentPartPr/>
                <p14:nvPr/>
              </p14:nvContentPartPr>
              <p14:xfrm>
                <a:off x="5169654" y="1415636"/>
                <a:ext cx="2160" cy="360"/>
              </p14:xfrm>
            </p:contentPart>
          </mc:Choice>
          <mc:Fallback xmlns="">
            <p:pic>
              <p:nvPicPr>
                <p:cNvPr id="94" name="Ink 93">
                  <a:extLst>
                    <a:ext uri="{FF2B5EF4-FFF2-40B4-BE49-F238E27FC236}">
                      <a16:creationId xmlns:a16="http://schemas.microsoft.com/office/drawing/2014/main" id="{692EBF7D-408D-5809-F9B3-5F9FCCAE1646}"/>
                    </a:ext>
                  </a:extLst>
                </p:cNvPr>
                <p:cNvPicPr/>
                <p:nvPr/>
              </p:nvPicPr>
              <p:blipFill>
                <a:blip r:embed="rId163"/>
                <a:stretch>
                  <a:fillRect/>
                </a:stretch>
              </p:blipFill>
              <p:spPr>
                <a:xfrm>
                  <a:off x="5161014" y="1406636"/>
                  <a:ext cx="198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95" name="Ink 94">
                  <a:extLst>
                    <a:ext uri="{FF2B5EF4-FFF2-40B4-BE49-F238E27FC236}">
                      <a16:creationId xmlns:a16="http://schemas.microsoft.com/office/drawing/2014/main" id="{280E670E-A992-6686-AA48-A03BCE27A11A}"/>
                    </a:ext>
                  </a:extLst>
                </p14:cNvPr>
                <p14:cNvContentPartPr/>
                <p14:nvPr/>
              </p14:nvContentPartPr>
              <p14:xfrm>
                <a:off x="5146254" y="1405916"/>
                <a:ext cx="816840" cy="4941000"/>
              </p14:xfrm>
            </p:contentPart>
          </mc:Choice>
          <mc:Fallback xmlns="">
            <p:pic>
              <p:nvPicPr>
                <p:cNvPr id="95" name="Ink 94">
                  <a:extLst>
                    <a:ext uri="{FF2B5EF4-FFF2-40B4-BE49-F238E27FC236}">
                      <a16:creationId xmlns:a16="http://schemas.microsoft.com/office/drawing/2014/main" id="{280E670E-A992-6686-AA48-A03BCE27A11A}"/>
                    </a:ext>
                  </a:extLst>
                </p:cNvPr>
                <p:cNvPicPr/>
                <p:nvPr/>
              </p:nvPicPr>
              <p:blipFill>
                <a:blip r:embed="rId165"/>
                <a:stretch>
                  <a:fillRect/>
                </a:stretch>
              </p:blipFill>
              <p:spPr>
                <a:xfrm>
                  <a:off x="5137254" y="1396916"/>
                  <a:ext cx="834480" cy="495864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96" name="Ink 95">
                  <a:extLst>
                    <a:ext uri="{FF2B5EF4-FFF2-40B4-BE49-F238E27FC236}">
                      <a16:creationId xmlns:a16="http://schemas.microsoft.com/office/drawing/2014/main" id="{0E0256C5-AB01-7074-FD4A-A4499283418F}"/>
                    </a:ext>
                  </a:extLst>
                </p14:cNvPr>
                <p14:cNvContentPartPr/>
                <p14:nvPr/>
              </p14:nvContentPartPr>
              <p14:xfrm>
                <a:off x="412974" y="6075116"/>
                <a:ext cx="5436000" cy="207720"/>
              </p14:xfrm>
            </p:contentPart>
          </mc:Choice>
          <mc:Fallback xmlns="">
            <p:pic>
              <p:nvPicPr>
                <p:cNvPr id="96" name="Ink 95">
                  <a:extLst>
                    <a:ext uri="{FF2B5EF4-FFF2-40B4-BE49-F238E27FC236}">
                      <a16:creationId xmlns:a16="http://schemas.microsoft.com/office/drawing/2014/main" id="{0E0256C5-AB01-7074-FD4A-A4499283418F}"/>
                    </a:ext>
                  </a:extLst>
                </p:cNvPr>
                <p:cNvPicPr/>
                <p:nvPr/>
              </p:nvPicPr>
              <p:blipFill>
                <a:blip r:embed="rId167"/>
                <a:stretch>
                  <a:fillRect/>
                </a:stretch>
              </p:blipFill>
              <p:spPr>
                <a:xfrm>
                  <a:off x="403974" y="6066476"/>
                  <a:ext cx="5453640" cy="22536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98" name="Ink 97">
                  <a:extLst>
                    <a:ext uri="{FF2B5EF4-FFF2-40B4-BE49-F238E27FC236}">
                      <a16:creationId xmlns:a16="http://schemas.microsoft.com/office/drawing/2014/main" id="{3F5C0359-8967-F8ED-9F63-3899A72DDA17}"/>
                    </a:ext>
                  </a:extLst>
                </p14:cNvPr>
                <p14:cNvContentPartPr/>
                <p14:nvPr/>
              </p14:nvContentPartPr>
              <p14:xfrm>
                <a:off x="6203934" y="3691196"/>
                <a:ext cx="432720" cy="624600"/>
              </p14:xfrm>
            </p:contentPart>
          </mc:Choice>
          <mc:Fallback xmlns="">
            <p:pic>
              <p:nvPicPr>
                <p:cNvPr id="98" name="Ink 97">
                  <a:extLst>
                    <a:ext uri="{FF2B5EF4-FFF2-40B4-BE49-F238E27FC236}">
                      <a16:creationId xmlns:a16="http://schemas.microsoft.com/office/drawing/2014/main" id="{3F5C0359-8967-F8ED-9F63-3899A72DDA17}"/>
                    </a:ext>
                  </a:extLst>
                </p:cNvPr>
                <p:cNvPicPr/>
                <p:nvPr/>
              </p:nvPicPr>
              <p:blipFill>
                <a:blip r:embed="rId169"/>
                <a:stretch>
                  <a:fillRect/>
                </a:stretch>
              </p:blipFill>
              <p:spPr>
                <a:xfrm>
                  <a:off x="6195294" y="3682196"/>
                  <a:ext cx="450360" cy="64224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99" name="Ink 98">
                  <a:extLst>
                    <a:ext uri="{FF2B5EF4-FFF2-40B4-BE49-F238E27FC236}">
                      <a16:creationId xmlns:a16="http://schemas.microsoft.com/office/drawing/2014/main" id="{900928F8-C406-4BD6-D749-D2607A03E1B3}"/>
                    </a:ext>
                  </a:extLst>
                </p14:cNvPr>
                <p14:cNvContentPartPr/>
                <p14:nvPr/>
              </p14:nvContentPartPr>
              <p14:xfrm>
                <a:off x="6381774" y="3874796"/>
                <a:ext cx="343080" cy="237240"/>
              </p14:xfrm>
            </p:contentPart>
          </mc:Choice>
          <mc:Fallback xmlns="">
            <p:pic>
              <p:nvPicPr>
                <p:cNvPr id="99" name="Ink 98">
                  <a:extLst>
                    <a:ext uri="{FF2B5EF4-FFF2-40B4-BE49-F238E27FC236}">
                      <a16:creationId xmlns:a16="http://schemas.microsoft.com/office/drawing/2014/main" id="{900928F8-C406-4BD6-D749-D2607A03E1B3}"/>
                    </a:ext>
                  </a:extLst>
                </p:cNvPr>
                <p:cNvPicPr/>
                <p:nvPr/>
              </p:nvPicPr>
              <p:blipFill>
                <a:blip r:embed="rId171"/>
                <a:stretch>
                  <a:fillRect/>
                </a:stretch>
              </p:blipFill>
              <p:spPr>
                <a:xfrm>
                  <a:off x="6373134" y="3866156"/>
                  <a:ext cx="360720" cy="25488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00" name="Ink 99">
                  <a:extLst>
                    <a:ext uri="{FF2B5EF4-FFF2-40B4-BE49-F238E27FC236}">
                      <a16:creationId xmlns:a16="http://schemas.microsoft.com/office/drawing/2014/main" id="{CFECC4BD-0A50-954C-956E-E7A054AAE7C4}"/>
                    </a:ext>
                  </a:extLst>
                </p14:cNvPr>
                <p14:cNvContentPartPr/>
                <p14:nvPr/>
              </p14:nvContentPartPr>
              <p14:xfrm>
                <a:off x="6805494" y="3980996"/>
                <a:ext cx="847440" cy="11520"/>
              </p14:xfrm>
            </p:contentPart>
          </mc:Choice>
          <mc:Fallback xmlns="">
            <p:pic>
              <p:nvPicPr>
                <p:cNvPr id="100" name="Ink 99">
                  <a:extLst>
                    <a:ext uri="{FF2B5EF4-FFF2-40B4-BE49-F238E27FC236}">
                      <a16:creationId xmlns:a16="http://schemas.microsoft.com/office/drawing/2014/main" id="{CFECC4BD-0A50-954C-956E-E7A054AAE7C4}"/>
                    </a:ext>
                  </a:extLst>
                </p:cNvPr>
                <p:cNvPicPr/>
                <p:nvPr/>
              </p:nvPicPr>
              <p:blipFill>
                <a:blip r:embed="rId173"/>
                <a:stretch>
                  <a:fillRect/>
                </a:stretch>
              </p:blipFill>
              <p:spPr>
                <a:xfrm>
                  <a:off x="6796494" y="3972356"/>
                  <a:ext cx="865080" cy="2916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01" name="Ink 100">
                  <a:extLst>
                    <a:ext uri="{FF2B5EF4-FFF2-40B4-BE49-F238E27FC236}">
                      <a16:creationId xmlns:a16="http://schemas.microsoft.com/office/drawing/2014/main" id="{E1D56C67-5CDD-EFFC-588D-AB1319963506}"/>
                    </a:ext>
                  </a:extLst>
                </p14:cNvPr>
                <p14:cNvContentPartPr/>
                <p14:nvPr/>
              </p14:nvContentPartPr>
              <p14:xfrm>
                <a:off x="7482654" y="3952196"/>
                <a:ext cx="69120" cy="365400"/>
              </p14:xfrm>
            </p:contentPart>
          </mc:Choice>
          <mc:Fallback xmlns="">
            <p:pic>
              <p:nvPicPr>
                <p:cNvPr id="101" name="Ink 100">
                  <a:extLst>
                    <a:ext uri="{FF2B5EF4-FFF2-40B4-BE49-F238E27FC236}">
                      <a16:creationId xmlns:a16="http://schemas.microsoft.com/office/drawing/2014/main" id="{E1D56C67-5CDD-EFFC-588D-AB1319963506}"/>
                    </a:ext>
                  </a:extLst>
                </p:cNvPr>
                <p:cNvPicPr/>
                <p:nvPr/>
              </p:nvPicPr>
              <p:blipFill>
                <a:blip r:embed="rId175"/>
                <a:stretch>
                  <a:fillRect/>
                </a:stretch>
              </p:blipFill>
              <p:spPr>
                <a:xfrm>
                  <a:off x="7473654" y="3943556"/>
                  <a:ext cx="86760" cy="38304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02" name="Ink 101">
                  <a:extLst>
                    <a:ext uri="{FF2B5EF4-FFF2-40B4-BE49-F238E27FC236}">
                      <a16:creationId xmlns:a16="http://schemas.microsoft.com/office/drawing/2014/main" id="{377F82E1-88D6-E78E-D550-5057E168F787}"/>
                    </a:ext>
                  </a:extLst>
                </p14:cNvPr>
                <p14:cNvContentPartPr/>
                <p14:nvPr/>
              </p14:nvContentPartPr>
              <p14:xfrm>
                <a:off x="7511454" y="4257476"/>
                <a:ext cx="1432800" cy="40320"/>
              </p14:xfrm>
            </p:contentPart>
          </mc:Choice>
          <mc:Fallback xmlns="">
            <p:pic>
              <p:nvPicPr>
                <p:cNvPr id="102" name="Ink 101">
                  <a:extLst>
                    <a:ext uri="{FF2B5EF4-FFF2-40B4-BE49-F238E27FC236}">
                      <a16:creationId xmlns:a16="http://schemas.microsoft.com/office/drawing/2014/main" id="{377F82E1-88D6-E78E-D550-5057E168F787}"/>
                    </a:ext>
                  </a:extLst>
                </p:cNvPr>
                <p:cNvPicPr/>
                <p:nvPr/>
              </p:nvPicPr>
              <p:blipFill>
                <a:blip r:embed="rId177"/>
                <a:stretch>
                  <a:fillRect/>
                </a:stretch>
              </p:blipFill>
              <p:spPr>
                <a:xfrm>
                  <a:off x="7502454" y="4248476"/>
                  <a:ext cx="1450440" cy="5796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04" name="Ink 103">
                  <a:extLst>
                    <a:ext uri="{FF2B5EF4-FFF2-40B4-BE49-F238E27FC236}">
                      <a16:creationId xmlns:a16="http://schemas.microsoft.com/office/drawing/2014/main" id="{024650A0-018D-9971-BDC9-F2E463571FED}"/>
                    </a:ext>
                  </a:extLst>
                </p14:cNvPr>
                <p14:cNvContentPartPr/>
                <p14:nvPr/>
              </p14:nvContentPartPr>
              <p14:xfrm>
                <a:off x="5649894" y="4045796"/>
                <a:ext cx="616680" cy="24120"/>
              </p14:xfrm>
            </p:contentPart>
          </mc:Choice>
          <mc:Fallback xmlns="">
            <p:pic>
              <p:nvPicPr>
                <p:cNvPr id="104" name="Ink 103">
                  <a:extLst>
                    <a:ext uri="{FF2B5EF4-FFF2-40B4-BE49-F238E27FC236}">
                      <a16:creationId xmlns:a16="http://schemas.microsoft.com/office/drawing/2014/main" id="{024650A0-018D-9971-BDC9-F2E463571FED}"/>
                    </a:ext>
                  </a:extLst>
                </p:cNvPr>
                <p:cNvPicPr/>
                <p:nvPr/>
              </p:nvPicPr>
              <p:blipFill>
                <a:blip r:embed="rId179"/>
                <a:stretch>
                  <a:fillRect/>
                </a:stretch>
              </p:blipFill>
              <p:spPr>
                <a:xfrm>
                  <a:off x="5640894" y="4037156"/>
                  <a:ext cx="634320" cy="4176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06" name="Ink 105">
                  <a:extLst>
                    <a:ext uri="{FF2B5EF4-FFF2-40B4-BE49-F238E27FC236}">
                      <a16:creationId xmlns:a16="http://schemas.microsoft.com/office/drawing/2014/main" id="{19525D64-BE29-1C34-CD6C-4740F5F95489}"/>
                    </a:ext>
                  </a:extLst>
                </p14:cNvPr>
                <p14:cNvContentPartPr/>
                <p14:nvPr/>
              </p14:nvContentPartPr>
              <p14:xfrm>
                <a:off x="8827614" y="4285556"/>
                <a:ext cx="209880" cy="31680"/>
              </p14:xfrm>
            </p:contentPart>
          </mc:Choice>
          <mc:Fallback xmlns="">
            <p:pic>
              <p:nvPicPr>
                <p:cNvPr id="106" name="Ink 105">
                  <a:extLst>
                    <a:ext uri="{FF2B5EF4-FFF2-40B4-BE49-F238E27FC236}">
                      <a16:creationId xmlns:a16="http://schemas.microsoft.com/office/drawing/2014/main" id="{19525D64-BE29-1C34-CD6C-4740F5F95489}"/>
                    </a:ext>
                  </a:extLst>
                </p:cNvPr>
                <p:cNvPicPr/>
                <p:nvPr/>
              </p:nvPicPr>
              <p:blipFill>
                <a:blip r:embed="rId181"/>
                <a:stretch>
                  <a:fillRect/>
                </a:stretch>
              </p:blipFill>
              <p:spPr>
                <a:xfrm>
                  <a:off x="8818614" y="4276556"/>
                  <a:ext cx="227520" cy="4932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08" name="Ink 107">
                  <a:extLst>
                    <a:ext uri="{FF2B5EF4-FFF2-40B4-BE49-F238E27FC236}">
                      <a16:creationId xmlns:a16="http://schemas.microsoft.com/office/drawing/2014/main" id="{339B8920-1956-1069-765C-1F4BF26517AF}"/>
                    </a:ext>
                  </a:extLst>
                </p14:cNvPr>
                <p14:cNvContentPartPr/>
                <p14:nvPr/>
              </p14:nvContentPartPr>
              <p14:xfrm>
                <a:off x="6895134" y="3316796"/>
                <a:ext cx="234720" cy="221040"/>
              </p14:xfrm>
            </p:contentPart>
          </mc:Choice>
          <mc:Fallback xmlns="">
            <p:pic>
              <p:nvPicPr>
                <p:cNvPr id="108" name="Ink 107">
                  <a:extLst>
                    <a:ext uri="{FF2B5EF4-FFF2-40B4-BE49-F238E27FC236}">
                      <a16:creationId xmlns:a16="http://schemas.microsoft.com/office/drawing/2014/main" id="{339B8920-1956-1069-765C-1F4BF26517AF}"/>
                    </a:ext>
                  </a:extLst>
                </p:cNvPr>
                <p:cNvPicPr/>
                <p:nvPr/>
              </p:nvPicPr>
              <p:blipFill>
                <a:blip r:embed="rId183"/>
                <a:stretch>
                  <a:fillRect/>
                </a:stretch>
              </p:blipFill>
              <p:spPr>
                <a:xfrm>
                  <a:off x="6886134" y="3308156"/>
                  <a:ext cx="252360" cy="23868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09" name="Ink 108">
                  <a:extLst>
                    <a:ext uri="{FF2B5EF4-FFF2-40B4-BE49-F238E27FC236}">
                      <a16:creationId xmlns:a16="http://schemas.microsoft.com/office/drawing/2014/main" id="{6E523FD9-6E4D-7FEE-FB0D-98D8899A9345}"/>
                    </a:ext>
                  </a:extLst>
                </p14:cNvPr>
                <p14:cNvContentPartPr/>
                <p14:nvPr/>
              </p14:nvContentPartPr>
              <p14:xfrm>
                <a:off x="7245774" y="3332276"/>
                <a:ext cx="187200" cy="180000"/>
              </p14:xfrm>
            </p:contentPart>
          </mc:Choice>
          <mc:Fallback xmlns="">
            <p:pic>
              <p:nvPicPr>
                <p:cNvPr id="109" name="Ink 108">
                  <a:extLst>
                    <a:ext uri="{FF2B5EF4-FFF2-40B4-BE49-F238E27FC236}">
                      <a16:creationId xmlns:a16="http://schemas.microsoft.com/office/drawing/2014/main" id="{6E523FD9-6E4D-7FEE-FB0D-98D8899A9345}"/>
                    </a:ext>
                  </a:extLst>
                </p:cNvPr>
                <p:cNvPicPr/>
                <p:nvPr/>
              </p:nvPicPr>
              <p:blipFill>
                <a:blip r:embed="rId185"/>
                <a:stretch>
                  <a:fillRect/>
                </a:stretch>
              </p:blipFill>
              <p:spPr>
                <a:xfrm>
                  <a:off x="7237134" y="3323636"/>
                  <a:ext cx="204840" cy="19764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10" name="Ink 109">
                  <a:extLst>
                    <a:ext uri="{FF2B5EF4-FFF2-40B4-BE49-F238E27FC236}">
                      <a16:creationId xmlns:a16="http://schemas.microsoft.com/office/drawing/2014/main" id="{9A6C2E3C-738F-60D3-77B2-FED099AC3FB8}"/>
                    </a:ext>
                  </a:extLst>
                </p14:cNvPr>
                <p14:cNvContentPartPr/>
                <p14:nvPr/>
              </p14:nvContentPartPr>
              <p14:xfrm>
                <a:off x="6721254" y="3055076"/>
                <a:ext cx="986040" cy="631800"/>
              </p14:xfrm>
            </p:contentPart>
          </mc:Choice>
          <mc:Fallback xmlns="">
            <p:pic>
              <p:nvPicPr>
                <p:cNvPr id="110" name="Ink 109">
                  <a:extLst>
                    <a:ext uri="{FF2B5EF4-FFF2-40B4-BE49-F238E27FC236}">
                      <a16:creationId xmlns:a16="http://schemas.microsoft.com/office/drawing/2014/main" id="{9A6C2E3C-738F-60D3-77B2-FED099AC3FB8}"/>
                    </a:ext>
                  </a:extLst>
                </p:cNvPr>
                <p:cNvPicPr/>
                <p:nvPr/>
              </p:nvPicPr>
              <p:blipFill>
                <a:blip r:embed="rId187"/>
                <a:stretch>
                  <a:fillRect/>
                </a:stretch>
              </p:blipFill>
              <p:spPr>
                <a:xfrm>
                  <a:off x="6712614" y="3046076"/>
                  <a:ext cx="1003680" cy="64944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12" name="Ink 111">
                  <a:extLst>
                    <a:ext uri="{FF2B5EF4-FFF2-40B4-BE49-F238E27FC236}">
                      <a16:creationId xmlns:a16="http://schemas.microsoft.com/office/drawing/2014/main" id="{B0AD134D-4FC8-4EF2-7553-16AB1442AA98}"/>
                    </a:ext>
                  </a:extLst>
                </p14:cNvPr>
                <p14:cNvContentPartPr/>
                <p14:nvPr/>
              </p14:nvContentPartPr>
              <p14:xfrm>
                <a:off x="1308654" y="2000276"/>
                <a:ext cx="88560" cy="973440"/>
              </p14:xfrm>
            </p:contentPart>
          </mc:Choice>
          <mc:Fallback xmlns="">
            <p:pic>
              <p:nvPicPr>
                <p:cNvPr id="112" name="Ink 111">
                  <a:extLst>
                    <a:ext uri="{FF2B5EF4-FFF2-40B4-BE49-F238E27FC236}">
                      <a16:creationId xmlns:a16="http://schemas.microsoft.com/office/drawing/2014/main" id="{B0AD134D-4FC8-4EF2-7553-16AB1442AA98}"/>
                    </a:ext>
                  </a:extLst>
                </p:cNvPr>
                <p:cNvPicPr/>
                <p:nvPr/>
              </p:nvPicPr>
              <p:blipFill>
                <a:blip r:embed="rId189"/>
                <a:stretch>
                  <a:fillRect/>
                </a:stretch>
              </p:blipFill>
              <p:spPr>
                <a:xfrm>
                  <a:off x="1299654" y="1991276"/>
                  <a:ext cx="106200" cy="99108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13" name="Ink 112">
                  <a:extLst>
                    <a:ext uri="{FF2B5EF4-FFF2-40B4-BE49-F238E27FC236}">
                      <a16:creationId xmlns:a16="http://schemas.microsoft.com/office/drawing/2014/main" id="{141B61E4-B6B6-E412-DDC2-05B1D27BFE81}"/>
                    </a:ext>
                  </a:extLst>
                </p14:cNvPr>
                <p14:cNvContentPartPr/>
                <p14:nvPr/>
              </p14:nvContentPartPr>
              <p14:xfrm>
                <a:off x="1356534" y="2766356"/>
                <a:ext cx="3169800" cy="154080"/>
              </p14:xfrm>
            </p:contentPart>
          </mc:Choice>
          <mc:Fallback xmlns="">
            <p:pic>
              <p:nvPicPr>
                <p:cNvPr id="113" name="Ink 112">
                  <a:extLst>
                    <a:ext uri="{FF2B5EF4-FFF2-40B4-BE49-F238E27FC236}">
                      <a16:creationId xmlns:a16="http://schemas.microsoft.com/office/drawing/2014/main" id="{141B61E4-B6B6-E412-DDC2-05B1D27BFE81}"/>
                    </a:ext>
                  </a:extLst>
                </p:cNvPr>
                <p:cNvPicPr/>
                <p:nvPr/>
              </p:nvPicPr>
              <p:blipFill>
                <a:blip r:embed="rId191"/>
                <a:stretch>
                  <a:fillRect/>
                </a:stretch>
              </p:blipFill>
              <p:spPr>
                <a:xfrm>
                  <a:off x="1347534" y="2757356"/>
                  <a:ext cx="318744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15" name="Ink 114">
                  <a:extLst>
                    <a:ext uri="{FF2B5EF4-FFF2-40B4-BE49-F238E27FC236}">
                      <a16:creationId xmlns:a16="http://schemas.microsoft.com/office/drawing/2014/main" id="{33BE9B9C-F853-F8B4-1EC0-285647BCC6B2}"/>
                    </a:ext>
                  </a:extLst>
                </p14:cNvPr>
                <p14:cNvContentPartPr/>
                <p14:nvPr/>
              </p14:nvContentPartPr>
              <p14:xfrm>
                <a:off x="1364814" y="1847636"/>
                <a:ext cx="3889800" cy="923760"/>
              </p14:xfrm>
            </p:contentPart>
          </mc:Choice>
          <mc:Fallback xmlns="">
            <p:pic>
              <p:nvPicPr>
                <p:cNvPr id="115" name="Ink 114">
                  <a:extLst>
                    <a:ext uri="{FF2B5EF4-FFF2-40B4-BE49-F238E27FC236}">
                      <a16:creationId xmlns:a16="http://schemas.microsoft.com/office/drawing/2014/main" id="{33BE9B9C-F853-F8B4-1EC0-285647BCC6B2}"/>
                    </a:ext>
                  </a:extLst>
                </p:cNvPr>
                <p:cNvPicPr/>
                <p:nvPr/>
              </p:nvPicPr>
              <p:blipFill>
                <a:blip r:embed="rId193"/>
                <a:stretch>
                  <a:fillRect/>
                </a:stretch>
              </p:blipFill>
              <p:spPr>
                <a:xfrm>
                  <a:off x="1356174" y="1838636"/>
                  <a:ext cx="3907440" cy="94140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16" name="Ink 115">
                  <a:extLst>
                    <a:ext uri="{FF2B5EF4-FFF2-40B4-BE49-F238E27FC236}">
                      <a16:creationId xmlns:a16="http://schemas.microsoft.com/office/drawing/2014/main" id="{C5245B84-FA32-F838-CB90-751C574E5ED0}"/>
                    </a:ext>
                  </a:extLst>
                </p14:cNvPr>
                <p14:cNvContentPartPr/>
                <p14:nvPr/>
              </p14:nvContentPartPr>
              <p14:xfrm>
                <a:off x="2468574" y="2134196"/>
                <a:ext cx="320400" cy="283320"/>
              </p14:xfrm>
            </p:contentPart>
          </mc:Choice>
          <mc:Fallback xmlns="">
            <p:pic>
              <p:nvPicPr>
                <p:cNvPr id="116" name="Ink 115">
                  <a:extLst>
                    <a:ext uri="{FF2B5EF4-FFF2-40B4-BE49-F238E27FC236}">
                      <a16:creationId xmlns:a16="http://schemas.microsoft.com/office/drawing/2014/main" id="{C5245B84-FA32-F838-CB90-751C574E5ED0}"/>
                    </a:ext>
                  </a:extLst>
                </p:cNvPr>
                <p:cNvPicPr/>
                <p:nvPr/>
              </p:nvPicPr>
              <p:blipFill>
                <a:blip r:embed="rId195"/>
                <a:stretch>
                  <a:fillRect/>
                </a:stretch>
              </p:blipFill>
              <p:spPr>
                <a:xfrm>
                  <a:off x="2459574" y="2125556"/>
                  <a:ext cx="338040" cy="30096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117" name="Ink 116">
                  <a:extLst>
                    <a:ext uri="{FF2B5EF4-FFF2-40B4-BE49-F238E27FC236}">
                      <a16:creationId xmlns:a16="http://schemas.microsoft.com/office/drawing/2014/main" id="{B16830FE-10C4-5326-E86C-6812B3E52B3E}"/>
                    </a:ext>
                  </a:extLst>
                </p14:cNvPr>
                <p14:cNvContentPartPr/>
                <p14:nvPr/>
              </p14:nvContentPartPr>
              <p14:xfrm>
                <a:off x="3047094" y="2109356"/>
                <a:ext cx="29160" cy="368640"/>
              </p14:xfrm>
            </p:contentPart>
          </mc:Choice>
          <mc:Fallback xmlns="">
            <p:pic>
              <p:nvPicPr>
                <p:cNvPr id="117" name="Ink 116">
                  <a:extLst>
                    <a:ext uri="{FF2B5EF4-FFF2-40B4-BE49-F238E27FC236}">
                      <a16:creationId xmlns:a16="http://schemas.microsoft.com/office/drawing/2014/main" id="{B16830FE-10C4-5326-E86C-6812B3E52B3E}"/>
                    </a:ext>
                  </a:extLst>
                </p:cNvPr>
                <p:cNvPicPr/>
                <p:nvPr/>
              </p:nvPicPr>
              <p:blipFill>
                <a:blip r:embed="rId197"/>
                <a:stretch>
                  <a:fillRect/>
                </a:stretch>
              </p:blipFill>
              <p:spPr>
                <a:xfrm>
                  <a:off x="3038454" y="2100716"/>
                  <a:ext cx="46800" cy="38628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19" name="Ink 118">
                  <a:extLst>
                    <a:ext uri="{FF2B5EF4-FFF2-40B4-BE49-F238E27FC236}">
                      <a16:creationId xmlns:a16="http://schemas.microsoft.com/office/drawing/2014/main" id="{4E212A1B-0E09-B96B-59EF-A399FB71C6F5}"/>
                    </a:ext>
                  </a:extLst>
                </p14:cNvPr>
                <p14:cNvContentPartPr/>
                <p14:nvPr/>
              </p14:nvContentPartPr>
              <p14:xfrm>
                <a:off x="1276974" y="3381236"/>
                <a:ext cx="40680" cy="804960"/>
              </p14:xfrm>
            </p:contentPart>
          </mc:Choice>
          <mc:Fallback xmlns="">
            <p:pic>
              <p:nvPicPr>
                <p:cNvPr id="119" name="Ink 118">
                  <a:extLst>
                    <a:ext uri="{FF2B5EF4-FFF2-40B4-BE49-F238E27FC236}">
                      <a16:creationId xmlns:a16="http://schemas.microsoft.com/office/drawing/2014/main" id="{4E212A1B-0E09-B96B-59EF-A399FB71C6F5}"/>
                    </a:ext>
                  </a:extLst>
                </p:cNvPr>
                <p:cNvPicPr/>
                <p:nvPr/>
              </p:nvPicPr>
              <p:blipFill>
                <a:blip r:embed="rId199"/>
                <a:stretch>
                  <a:fillRect/>
                </a:stretch>
              </p:blipFill>
              <p:spPr>
                <a:xfrm>
                  <a:off x="1267974" y="3372596"/>
                  <a:ext cx="58320" cy="82260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20" name="Ink 119">
                  <a:extLst>
                    <a:ext uri="{FF2B5EF4-FFF2-40B4-BE49-F238E27FC236}">
                      <a16:creationId xmlns:a16="http://schemas.microsoft.com/office/drawing/2014/main" id="{57461B43-668E-B434-F9B0-433D3C1BC1A5}"/>
                    </a:ext>
                  </a:extLst>
                </p14:cNvPr>
                <p14:cNvContentPartPr/>
                <p14:nvPr/>
              </p14:nvContentPartPr>
              <p14:xfrm>
                <a:off x="1256814" y="4049756"/>
                <a:ext cx="3468960" cy="91080"/>
              </p14:xfrm>
            </p:contentPart>
          </mc:Choice>
          <mc:Fallback xmlns="">
            <p:pic>
              <p:nvPicPr>
                <p:cNvPr id="120" name="Ink 119">
                  <a:extLst>
                    <a:ext uri="{FF2B5EF4-FFF2-40B4-BE49-F238E27FC236}">
                      <a16:creationId xmlns:a16="http://schemas.microsoft.com/office/drawing/2014/main" id="{57461B43-668E-B434-F9B0-433D3C1BC1A5}"/>
                    </a:ext>
                  </a:extLst>
                </p:cNvPr>
                <p:cNvPicPr/>
                <p:nvPr/>
              </p:nvPicPr>
              <p:blipFill>
                <a:blip r:embed="rId201"/>
                <a:stretch>
                  <a:fillRect/>
                </a:stretch>
              </p:blipFill>
              <p:spPr>
                <a:xfrm>
                  <a:off x="1248174" y="4041116"/>
                  <a:ext cx="3486600" cy="10872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121" name="Ink 120">
                  <a:extLst>
                    <a:ext uri="{FF2B5EF4-FFF2-40B4-BE49-F238E27FC236}">
                      <a16:creationId xmlns:a16="http://schemas.microsoft.com/office/drawing/2014/main" id="{713DAAAA-97F7-E4F8-0F16-DAA20A9AC610}"/>
                    </a:ext>
                  </a:extLst>
                </p14:cNvPr>
                <p14:cNvContentPartPr/>
                <p14:nvPr/>
              </p14:nvContentPartPr>
              <p14:xfrm>
                <a:off x="1219014" y="3204116"/>
                <a:ext cx="3520440" cy="906480"/>
              </p14:xfrm>
            </p:contentPart>
          </mc:Choice>
          <mc:Fallback xmlns="">
            <p:pic>
              <p:nvPicPr>
                <p:cNvPr id="121" name="Ink 120">
                  <a:extLst>
                    <a:ext uri="{FF2B5EF4-FFF2-40B4-BE49-F238E27FC236}">
                      <a16:creationId xmlns:a16="http://schemas.microsoft.com/office/drawing/2014/main" id="{713DAAAA-97F7-E4F8-0F16-DAA20A9AC610}"/>
                    </a:ext>
                  </a:extLst>
                </p:cNvPr>
                <p:cNvPicPr/>
                <p:nvPr/>
              </p:nvPicPr>
              <p:blipFill>
                <a:blip r:embed="rId203"/>
                <a:stretch>
                  <a:fillRect/>
                </a:stretch>
              </p:blipFill>
              <p:spPr>
                <a:xfrm>
                  <a:off x="1210014" y="3195476"/>
                  <a:ext cx="3538080" cy="92412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122" name="Ink 121">
                  <a:extLst>
                    <a:ext uri="{FF2B5EF4-FFF2-40B4-BE49-F238E27FC236}">
                      <a16:creationId xmlns:a16="http://schemas.microsoft.com/office/drawing/2014/main" id="{7FCDE7AB-67DA-A955-CE7F-D4EB024E81BD}"/>
                    </a:ext>
                  </a:extLst>
                </p14:cNvPr>
                <p14:cNvContentPartPr/>
                <p14:nvPr/>
              </p14:nvContentPartPr>
              <p14:xfrm>
                <a:off x="1769814" y="3522356"/>
                <a:ext cx="254520" cy="439560"/>
              </p14:xfrm>
            </p:contentPart>
          </mc:Choice>
          <mc:Fallback xmlns="">
            <p:pic>
              <p:nvPicPr>
                <p:cNvPr id="122" name="Ink 121">
                  <a:extLst>
                    <a:ext uri="{FF2B5EF4-FFF2-40B4-BE49-F238E27FC236}">
                      <a16:creationId xmlns:a16="http://schemas.microsoft.com/office/drawing/2014/main" id="{7FCDE7AB-67DA-A955-CE7F-D4EB024E81BD}"/>
                    </a:ext>
                  </a:extLst>
                </p:cNvPr>
                <p:cNvPicPr/>
                <p:nvPr/>
              </p:nvPicPr>
              <p:blipFill>
                <a:blip r:embed="rId205"/>
                <a:stretch>
                  <a:fillRect/>
                </a:stretch>
              </p:blipFill>
              <p:spPr>
                <a:xfrm>
                  <a:off x="1760814" y="3513716"/>
                  <a:ext cx="272160" cy="45720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123" name="Ink 122">
                  <a:extLst>
                    <a:ext uri="{FF2B5EF4-FFF2-40B4-BE49-F238E27FC236}">
                      <a16:creationId xmlns:a16="http://schemas.microsoft.com/office/drawing/2014/main" id="{4F1188F9-7D13-9C32-3482-4A043D5296B5}"/>
                    </a:ext>
                  </a:extLst>
                </p14:cNvPr>
                <p14:cNvContentPartPr/>
                <p14:nvPr/>
              </p14:nvContentPartPr>
              <p14:xfrm>
                <a:off x="1881414" y="3704156"/>
                <a:ext cx="71640" cy="110880"/>
              </p14:xfrm>
            </p:contentPart>
          </mc:Choice>
          <mc:Fallback xmlns="">
            <p:pic>
              <p:nvPicPr>
                <p:cNvPr id="123" name="Ink 122">
                  <a:extLst>
                    <a:ext uri="{FF2B5EF4-FFF2-40B4-BE49-F238E27FC236}">
                      <a16:creationId xmlns:a16="http://schemas.microsoft.com/office/drawing/2014/main" id="{4F1188F9-7D13-9C32-3482-4A043D5296B5}"/>
                    </a:ext>
                  </a:extLst>
                </p:cNvPr>
                <p:cNvPicPr/>
                <p:nvPr/>
              </p:nvPicPr>
              <p:blipFill>
                <a:blip r:embed="rId207"/>
                <a:stretch>
                  <a:fillRect/>
                </a:stretch>
              </p:blipFill>
              <p:spPr>
                <a:xfrm>
                  <a:off x="1872774" y="3695156"/>
                  <a:ext cx="89280" cy="12852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24" name="Ink 123">
                  <a:extLst>
                    <a:ext uri="{FF2B5EF4-FFF2-40B4-BE49-F238E27FC236}">
                      <a16:creationId xmlns:a16="http://schemas.microsoft.com/office/drawing/2014/main" id="{24F6099C-E391-EBE6-4A36-E68399E60065}"/>
                    </a:ext>
                  </a:extLst>
                </p14:cNvPr>
                <p14:cNvContentPartPr/>
                <p14:nvPr/>
              </p14:nvContentPartPr>
              <p14:xfrm>
                <a:off x="2134854" y="3586796"/>
                <a:ext cx="117720" cy="357840"/>
              </p14:xfrm>
            </p:contentPart>
          </mc:Choice>
          <mc:Fallback xmlns="">
            <p:pic>
              <p:nvPicPr>
                <p:cNvPr id="124" name="Ink 123">
                  <a:extLst>
                    <a:ext uri="{FF2B5EF4-FFF2-40B4-BE49-F238E27FC236}">
                      <a16:creationId xmlns:a16="http://schemas.microsoft.com/office/drawing/2014/main" id="{24F6099C-E391-EBE6-4A36-E68399E60065}"/>
                    </a:ext>
                  </a:extLst>
                </p:cNvPr>
                <p:cNvPicPr/>
                <p:nvPr/>
              </p:nvPicPr>
              <p:blipFill>
                <a:blip r:embed="rId209"/>
                <a:stretch>
                  <a:fillRect/>
                </a:stretch>
              </p:blipFill>
              <p:spPr>
                <a:xfrm>
                  <a:off x="2126214" y="3578156"/>
                  <a:ext cx="135360" cy="37548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125" name="Ink 124">
                  <a:extLst>
                    <a:ext uri="{FF2B5EF4-FFF2-40B4-BE49-F238E27FC236}">
                      <a16:creationId xmlns:a16="http://schemas.microsoft.com/office/drawing/2014/main" id="{E5A5F472-C20B-9428-F2CD-A0BC64713650}"/>
                    </a:ext>
                  </a:extLst>
                </p14:cNvPr>
                <p14:cNvContentPartPr/>
                <p14:nvPr/>
              </p14:nvContentPartPr>
              <p14:xfrm>
                <a:off x="2291094" y="3583556"/>
                <a:ext cx="138600" cy="375480"/>
              </p14:xfrm>
            </p:contentPart>
          </mc:Choice>
          <mc:Fallback xmlns="">
            <p:pic>
              <p:nvPicPr>
                <p:cNvPr id="125" name="Ink 124">
                  <a:extLst>
                    <a:ext uri="{FF2B5EF4-FFF2-40B4-BE49-F238E27FC236}">
                      <a16:creationId xmlns:a16="http://schemas.microsoft.com/office/drawing/2014/main" id="{E5A5F472-C20B-9428-F2CD-A0BC64713650}"/>
                    </a:ext>
                  </a:extLst>
                </p:cNvPr>
                <p:cNvPicPr/>
                <p:nvPr/>
              </p:nvPicPr>
              <p:blipFill>
                <a:blip r:embed="rId211"/>
                <a:stretch>
                  <a:fillRect/>
                </a:stretch>
              </p:blipFill>
              <p:spPr>
                <a:xfrm>
                  <a:off x="2282094" y="3574916"/>
                  <a:ext cx="156240" cy="393120"/>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126" name="Ink 125">
                  <a:extLst>
                    <a:ext uri="{FF2B5EF4-FFF2-40B4-BE49-F238E27FC236}">
                      <a16:creationId xmlns:a16="http://schemas.microsoft.com/office/drawing/2014/main" id="{312658F2-F1C2-ED4C-248D-265EE3C20DBD}"/>
                    </a:ext>
                  </a:extLst>
                </p14:cNvPr>
                <p14:cNvContentPartPr/>
                <p14:nvPr/>
              </p14:nvContentPartPr>
              <p14:xfrm>
                <a:off x="2762694" y="3525236"/>
                <a:ext cx="28440" cy="294480"/>
              </p14:xfrm>
            </p:contentPart>
          </mc:Choice>
          <mc:Fallback xmlns="">
            <p:pic>
              <p:nvPicPr>
                <p:cNvPr id="126" name="Ink 125">
                  <a:extLst>
                    <a:ext uri="{FF2B5EF4-FFF2-40B4-BE49-F238E27FC236}">
                      <a16:creationId xmlns:a16="http://schemas.microsoft.com/office/drawing/2014/main" id="{312658F2-F1C2-ED4C-248D-265EE3C20DBD}"/>
                    </a:ext>
                  </a:extLst>
                </p:cNvPr>
                <p:cNvPicPr/>
                <p:nvPr/>
              </p:nvPicPr>
              <p:blipFill>
                <a:blip r:embed="rId213"/>
                <a:stretch>
                  <a:fillRect/>
                </a:stretch>
              </p:blipFill>
              <p:spPr>
                <a:xfrm>
                  <a:off x="2754054" y="3516236"/>
                  <a:ext cx="46080" cy="31212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127" name="Ink 126">
                  <a:extLst>
                    <a:ext uri="{FF2B5EF4-FFF2-40B4-BE49-F238E27FC236}">
                      <a16:creationId xmlns:a16="http://schemas.microsoft.com/office/drawing/2014/main" id="{C18DB632-FC67-154D-F0EA-CEA4BBDAA914}"/>
                    </a:ext>
                  </a:extLst>
                </p14:cNvPr>
                <p14:cNvContentPartPr/>
                <p14:nvPr/>
              </p14:nvContentPartPr>
              <p14:xfrm>
                <a:off x="2980134" y="3547916"/>
                <a:ext cx="518400" cy="433080"/>
              </p14:xfrm>
            </p:contentPart>
          </mc:Choice>
          <mc:Fallback xmlns="">
            <p:pic>
              <p:nvPicPr>
                <p:cNvPr id="127" name="Ink 126">
                  <a:extLst>
                    <a:ext uri="{FF2B5EF4-FFF2-40B4-BE49-F238E27FC236}">
                      <a16:creationId xmlns:a16="http://schemas.microsoft.com/office/drawing/2014/main" id="{C18DB632-FC67-154D-F0EA-CEA4BBDAA914}"/>
                    </a:ext>
                  </a:extLst>
                </p:cNvPr>
                <p:cNvPicPr/>
                <p:nvPr/>
              </p:nvPicPr>
              <p:blipFill>
                <a:blip r:embed="rId215"/>
                <a:stretch>
                  <a:fillRect/>
                </a:stretch>
              </p:blipFill>
              <p:spPr>
                <a:xfrm>
                  <a:off x="2971494" y="3538916"/>
                  <a:ext cx="536040" cy="45072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128" name="Ink 127">
                  <a:extLst>
                    <a:ext uri="{FF2B5EF4-FFF2-40B4-BE49-F238E27FC236}">
                      <a16:creationId xmlns:a16="http://schemas.microsoft.com/office/drawing/2014/main" id="{1B9BB1F1-A5D1-A55A-D0B3-EAD6D3F7CA53}"/>
                    </a:ext>
                  </a:extLst>
                </p14:cNvPr>
                <p14:cNvContentPartPr/>
                <p14:nvPr/>
              </p14:nvContentPartPr>
              <p14:xfrm>
                <a:off x="3588894" y="3546836"/>
                <a:ext cx="29880" cy="132840"/>
              </p14:xfrm>
            </p:contentPart>
          </mc:Choice>
          <mc:Fallback xmlns="">
            <p:pic>
              <p:nvPicPr>
                <p:cNvPr id="128" name="Ink 127">
                  <a:extLst>
                    <a:ext uri="{FF2B5EF4-FFF2-40B4-BE49-F238E27FC236}">
                      <a16:creationId xmlns:a16="http://schemas.microsoft.com/office/drawing/2014/main" id="{1B9BB1F1-A5D1-A55A-D0B3-EAD6D3F7CA53}"/>
                    </a:ext>
                  </a:extLst>
                </p:cNvPr>
                <p:cNvPicPr/>
                <p:nvPr/>
              </p:nvPicPr>
              <p:blipFill>
                <a:blip r:embed="rId217"/>
                <a:stretch>
                  <a:fillRect/>
                </a:stretch>
              </p:blipFill>
              <p:spPr>
                <a:xfrm>
                  <a:off x="3579894" y="3537836"/>
                  <a:ext cx="47520" cy="15048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129" name="Ink 128">
                  <a:extLst>
                    <a:ext uri="{FF2B5EF4-FFF2-40B4-BE49-F238E27FC236}">
                      <a16:creationId xmlns:a16="http://schemas.microsoft.com/office/drawing/2014/main" id="{0C361AD5-5109-231C-C309-88A3743D58BC}"/>
                    </a:ext>
                  </a:extLst>
                </p14:cNvPr>
                <p14:cNvContentPartPr/>
                <p14:nvPr/>
              </p14:nvContentPartPr>
              <p14:xfrm>
                <a:off x="3667374" y="3441356"/>
                <a:ext cx="372240" cy="236880"/>
              </p14:xfrm>
            </p:contentPart>
          </mc:Choice>
          <mc:Fallback xmlns="">
            <p:pic>
              <p:nvPicPr>
                <p:cNvPr id="129" name="Ink 128">
                  <a:extLst>
                    <a:ext uri="{FF2B5EF4-FFF2-40B4-BE49-F238E27FC236}">
                      <a16:creationId xmlns:a16="http://schemas.microsoft.com/office/drawing/2014/main" id="{0C361AD5-5109-231C-C309-88A3743D58BC}"/>
                    </a:ext>
                  </a:extLst>
                </p:cNvPr>
                <p:cNvPicPr/>
                <p:nvPr/>
              </p:nvPicPr>
              <p:blipFill>
                <a:blip r:embed="rId219"/>
                <a:stretch>
                  <a:fillRect/>
                </a:stretch>
              </p:blipFill>
              <p:spPr>
                <a:xfrm>
                  <a:off x="3658374" y="3432356"/>
                  <a:ext cx="389880" cy="25452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130" name="Ink 129">
                  <a:extLst>
                    <a:ext uri="{FF2B5EF4-FFF2-40B4-BE49-F238E27FC236}">
                      <a16:creationId xmlns:a16="http://schemas.microsoft.com/office/drawing/2014/main" id="{88987A71-5A2C-02C0-3DA3-FB3EC275FACF}"/>
                    </a:ext>
                  </a:extLst>
                </p14:cNvPr>
                <p14:cNvContentPartPr/>
                <p14:nvPr/>
              </p14:nvContentPartPr>
              <p14:xfrm>
                <a:off x="1247814" y="4646636"/>
                <a:ext cx="45000" cy="850680"/>
              </p14:xfrm>
            </p:contentPart>
          </mc:Choice>
          <mc:Fallback xmlns="">
            <p:pic>
              <p:nvPicPr>
                <p:cNvPr id="130" name="Ink 129">
                  <a:extLst>
                    <a:ext uri="{FF2B5EF4-FFF2-40B4-BE49-F238E27FC236}">
                      <a16:creationId xmlns:a16="http://schemas.microsoft.com/office/drawing/2014/main" id="{88987A71-5A2C-02C0-3DA3-FB3EC275FACF}"/>
                    </a:ext>
                  </a:extLst>
                </p:cNvPr>
                <p:cNvPicPr/>
                <p:nvPr/>
              </p:nvPicPr>
              <p:blipFill>
                <a:blip r:embed="rId221"/>
                <a:stretch>
                  <a:fillRect/>
                </a:stretch>
              </p:blipFill>
              <p:spPr>
                <a:xfrm>
                  <a:off x="1239174" y="4637636"/>
                  <a:ext cx="62640" cy="86832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131" name="Ink 130">
                  <a:extLst>
                    <a:ext uri="{FF2B5EF4-FFF2-40B4-BE49-F238E27FC236}">
                      <a16:creationId xmlns:a16="http://schemas.microsoft.com/office/drawing/2014/main" id="{7C159BF7-40E8-2EDF-1932-8E1508AD33EC}"/>
                    </a:ext>
                  </a:extLst>
                </p14:cNvPr>
                <p14:cNvContentPartPr/>
                <p14:nvPr/>
              </p14:nvContentPartPr>
              <p14:xfrm>
                <a:off x="1247094" y="5376356"/>
                <a:ext cx="3854520" cy="109800"/>
              </p14:xfrm>
            </p:contentPart>
          </mc:Choice>
          <mc:Fallback xmlns="">
            <p:pic>
              <p:nvPicPr>
                <p:cNvPr id="131" name="Ink 130">
                  <a:extLst>
                    <a:ext uri="{FF2B5EF4-FFF2-40B4-BE49-F238E27FC236}">
                      <a16:creationId xmlns:a16="http://schemas.microsoft.com/office/drawing/2014/main" id="{7C159BF7-40E8-2EDF-1932-8E1508AD33EC}"/>
                    </a:ext>
                  </a:extLst>
                </p:cNvPr>
                <p:cNvPicPr/>
                <p:nvPr/>
              </p:nvPicPr>
              <p:blipFill>
                <a:blip r:embed="rId223"/>
                <a:stretch>
                  <a:fillRect/>
                </a:stretch>
              </p:blipFill>
              <p:spPr>
                <a:xfrm>
                  <a:off x="1238454" y="5367716"/>
                  <a:ext cx="3872160" cy="12744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132" name="Ink 131">
                  <a:extLst>
                    <a:ext uri="{FF2B5EF4-FFF2-40B4-BE49-F238E27FC236}">
                      <a16:creationId xmlns:a16="http://schemas.microsoft.com/office/drawing/2014/main" id="{78D0E272-0974-9327-E192-C4B5F2EFAFD2}"/>
                    </a:ext>
                  </a:extLst>
                </p14:cNvPr>
                <p14:cNvContentPartPr/>
                <p14:nvPr/>
              </p14:nvContentPartPr>
              <p14:xfrm>
                <a:off x="1091214" y="4610996"/>
                <a:ext cx="3767400" cy="818280"/>
              </p14:xfrm>
            </p:contentPart>
          </mc:Choice>
          <mc:Fallback xmlns="">
            <p:pic>
              <p:nvPicPr>
                <p:cNvPr id="132" name="Ink 131">
                  <a:extLst>
                    <a:ext uri="{FF2B5EF4-FFF2-40B4-BE49-F238E27FC236}">
                      <a16:creationId xmlns:a16="http://schemas.microsoft.com/office/drawing/2014/main" id="{78D0E272-0974-9327-E192-C4B5F2EFAFD2}"/>
                    </a:ext>
                  </a:extLst>
                </p:cNvPr>
                <p:cNvPicPr/>
                <p:nvPr/>
              </p:nvPicPr>
              <p:blipFill>
                <a:blip r:embed="rId225"/>
                <a:stretch>
                  <a:fillRect/>
                </a:stretch>
              </p:blipFill>
              <p:spPr>
                <a:xfrm>
                  <a:off x="1082214" y="4601996"/>
                  <a:ext cx="3785040" cy="83592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133" name="Ink 132">
                  <a:extLst>
                    <a:ext uri="{FF2B5EF4-FFF2-40B4-BE49-F238E27FC236}">
                      <a16:creationId xmlns:a16="http://schemas.microsoft.com/office/drawing/2014/main" id="{722BB543-FA08-5DE6-7240-7AF2754B4BFD}"/>
                    </a:ext>
                  </a:extLst>
                </p14:cNvPr>
                <p14:cNvContentPartPr/>
                <p14:nvPr/>
              </p14:nvContentPartPr>
              <p14:xfrm>
                <a:off x="1995174" y="4838876"/>
                <a:ext cx="297720" cy="398160"/>
              </p14:xfrm>
            </p:contentPart>
          </mc:Choice>
          <mc:Fallback xmlns="">
            <p:pic>
              <p:nvPicPr>
                <p:cNvPr id="133" name="Ink 132">
                  <a:extLst>
                    <a:ext uri="{FF2B5EF4-FFF2-40B4-BE49-F238E27FC236}">
                      <a16:creationId xmlns:a16="http://schemas.microsoft.com/office/drawing/2014/main" id="{722BB543-FA08-5DE6-7240-7AF2754B4BFD}"/>
                    </a:ext>
                  </a:extLst>
                </p:cNvPr>
                <p:cNvPicPr/>
                <p:nvPr/>
              </p:nvPicPr>
              <p:blipFill>
                <a:blip r:embed="rId227"/>
                <a:stretch>
                  <a:fillRect/>
                </a:stretch>
              </p:blipFill>
              <p:spPr>
                <a:xfrm>
                  <a:off x="1986174" y="4830236"/>
                  <a:ext cx="315360" cy="41580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134" name="Ink 133">
                  <a:extLst>
                    <a:ext uri="{FF2B5EF4-FFF2-40B4-BE49-F238E27FC236}">
                      <a16:creationId xmlns:a16="http://schemas.microsoft.com/office/drawing/2014/main" id="{6AD793AF-BC9A-0A4B-9361-5B4AB8A14642}"/>
                    </a:ext>
                  </a:extLst>
                </p14:cNvPr>
                <p14:cNvContentPartPr/>
                <p14:nvPr/>
              </p14:nvContentPartPr>
              <p14:xfrm>
                <a:off x="2450934" y="4986476"/>
                <a:ext cx="203400" cy="216360"/>
              </p14:xfrm>
            </p:contentPart>
          </mc:Choice>
          <mc:Fallback xmlns="">
            <p:pic>
              <p:nvPicPr>
                <p:cNvPr id="134" name="Ink 133">
                  <a:extLst>
                    <a:ext uri="{FF2B5EF4-FFF2-40B4-BE49-F238E27FC236}">
                      <a16:creationId xmlns:a16="http://schemas.microsoft.com/office/drawing/2014/main" id="{6AD793AF-BC9A-0A4B-9361-5B4AB8A14642}"/>
                    </a:ext>
                  </a:extLst>
                </p:cNvPr>
                <p:cNvPicPr/>
                <p:nvPr/>
              </p:nvPicPr>
              <p:blipFill>
                <a:blip r:embed="rId229"/>
                <a:stretch>
                  <a:fillRect/>
                </a:stretch>
              </p:blipFill>
              <p:spPr>
                <a:xfrm>
                  <a:off x="2441934" y="4977476"/>
                  <a:ext cx="221040" cy="23400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35" name="Ink 134">
                  <a:extLst>
                    <a:ext uri="{FF2B5EF4-FFF2-40B4-BE49-F238E27FC236}">
                      <a16:creationId xmlns:a16="http://schemas.microsoft.com/office/drawing/2014/main" id="{E2A6E393-59C1-5C2B-298D-CF170FE15372}"/>
                    </a:ext>
                  </a:extLst>
                </p14:cNvPr>
                <p14:cNvContentPartPr/>
                <p14:nvPr/>
              </p14:nvContentPartPr>
              <p14:xfrm>
                <a:off x="2831454" y="4862276"/>
                <a:ext cx="10440" cy="252000"/>
              </p14:xfrm>
            </p:contentPart>
          </mc:Choice>
          <mc:Fallback xmlns="">
            <p:pic>
              <p:nvPicPr>
                <p:cNvPr id="135" name="Ink 134">
                  <a:extLst>
                    <a:ext uri="{FF2B5EF4-FFF2-40B4-BE49-F238E27FC236}">
                      <a16:creationId xmlns:a16="http://schemas.microsoft.com/office/drawing/2014/main" id="{E2A6E393-59C1-5C2B-298D-CF170FE15372}"/>
                    </a:ext>
                  </a:extLst>
                </p:cNvPr>
                <p:cNvPicPr/>
                <p:nvPr/>
              </p:nvPicPr>
              <p:blipFill>
                <a:blip r:embed="rId231"/>
                <a:stretch>
                  <a:fillRect/>
                </a:stretch>
              </p:blipFill>
              <p:spPr>
                <a:xfrm>
                  <a:off x="2822454" y="4853276"/>
                  <a:ext cx="28080" cy="26964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36" name="Ink 135">
                  <a:extLst>
                    <a:ext uri="{FF2B5EF4-FFF2-40B4-BE49-F238E27FC236}">
                      <a16:creationId xmlns:a16="http://schemas.microsoft.com/office/drawing/2014/main" id="{58F8E132-48A7-4786-31ED-AE5DB692D417}"/>
                    </a:ext>
                  </a:extLst>
                </p14:cNvPr>
                <p14:cNvContentPartPr/>
                <p14:nvPr/>
              </p14:nvContentPartPr>
              <p14:xfrm>
                <a:off x="2763054" y="4945076"/>
                <a:ext cx="611640" cy="228960"/>
              </p14:xfrm>
            </p:contentPart>
          </mc:Choice>
          <mc:Fallback xmlns="">
            <p:pic>
              <p:nvPicPr>
                <p:cNvPr id="136" name="Ink 135">
                  <a:extLst>
                    <a:ext uri="{FF2B5EF4-FFF2-40B4-BE49-F238E27FC236}">
                      <a16:creationId xmlns:a16="http://schemas.microsoft.com/office/drawing/2014/main" id="{58F8E132-48A7-4786-31ED-AE5DB692D417}"/>
                    </a:ext>
                  </a:extLst>
                </p:cNvPr>
                <p:cNvPicPr/>
                <p:nvPr/>
              </p:nvPicPr>
              <p:blipFill>
                <a:blip r:embed="rId233"/>
                <a:stretch>
                  <a:fillRect/>
                </a:stretch>
              </p:blipFill>
              <p:spPr>
                <a:xfrm>
                  <a:off x="2754054" y="4936436"/>
                  <a:ext cx="629280" cy="24660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139" name="Ink 138">
                  <a:extLst>
                    <a:ext uri="{FF2B5EF4-FFF2-40B4-BE49-F238E27FC236}">
                      <a16:creationId xmlns:a16="http://schemas.microsoft.com/office/drawing/2014/main" id="{500C1A28-3DF2-E701-ACD8-7681A8251E4A}"/>
                    </a:ext>
                  </a:extLst>
                </p14:cNvPr>
                <p14:cNvContentPartPr/>
                <p14:nvPr/>
              </p14:nvContentPartPr>
              <p14:xfrm>
                <a:off x="7393734" y="4865156"/>
                <a:ext cx="1671480" cy="101520"/>
              </p14:xfrm>
            </p:contentPart>
          </mc:Choice>
          <mc:Fallback xmlns="">
            <p:pic>
              <p:nvPicPr>
                <p:cNvPr id="139" name="Ink 138">
                  <a:extLst>
                    <a:ext uri="{FF2B5EF4-FFF2-40B4-BE49-F238E27FC236}">
                      <a16:creationId xmlns:a16="http://schemas.microsoft.com/office/drawing/2014/main" id="{500C1A28-3DF2-E701-ACD8-7681A8251E4A}"/>
                    </a:ext>
                  </a:extLst>
                </p:cNvPr>
                <p:cNvPicPr/>
                <p:nvPr/>
              </p:nvPicPr>
              <p:blipFill>
                <a:blip r:embed="rId235"/>
                <a:stretch>
                  <a:fillRect/>
                </a:stretch>
              </p:blipFill>
              <p:spPr>
                <a:xfrm>
                  <a:off x="7385094" y="4856156"/>
                  <a:ext cx="1689120" cy="11916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140" name="Ink 139">
                  <a:extLst>
                    <a:ext uri="{FF2B5EF4-FFF2-40B4-BE49-F238E27FC236}">
                      <a16:creationId xmlns:a16="http://schemas.microsoft.com/office/drawing/2014/main" id="{80757F15-ADE1-8606-9F1C-75200FC98C9A}"/>
                    </a:ext>
                  </a:extLst>
                </p14:cNvPr>
                <p14:cNvContentPartPr/>
                <p14:nvPr/>
              </p14:nvContentPartPr>
              <p14:xfrm>
                <a:off x="7308054" y="4827356"/>
                <a:ext cx="168840" cy="223200"/>
              </p14:xfrm>
            </p:contentPart>
          </mc:Choice>
          <mc:Fallback xmlns="">
            <p:pic>
              <p:nvPicPr>
                <p:cNvPr id="140" name="Ink 139">
                  <a:extLst>
                    <a:ext uri="{FF2B5EF4-FFF2-40B4-BE49-F238E27FC236}">
                      <a16:creationId xmlns:a16="http://schemas.microsoft.com/office/drawing/2014/main" id="{80757F15-ADE1-8606-9F1C-75200FC98C9A}"/>
                    </a:ext>
                  </a:extLst>
                </p:cNvPr>
                <p:cNvPicPr/>
                <p:nvPr/>
              </p:nvPicPr>
              <p:blipFill>
                <a:blip r:embed="rId237"/>
                <a:stretch>
                  <a:fillRect/>
                </a:stretch>
              </p:blipFill>
              <p:spPr>
                <a:xfrm>
                  <a:off x="7299054" y="4818356"/>
                  <a:ext cx="186480" cy="24084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141" name="Ink 140">
                  <a:extLst>
                    <a:ext uri="{FF2B5EF4-FFF2-40B4-BE49-F238E27FC236}">
                      <a16:creationId xmlns:a16="http://schemas.microsoft.com/office/drawing/2014/main" id="{436386EE-093B-E852-9311-3716891C1854}"/>
                    </a:ext>
                  </a:extLst>
                </p14:cNvPr>
                <p14:cNvContentPartPr/>
                <p14:nvPr/>
              </p14:nvContentPartPr>
              <p14:xfrm>
                <a:off x="6538734" y="4699196"/>
                <a:ext cx="148680" cy="275040"/>
              </p14:xfrm>
            </p:contentPart>
          </mc:Choice>
          <mc:Fallback xmlns="">
            <p:pic>
              <p:nvPicPr>
                <p:cNvPr id="141" name="Ink 140">
                  <a:extLst>
                    <a:ext uri="{FF2B5EF4-FFF2-40B4-BE49-F238E27FC236}">
                      <a16:creationId xmlns:a16="http://schemas.microsoft.com/office/drawing/2014/main" id="{436386EE-093B-E852-9311-3716891C1854}"/>
                    </a:ext>
                  </a:extLst>
                </p:cNvPr>
                <p:cNvPicPr/>
                <p:nvPr/>
              </p:nvPicPr>
              <p:blipFill>
                <a:blip r:embed="rId239"/>
                <a:stretch>
                  <a:fillRect/>
                </a:stretch>
              </p:blipFill>
              <p:spPr>
                <a:xfrm>
                  <a:off x="6529734" y="4690556"/>
                  <a:ext cx="166320" cy="29268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142" name="Ink 141">
                  <a:extLst>
                    <a:ext uri="{FF2B5EF4-FFF2-40B4-BE49-F238E27FC236}">
                      <a16:creationId xmlns:a16="http://schemas.microsoft.com/office/drawing/2014/main" id="{14799E29-3A04-85E1-884A-F019DD82A388}"/>
                    </a:ext>
                  </a:extLst>
                </p14:cNvPr>
                <p14:cNvContentPartPr/>
                <p14:nvPr/>
              </p14:nvContentPartPr>
              <p14:xfrm>
                <a:off x="6744654" y="4759316"/>
                <a:ext cx="49320" cy="242640"/>
              </p14:xfrm>
            </p:contentPart>
          </mc:Choice>
          <mc:Fallback xmlns="">
            <p:pic>
              <p:nvPicPr>
                <p:cNvPr id="142" name="Ink 141">
                  <a:extLst>
                    <a:ext uri="{FF2B5EF4-FFF2-40B4-BE49-F238E27FC236}">
                      <a16:creationId xmlns:a16="http://schemas.microsoft.com/office/drawing/2014/main" id="{14799E29-3A04-85E1-884A-F019DD82A388}"/>
                    </a:ext>
                  </a:extLst>
                </p:cNvPr>
                <p:cNvPicPr/>
                <p:nvPr/>
              </p:nvPicPr>
              <p:blipFill>
                <a:blip r:embed="rId241"/>
                <a:stretch>
                  <a:fillRect/>
                </a:stretch>
              </p:blipFill>
              <p:spPr>
                <a:xfrm>
                  <a:off x="6736014" y="4750676"/>
                  <a:ext cx="66960" cy="26028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143" name="Ink 142">
                  <a:extLst>
                    <a:ext uri="{FF2B5EF4-FFF2-40B4-BE49-F238E27FC236}">
                      <a16:creationId xmlns:a16="http://schemas.microsoft.com/office/drawing/2014/main" id="{05FDFD3C-9145-22AE-3F3D-CC08DF98EF7F}"/>
                    </a:ext>
                  </a:extLst>
                </p14:cNvPr>
                <p14:cNvContentPartPr/>
                <p14:nvPr/>
              </p14:nvContentPartPr>
              <p14:xfrm>
                <a:off x="6764094" y="4733396"/>
                <a:ext cx="156600" cy="244080"/>
              </p14:xfrm>
            </p:contentPart>
          </mc:Choice>
          <mc:Fallback xmlns="">
            <p:pic>
              <p:nvPicPr>
                <p:cNvPr id="143" name="Ink 142">
                  <a:extLst>
                    <a:ext uri="{FF2B5EF4-FFF2-40B4-BE49-F238E27FC236}">
                      <a16:creationId xmlns:a16="http://schemas.microsoft.com/office/drawing/2014/main" id="{05FDFD3C-9145-22AE-3F3D-CC08DF98EF7F}"/>
                    </a:ext>
                  </a:extLst>
                </p:cNvPr>
                <p:cNvPicPr/>
                <p:nvPr/>
              </p:nvPicPr>
              <p:blipFill>
                <a:blip r:embed="rId243"/>
                <a:stretch>
                  <a:fillRect/>
                </a:stretch>
              </p:blipFill>
              <p:spPr>
                <a:xfrm>
                  <a:off x="6755454" y="4724756"/>
                  <a:ext cx="174240" cy="26172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144" name="Ink 143">
                  <a:extLst>
                    <a:ext uri="{FF2B5EF4-FFF2-40B4-BE49-F238E27FC236}">
                      <a16:creationId xmlns:a16="http://schemas.microsoft.com/office/drawing/2014/main" id="{97C4C404-930D-0D8A-3AFF-C118191518CA}"/>
                    </a:ext>
                  </a:extLst>
                </p14:cNvPr>
                <p14:cNvContentPartPr/>
                <p14:nvPr/>
              </p14:nvContentPartPr>
              <p14:xfrm>
                <a:off x="6961374" y="4754276"/>
                <a:ext cx="224640" cy="218160"/>
              </p14:xfrm>
            </p:contentPart>
          </mc:Choice>
          <mc:Fallback xmlns="">
            <p:pic>
              <p:nvPicPr>
                <p:cNvPr id="144" name="Ink 143">
                  <a:extLst>
                    <a:ext uri="{FF2B5EF4-FFF2-40B4-BE49-F238E27FC236}">
                      <a16:creationId xmlns:a16="http://schemas.microsoft.com/office/drawing/2014/main" id="{97C4C404-930D-0D8A-3AFF-C118191518CA}"/>
                    </a:ext>
                  </a:extLst>
                </p:cNvPr>
                <p:cNvPicPr/>
                <p:nvPr/>
              </p:nvPicPr>
              <p:blipFill>
                <a:blip r:embed="rId245"/>
                <a:stretch>
                  <a:fillRect/>
                </a:stretch>
              </p:blipFill>
              <p:spPr>
                <a:xfrm>
                  <a:off x="6952374" y="4745636"/>
                  <a:ext cx="242280" cy="23580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145" name="Ink 144">
                  <a:extLst>
                    <a:ext uri="{FF2B5EF4-FFF2-40B4-BE49-F238E27FC236}">
                      <a16:creationId xmlns:a16="http://schemas.microsoft.com/office/drawing/2014/main" id="{3082B167-4E54-228F-47C4-D64A203E568F}"/>
                    </a:ext>
                  </a:extLst>
                </p14:cNvPr>
                <p14:cNvContentPartPr/>
                <p14:nvPr/>
              </p14:nvContentPartPr>
              <p14:xfrm>
                <a:off x="4968054" y="4869116"/>
                <a:ext cx="1300680" cy="280440"/>
              </p14:xfrm>
            </p:contentPart>
          </mc:Choice>
          <mc:Fallback xmlns="">
            <p:pic>
              <p:nvPicPr>
                <p:cNvPr id="145" name="Ink 144">
                  <a:extLst>
                    <a:ext uri="{FF2B5EF4-FFF2-40B4-BE49-F238E27FC236}">
                      <a16:creationId xmlns:a16="http://schemas.microsoft.com/office/drawing/2014/main" id="{3082B167-4E54-228F-47C4-D64A203E568F}"/>
                    </a:ext>
                  </a:extLst>
                </p:cNvPr>
                <p:cNvPicPr/>
                <p:nvPr/>
              </p:nvPicPr>
              <p:blipFill>
                <a:blip r:embed="rId247"/>
                <a:stretch>
                  <a:fillRect/>
                </a:stretch>
              </p:blipFill>
              <p:spPr>
                <a:xfrm>
                  <a:off x="4959054" y="4860116"/>
                  <a:ext cx="1318320" cy="298080"/>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146" name="Ink 145">
                  <a:extLst>
                    <a:ext uri="{FF2B5EF4-FFF2-40B4-BE49-F238E27FC236}">
                      <a16:creationId xmlns:a16="http://schemas.microsoft.com/office/drawing/2014/main" id="{369800A1-3A14-925F-70A3-9C3DDBED1E3B}"/>
                    </a:ext>
                  </a:extLst>
                </p14:cNvPr>
                <p14:cNvContentPartPr/>
                <p14:nvPr/>
              </p14:nvContentPartPr>
              <p14:xfrm>
                <a:off x="4975974" y="4984676"/>
                <a:ext cx="127080" cy="232200"/>
              </p14:xfrm>
            </p:contentPart>
          </mc:Choice>
          <mc:Fallback xmlns="">
            <p:pic>
              <p:nvPicPr>
                <p:cNvPr id="146" name="Ink 145">
                  <a:extLst>
                    <a:ext uri="{FF2B5EF4-FFF2-40B4-BE49-F238E27FC236}">
                      <a16:creationId xmlns:a16="http://schemas.microsoft.com/office/drawing/2014/main" id="{369800A1-3A14-925F-70A3-9C3DDBED1E3B}"/>
                    </a:ext>
                  </a:extLst>
                </p:cNvPr>
                <p:cNvPicPr/>
                <p:nvPr/>
              </p:nvPicPr>
              <p:blipFill>
                <a:blip r:embed="rId249"/>
                <a:stretch>
                  <a:fillRect/>
                </a:stretch>
              </p:blipFill>
              <p:spPr>
                <a:xfrm>
                  <a:off x="4966974" y="4976036"/>
                  <a:ext cx="144720" cy="249840"/>
                </a:xfrm>
                <a:prstGeom prst="rect">
                  <a:avLst/>
                </a:prstGeom>
              </p:spPr>
            </p:pic>
          </mc:Fallback>
        </mc:AlternateContent>
        <mc:AlternateContent xmlns:mc="http://schemas.openxmlformats.org/markup-compatibility/2006" xmlns:p14="http://schemas.microsoft.com/office/powerpoint/2010/main">
          <mc:Choice Requires="p14">
            <p:contentPart p14:bwMode="auto" r:id="rId250">
              <p14:nvContentPartPr>
                <p14:cNvPr id="148" name="Ink 147">
                  <a:extLst>
                    <a:ext uri="{FF2B5EF4-FFF2-40B4-BE49-F238E27FC236}">
                      <a16:creationId xmlns:a16="http://schemas.microsoft.com/office/drawing/2014/main" id="{B0FB7926-3FCE-81A6-A17A-F71AC208DC04}"/>
                    </a:ext>
                  </a:extLst>
                </p14:cNvPr>
                <p14:cNvContentPartPr/>
                <p14:nvPr/>
              </p14:nvContentPartPr>
              <p14:xfrm>
                <a:off x="3130254" y="828116"/>
                <a:ext cx="377280" cy="398520"/>
              </p14:xfrm>
            </p:contentPart>
          </mc:Choice>
          <mc:Fallback xmlns="">
            <p:pic>
              <p:nvPicPr>
                <p:cNvPr id="148" name="Ink 147">
                  <a:extLst>
                    <a:ext uri="{FF2B5EF4-FFF2-40B4-BE49-F238E27FC236}">
                      <a16:creationId xmlns:a16="http://schemas.microsoft.com/office/drawing/2014/main" id="{B0FB7926-3FCE-81A6-A17A-F71AC208DC04}"/>
                    </a:ext>
                  </a:extLst>
                </p:cNvPr>
                <p:cNvPicPr/>
                <p:nvPr/>
              </p:nvPicPr>
              <p:blipFill>
                <a:blip r:embed="rId251"/>
                <a:stretch>
                  <a:fillRect/>
                </a:stretch>
              </p:blipFill>
              <p:spPr>
                <a:xfrm>
                  <a:off x="3121254" y="819476"/>
                  <a:ext cx="394920" cy="416160"/>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149" name="Ink 148">
                  <a:extLst>
                    <a:ext uri="{FF2B5EF4-FFF2-40B4-BE49-F238E27FC236}">
                      <a16:creationId xmlns:a16="http://schemas.microsoft.com/office/drawing/2014/main" id="{F53AD06D-FE29-5BB7-E245-CBBD7213DD92}"/>
                    </a:ext>
                  </a:extLst>
                </p14:cNvPr>
                <p14:cNvContentPartPr/>
                <p14:nvPr/>
              </p14:nvContentPartPr>
              <p14:xfrm>
                <a:off x="3578454" y="1000196"/>
                <a:ext cx="14400" cy="176040"/>
              </p14:xfrm>
            </p:contentPart>
          </mc:Choice>
          <mc:Fallback xmlns="">
            <p:pic>
              <p:nvPicPr>
                <p:cNvPr id="149" name="Ink 148">
                  <a:extLst>
                    <a:ext uri="{FF2B5EF4-FFF2-40B4-BE49-F238E27FC236}">
                      <a16:creationId xmlns:a16="http://schemas.microsoft.com/office/drawing/2014/main" id="{F53AD06D-FE29-5BB7-E245-CBBD7213DD92}"/>
                    </a:ext>
                  </a:extLst>
                </p:cNvPr>
                <p:cNvPicPr/>
                <p:nvPr/>
              </p:nvPicPr>
              <p:blipFill>
                <a:blip r:embed="rId253"/>
                <a:stretch>
                  <a:fillRect/>
                </a:stretch>
              </p:blipFill>
              <p:spPr>
                <a:xfrm>
                  <a:off x="3569814" y="991556"/>
                  <a:ext cx="32040" cy="193680"/>
                </a:xfrm>
                <a:prstGeom prst="rect">
                  <a:avLst/>
                </a:prstGeom>
              </p:spPr>
            </p:pic>
          </mc:Fallback>
        </mc:AlternateContent>
        <mc:AlternateContent xmlns:mc="http://schemas.openxmlformats.org/markup-compatibility/2006" xmlns:p14="http://schemas.microsoft.com/office/powerpoint/2010/main">
          <mc:Choice Requires="p14">
            <p:contentPart p14:bwMode="auto" r:id="rId254">
              <p14:nvContentPartPr>
                <p14:cNvPr id="150" name="Ink 149">
                  <a:extLst>
                    <a:ext uri="{FF2B5EF4-FFF2-40B4-BE49-F238E27FC236}">
                      <a16:creationId xmlns:a16="http://schemas.microsoft.com/office/drawing/2014/main" id="{32B719DA-F125-1D64-0289-AE4042449709}"/>
                    </a:ext>
                  </a:extLst>
                </p14:cNvPr>
                <p14:cNvContentPartPr/>
                <p14:nvPr/>
              </p14:nvContentPartPr>
              <p14:xfrm>
                <a:off x="3612294" y="923876"/>
                <a:ext cx="6480" cy="10080"/>
              </p14:xfrm>
            </p:contentPart>
          </mc:Choice>
          <mc:Fallback xmlns="">
            <p:pic>
              <p:nvPicPr>
                <p:cNvPr id="150" name="Ink 149">
                  <a:extLst>
                    <a:ext uri="{FF2B5EF4-FFF2-40B4-BE49-F238E27FC236}">
                      <a16:creationId xmlns:a16="http://schemas.microsoft.com/office/drawing/2014/main" id="{32B719DA-F125-1D64-0289-AE4042449709}"/>
                    </a:ext>
                  </a:extLst>
                </p:cNvPr>
                <p:cNvPicPr/>
                <p:nvPr/>
              </p:nvPicPr>
              <p:blipFill>
                <a:blip r:embed="rId255"/>
                <a:stretch>
                  <a:fillRect/>
                </a:stretch>
              </p:blipFill>
              <p:spPr>
                <a:xfrm>
                  <a:off x="3603294" y="915236"/>
                  <a:ext cx="2412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256">
              <p14:nvContentPartPr>
                <p14:cNvPr id="151" name="Ink 150">
                  <a:extLst>
                    <a:ext uri="{FF2B5EF4-FFF2-40B4-BE49-F238E27FC236}">
                      <a16:creationId xmlns:a16="http://schemas.microsoft.com/office/drawing/2014/main" id="{F5CD3C9F-160E-7651-410A-2A4DA8BF2A0B}"/>
                    </a:ext>
                  </a:extLst>
                </p14:cNvPr>
                <p14:cNvContentPartPr/>
                <p14:nvPr/>
              </p14:nvContentPartPr>
              <p14:xfrm>
                <a:off x="3701214" y="860876"/>
                <a:ext cx="204120" cy="277920"/>
              </p14:xfrm>
            </p:contentPart>
          </mc:Choice>
          <mc:Fallback xmlns="">
            <p:pic>
              <p:nvPicPr>
                <p:cNvPr id="151" name="Ink 150">
                  <a:extLst>
                    <a:ext uri="{FF2B5EF4-FFF2-40B4-BE49-F238E27FC236}">
                      <a16:creationId xmlns:a16="http://schemas.microsoft.com/office/drawing/2014/main" id="{F5CD3C9F-160E-7651-410A-2A4DA8BF2A0B}"/>
                    </a:ext>
                  </a:extLst>
                </p:cNvPr>
                <p:cNvPicPr/>
                <p:nvPr/>
              </p:nvPicPr>
              <p:blipFill>
                <a:blip r:embed="rId257"/>
                <a:stretch>
                  <a:fillRect/>
                </a:stretch>
              </p:blipFill>
              <p:spPr>
                <a:xfrm>
                  <a:off x="3692214" y="851876"/>
                  <a:ext cx="221760" cy="295560"/>
                </a:xfrm>
                <a:prstGeom prst="rect">
                  <a:avLst/>
                </a:prstGeom>
              </p:spPr>
            </p:pic>
          </mc:Fallback>
        </mc:AlternateContent>
        <mc:AlternateContent xmlns:mc="http://schemas.openxmlformats.org/markup-compatibility/2006" xmlns:p14="http://schemas.microsoft.com/office/powerpoint/2010/main">
          <mc:Choice Requires="p14">
            <p:contentPart p14:bwMode="auto" r:id="rId258">
              <p14:nvContentPartPr>
                <p14:cNvPr id="152" name="Ink 151">
                  <a:extLst>
                    <a:ext uri="{FF2B5EF4-FFF2-40B4-BE49-F238E27FC236}">
                      <a16:creationId xmlns:a16="http://schemas.microsoft.com/office/drawing/2014/main" id="{F55E4E13-4031-B102-AD05-FAA786D8B070}"/>
                    </a:ext>
                  </a:extLst>
                </p14:cNvPr>
                <p14:cNvContentPartPr/>
                <p14:nvPr/>
              </p14:nvContentPartPr>
              <p14:xfrm>
                <a:off x="4020174" y="942236"/>
                <a:ext cx="128160" cy="169560"/>
              </p14:xfrm>
            </p:contentPart>
          </mc:Choice>
          <mc:Fallback xmlns="">
            <p:pic>
              <p:nvPicPr>
                <p:cNvPr id="152" name="Ink 151">
                  <a:extLst>
                    <a:ext uri="{FF2B5EF4-FFF2-40B4-BE49-F238E27FC236}">
                      <a16:creationId xmlns:a16="http://schemas.microsoft.com/office/drawing/2014/main" id="{F55E4E13-4031-B102-AD05-FAA786D8B070}"/>
                    </a:ext>
                  </a:extLst>
                </p:cNvPr>
                <p:cNvPicPr/>
                <p:nvPr/>
              </p:nvPicPr>
              <p:blipFill>
                <a:blip r:embed="rId259"/>
                <a:stretch>
                  <a:fillRect/>
                </a:stretch>
              </p:blipFill>
              <p:spPr>
                <a:xfrm>
                  <a:off x="4011174" y="933236"/>
                  <a:ext cx="145800" cy="187200"/>
                </a:xfrm>
                <a:prstGeom prst="rect">
                  <a:avLst/>
                </a:prstGeom>
              </p:spPr>
            </p:pic>
          </mc:Fallback>
        </mc:AlternateContent>
        <mc:AlternateContent xmlns:mc="http://schemas.openxmlformats.org/markup-compatibility/2006" xmlns:p14="http://schemas.microsoft.com/office/powerpoint/2010/main">
          <mc:Choice Requires="p14">
            <p:contentPart p14:bwMode="auto" r:id="rId260">
              <p14:nvContentPartPr>
                <p14:cNvPr id="153" name="Ink 152">
                  <a:extLst>
                    <a:ext uri="{FF2B5EF4-FFF2-40B4-BE49-F238E27FC236}">
                      <a16:creationId xmlns:a16="http://schemas.microsoft.com/office/drawing/2014/main" id="{0931FCE7-3D7B-F460-AD20-351BD5B7198F}"/>
                    </a:ext>
                  </a:extLst>
                </p14:cNvPr>
                <p14:cNvContentPartPr/>
                <p14:nvPr/>
              </p14:nvContentPartPr>
              <p14:xfrm>
                <a:off x="4299174" y="967436"/>
                <a:ext cx="46440" cy="25920"/>
              </p14:xfrm>
            </p:contentPart>
          </mc:Choice>
          <mc:Fallback xmlns="">
            <p:pic>
              <p:nvPicPr>
                <p:cNvPr id="153" name="Ink 152">
                  <a:extLst>
                    <a:ext uri="{FF2B5EF4-FFF2-40B4-BE49-F238E27FC236}">
                      <a16:creationId xmlns:a16="http://schemas.microsoft.com/office/drawing/2014/main" id="{0931FCE7-3D7B-F460-AD20-351BD5B7198F}"/>
                    </a:ext>
                  </a:extLst>
                </p:cNvPr>
                <p:cNvPicPr/>
                <p:nvPr/>
              </p:nvPicPr>
              <p:blipFill>
                <a:blip r:embed="rId261"/>
                <a:stretch>
                  <a:fillRect/>
                </a:stretch>
              </p:blipFill>
              <p:spPr>
                <a:xfrm>
                  <a:off x="4290534" y="958436"/>
                  <a:ext cx="6408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262">
              <p14:nvContentPartPr>
                <p14:cNvPr id="154" name="Ink 153">
                  <a:extLst>
                    <a:ext uri="{FF2B5EF4-FFF2-40B4-BE49-F238E27FC236}">
                      <a16:creationId xmlns:a16="http://schemas.microsoft.com/office/drawing/2014/main" id="{CC26956D-CAF6-B178-B0E6-AE96DC69C0BB}"/>
                    </a:ext>
                  </a:extLst>
                </p14:cNvPr>
                <p14:cNvContentPartPr/>
                <p14:nvPr/>
              </p14:nvContentPartPr>
              <p14:xfrm>
                <a:off x="4472334" y="805436"/>
                <a:ext cx="169920" cy="283680"/>
              </p14:xfrm>
            </p:contentPart>
          </mc:Choice>
          <mc:Fallback xmlns="">
            <p:pic>
              <p:nvPicPr>
                <p:cNvPr id="154" name="Ink 153">
                  <a:extLst>
                    <a:ext uri="{FF2B5EF4-FFF2-40B4-BE49-F238E27FC236}">
                      <a16:creationId xmlns:a16="http://schemas.microsoft.com/office/drawing/2014/main" id="{CC26956D-CAF6-B178-B0E6-AE96DC69C0BB}"/>
                    </a:ext>
                  </a:extLst>
                </p:cNvPr>
                <p:cNvPicPr/>
                <p:nvPr/>
              </p:nvPicPr>
              <p:blipFill>
                <a:blip r:embed="rId263"/>
                <a:stretch>
                  <a:fillRect/>
                </a:stretch>
              </p:blipFill>
              <p:spPr>
                <a:xfrm>
                  <a:off x="4463694" y="796796"/>
                  <a:ext cx="187560" cy="301320"/>
                </a:xfrm>
                <a:prstGeom prst="rect">
                  <a:avLst/>
                </a:prstGeom>
              </p:spPr>
            </p:pic>
          </mc:Fallback>
        </mc:AlternateContent>
        <mc:AlternateContent xmlns:mc="http://schemas.openxmlformats.org/markup-compatibility/2006" xmlns:p14="http://schemas.microsoft.com/office/powerpoint/2010/main">
          <mc:Choice Requires="p14">
            <p:contentPart p14:bwMode="auto" r:id="rId264">
              <p14:nvContentPartPr>
                <p14:cNvPr id="155" name="Ink 154">
                  <a:extLst>
                    <a:ext uri="{FF2B5EF4-FFF2-40B4-BE49-F238E27FC236}">
                      <a16:creationId xmlns:a16="http://schemas.microsoft.com/office/drawing/2014/main" id="{D59402D2-4679-CCF3-709A-49447C331E3B}"/>
                    </a:ext>
                  </a:extLst>
                </p14:cNvPr>
                <p14:cNvContentPartPr/>
                <p14:nvPr/>
              </p14:nvContentPartPr>
              <p14:xfrm>
                <a:off x="4650534" y="894716"/>
                <a:ext cx="176400" cy="395640"/>
              </p14:xfrm>
            </p:contentPart>
          </mc:Choice>
          <mc:Fallback xmlns="">
            <p:pic>
              <p:nvPicPr>
                <p:cNvPr id="155" name="Ink 154">
                  <a:extLst>
                    <a:ext uri="{FF2B5EF4-FFF2-40B4-BE49-F238E27FC236}">
                      <a16:creationId xmlns:a16="http://schemas.microsoft.com/office/drawing/2014/main" id="{D59402D2-4679-CCF3-709A-49447C331E3B}"/>
                    </a:ext>
                  </a:extLst>
                </p:cNvPr>
                <p:cNvPicPr/>
                <p:nvPr/>
              </p:nvPicPr>
              <p:blipFill>
                <a:blip r:embed="rId265"/>
                <a:stretch>
                  <a:fillRect/>
                </a:stretch>
              </p:blipFill>
              <p:spPr>
                <a:xfrm>
                  <a:off x="4641894" y="885716"/>
                  <a:ext cx="194040" cy="413280"/>
                </a:xfrm>
                <a:prstGeom prst="rect">
                  <a:avLst/>
                </a:prstGeom>
              </p:spPr>
            </p:pic>
          </mc:Fallback>
        </mc:AlternateContent>
        <mc:AlternateContent xmlns:mc="http://schemas.openxmlformats.org/markup-compatibility/2006" xmlns:p14="http://schemas.microsoft.com/office/powerpoint/2010/main">
          <mc:Choice Requires="p14">
            <p:contentPart p14:bwMode="auto" r:id="rId266">
              <p14:nvContentPartPr>
                <p14:cNvPr id="156" name="Ink 155">
                  <a:extLst>
                    <a:ext uri="{FF2B5EF4-FFF2-40B4-BE49-F238E27FC236}">
                      <a16:creationId xmlns:a16="http://schemas.microsoft.com/office/drawing/2014/main" id="{CEF1FD7E-0B1B-0CDA-D3B2-5F5B0AEB3026}"/>
                    </a:ext>
                  </a:extLst>
                </p14:cNvPr>
                <p14:cNvContentPartPr/>
                <p14:nvPr/>
              </p14:nvContentPartPr>
              <p14:xfrm>
                <a:off x="4925574" y="979316"/>
                <a:ext cx="113760" cy="23760"/>
              </p14:xfrm>
            </p:contentPart>
          </mc:Choice>
          <mc:Fallback xmlns="">
            <p:pic>
              <p:nvPicPr>
                <p:cNvPr id="156" name="Ink 155">
                  <a:extLst>
                    <a:ext uri="{FF2B5EF4-FFF2-40B4-BE49-F238E27FC236}">
                      <a16:creationId xmlns:a16="http://schemas.microsoft.com/office/drawing/2014/main" id="{CEF1FD7E-0B1B-0CDA-D3B2-5F5B0AEB3026}"/>
                    </a:ext>
                  </a:extLst>
                </p:cNvPr>
                <p:cNvPicPr/>
                <p:nvPr/>
              </p:nvPicPr>
              <p:blipFill>
                <a:blip r:embed="rId267"/>
                <a:stretch>
                  <a:fillRect/>
                </a:stretch>
              </p:blipFill>
              <p:spPr>
                <a:xfrm>
                  <a:off x="4916934" y="970316"/>
                  <a:ext cx="131400" cy="41400"/>
                </a:xfrm>
                <a:prstGeom prst="rect">
                  <a:avLst/>
                </a:prstGeom>
              </p:spPr>
            </p:pic>
          </mc:Fallback>
        </mc:AlternateContent>
        <mc:AlternateContent xmlns:mc="http://schemas.openxmlformats.org/markup-compatibility/2006" xmlns:p14="http://schemas.microsoft.com/office/powerpoint/2010/main">
          <mc:Choice Requires="p14">
            <p:contentPart p14:bwMode="auto" r:id="rId268">
              <p14:nvContentPartPr>
                <p14:cNvPr id="157" name="Ink 156">
                  <a:extLst>
                    <a:ext uri="{FF2B5EF4-FFF2-40B4-BE49-F238E27FC236}">
                      <a16:creationId xmlns:a16="http://schemas.microsoft.com/office/drawing/2014/main" id="{20B06529-3406-4B5D-6144-02B39B25B007}"/>
                    </a:ext>
                  </a:extLst>
                </p14:cNvPr>
                <p14:cNvContentPartPr/>
                <p14:nvPr/>
              </p14:nvContentPartPr>
              <p14:xfrm>
                <a:off x="5140854" y="846476"/>
                <a:ext cx="162360" cy="257400"/>
              </p14:xfrm>
            </p:contentPart>
          </mc:Choice>
          <mc:Fallback xmlns="">
            <p:pic>
              <p:nvPicPr>
                <p:cNvPr id="157" name="Ink 156">
                  <a:extLst>
                    <a:ext uri="{FF2B5EF4-FFF2-40B4-BE49-F238E27FC236}">
                      <a16:creationId xmlns:a16="http://schemas.microsoft.com/office/drawing/2014/main" id="{20B06529-3406-4B5D-6144-02B39B25B007}"/>
                    </a:ext>
                  </a:extLst>
                </p:cNvPr>
                <p:cNvPicPr/>
                <p:nvPr/>
              </p:nvPicPr>
              <p:blipFill>
                <a:blip r:embed="rId269"/>
                <a:stretch>
                  <a:fillRect/>
                </a:stretch>
              </p:blipFill>
              <p:spPr>
                <a:xfrm>
                  <a:off x="5131854" y="837836"/>
                  <a:ext cx="180000" cy="275040"/>
                </a:xfrm>
                <a:prstGeom prst="rect">
                  <a:avLst/>
                </a:prstGeom>
              </p:spPr>
            </p:pic>
          </mc:Fallback>
        </mc:AlternateContent>
        <mc:AlternateContent xmlns:mc="http://schemas.openxmlformats.org/markup-compatibility/2006" xmlns:p14="http://schemas.microsoft.com/office/powerpoint/2010/main">
          <mc:Choice Requires="p14">
            <p:contentPart p14:bwMode="auto" r:id="rId270">
              <p14:nvContentPartPr>
                <p14:cNvPr id="158" name="Ink 157">
                  <a:extLst>
                    <a:ext uri="{FF2B5EF4-FFF2-40B4-BE49-F238E27FC236}">
                      <a16:creationId xmlns:a16="http://schemas.microsoft.com/office/drawing/2014/main" id="{8D6C735C-5527-17B9-5AFA-8DE20929500E}"/>
                    </a:ext>
                  </a:extLst>
                </p14:cNvPr>
                <p14:cNvContentPartPr/>
                <p14:nvPr/>
              </p14:nvContentPartPr>
              <p14:xfrm>
                <a:off x="5375934" y="888596"/>
                <a:ext cx="2520" cy="14040"/>
              </p14:xfrm>
            </p:contentPart>
          </mc:Choice>
          <mc:Fallback xmlns="">
            <p:pic>
              <p:nvPicPr>
                <p:cNvPr id="158" name="Ink 157">
                  <a:extLst>
                    <a:ext uri="{FF2B5EF4-FFF2-40B4-BE49-F238E27FC236}">
                      <a16:creationId xmlns:a16="http://schemas.microsoft.com/office/drawing/2014/main" id="{8D6C735C-5527-17B9-5AFA-8DE20929500E}"/>
                    </a:ext>
                  </a:extLst>
                </p:cNvPr>
                <p:cNvPicPr/>
                <p:nvPr/>
              </p:nvPicPr>
              <p:blipFill>
                <a:blip r:embed="rId271"/>
                <a:stretch>
                  <a:fillRect/>
                </a:stretch>
              </p:blipFill>
              <p:spPr>
                <a:xfrm>
                  <a:off x="5367294" y="879596"/>
                  <a:ext cx="20160" cy="31680"/>
                </a:xfrm>
                <a:prstGeom prst="rect">
                  <a:avLst/>
                </a:prstGeom>
              </p:spPr>
            </p:pic>
          </mc:Fallback>
        </mc:AlternateContent>
        <mc:AlternateContent xmlns:mc="http://schemas.openxmlformats.org/markup-compatibility/2006" xmlns:p14="http://schemas.microsoft.com/office/powerpoint/2010/main">
          <mc:Choice Requires="p14">
            <p:contentPart p14:bwMode="auto" r:id="rId272">
              <p14:nvContentPartPr>
                <p14:cNvPr id="159" name="Ink 158">
                  <a:extLst>
                    <a:ext uri="{FF2B5EF4-FFF2-40B4-BE49-F238E27FC236}">
                      <a16:creationId xmlns:a16="http://schemas.microsoft.com/office/drawing/2014/main" id="{87981C2D-79D1-E1CD-7967-9B817B77C50A}"/>
                    </a:ext>
                  </a:extLst>
                </p14:cNvPr>
                <p14:cNvContentPartPr/>
                <p14:nvPr/>
              </p14:nvContentPartPr>
              <p14:xfrm>
                <a:off x="5396454" y="822356"/>
                <a:ext cx="171000" cy="250200"/>
              </p14:xfrm>
            </p:contentPart>
          </mc:Choice>
          <mc:Fallback xmlns="">
            <p:pic>
              <p:nvPicPr>
                <p:cNvPr id="159" name="Ink 158">
                  <a:extLst>
                    <a:ext uri="{FF2B5EF4-FFF2-40B4-BE49-F238E27FC236}">
                      <a16:creationId xmlns:a16="http://schemas.microsoft.com/office/drawing/2014/main" id="{87981C2D-79D1-E1CD-7967-9B817B77C50A}"/>
                    </a:ext>
                  </a:extLst>
                </p:cNvPr>
                <p:cNvPicPr/>
                <p:nvPr/>
              </p:nvPicPr>
              <p:blipFill>
                <a:blip r:embed="rId273"/>
                <a:stretch>
                  <a:fillRect/>
                </a:stretch>
              </p:blipFill>
              <p:spPr>
                <a:xfrm>
                  <a:off x="5387454" y="813716"/>
                  <a:ext cx="188640" cy="267840"/>
                </a:xfrm>
                <a:prstGeom prst="rect">
                  <a:avLst/>
                </a:prstGeom>
              </p:spPr>
            </p:pic>
          </mc:Fallback>
        </mc:AlternateContent>
        <mc:AlternateContent xmlns:mc="http://schemas.openxmlformats.org/markup-compatibility/2006" xmlns:p14="http://schemas.microsoft.com/office/powerpoint/2010/main">
          <mc:Choice Requires="p14">
            <p:contentPart p14:bwMode="auto" r:id="rId274">
              <p14:nvContentPartPr>
                <p14:cNvPr id="160" name="Ink 159">
                  <a:extLst>
                    <a:ext uri="{FF2B5EF4-FFF2-40B4-BE49-F238E27FC236}">
                      <a16:creationId xmlns:a16="http://schemas.microsoft.com/office/drawing/2014/main" id="{631A949D-3B9C-C2CB-F4A3-DDB5797B2A74}"/>
                    </a:ext>
                  </a:extLst>
                </p14:cNvPr>
                <p14:cNvContentPartPr/>
                <p14:nvPr/>
              </p14:nvContentPartPr>
              <p14:xfrm>
                <a:off x="5635134" y="925676"/>
                <a:ext cx="104760" cy="176040"/>
              </p14:xfrm>
            </p:contentPart>
          </mc:Choice>
          <mc:Fallback xmlns="">
            <p:pic>
              <p:nvPicPr>
                <p:cNvPr id="160" name="Ink 159">
                  <a:extLst>
                    <a:ext uri="{FF2B5EF4-FFF2-40B4-BE49-F238E27FC236}">
                      <a16:creationId xmlns:a16="http://schemas.microsoft.com/office/drawing/2014/main" id="{631A949D-3B9C-C2CB-F4A3-DDB5797B2A74}"/>
                    </a:ext>
                  </a:extLst>
                </p:cNvPr>
                <p:cNvPicPr/>
                <p:nvPr/>
              </p:nvPicPr>
              <p:blipFill>
                <a:blip r:embed="rId275"/>
                <a:stretch>
                  <a:fillRect/>
                </a:stretch>
              </p:blipFill>
              <p:spPr>
                <a:xfrm>
                  <a:off x="5626494" y="916676"/>
                  <a:ext cx="122400" cy="193680"/>
                </a:xfrm>
                <a:prstGeom prst="rect">
                  <a:avLst/>
                </a:prstGeom>
              </p:spPr>
            </p:pic>
          </mc:Fallback>
        </mc:AlternateContent>
        <mc:AlternateContent xmlns:mc="http://schemas.openxmlformats.org/markup-compatibility/2006" xmlns:p14="http://schemas.microsoft.com/office/powerpoint/2010/main">
          <mc:Choice Requires="p14">
            <p:contentPart p14:bwMode="auto" r:id="rId276">
              <p14:nvContentPartPr>
                <p14:cNvPr id="161" name="Ink 160">
                  <a:extLst>
                    <a:ext uri="{FF2B5EF4-FFF2-40B4-BE49-F238E27FC236}">
                      <a16:creationId xmlns:a16="http://schemas.microsoft.com/office/drawing/2014/main" id="{08C48DFC-FC5B-1905-AA89-24AA7FB24990}"/>
                    </a:ext>
                  </a:extLst>
                </p14:cNvPr>
                <p14:cNvContentPartPr/>
                <p14:nvPr/>
              </p14:nvContentPartPr>
              <p14:xfrm>
                <a:off x="5899374" y="855116"/>
                <a:ext cx="222480" cy="317880"/>
              </p14:xfrm>
            </p:contentPart>
          </mc:Choice>
          <mc:Fallback xmlns="">
            <p:pic>
              <p:nvPicPr>
                <p:cNvPr id="161" name="Ink 160">
                  <a:extLst>
                    <a:ext uri="{FF2B5EF4-FFF2-40B4-BE49-F238E27FC236}">
                      <a16:creationId xmlns:a16="http://schemas.microsoft.com/office/drawing/2014/main" id="{08C48DFC-FC5B-1905-AA89-24AA7FB24990}"/>
                    </a:ext>
                  </a:extLst>
                </p:cNvPr>
                <p:cNvPicPr/>
                <p:nvPr/>
              </p:nvPicPr>
              <p:blipFill>
                <a:blip r:embed="rId277"/>
                <a:stretch>
                  <a:fillRect/>
                </a:stretch>
              </p:blipFill>
              <p:spPr>
                <a:xfrm>
                  <a:off x="5890734" y="846116"/>
                  <a:ext cx="240120" cy="335520"/>
                </a:xfrm>
                <a:prstGeom prst="rect">
                  <a:avLst/>
                </a:prstGeom>
              </p:spPr>
            </p:pic>
          </mc:Fallback>
        </mc:AlternateContent>
        <mc:AlternateContent xmlns:mc="http://schemas.openxmlformats.org/markup-compatibility/2006" xmlns:p14="http://schemas.microsoft.com/office/powerpoint/2010/main">
          <mc:Choice Requires="p14">
            <p:contentPart p14:bwMode="auto" r:id="rId278">
              <p14:nvContentPartPr>
                <p14:cNvPr id="162" name="Ink 161">
                  <a:extLst>
                    <a:ext uri="{FF2B5EF4-FFF2-40B4-BE49-F238E27FC236}">
                      <a16:creationId xmlns:a16="http://schemas.microsoft.com/office/drawing/2014/main" id="{BF9E6020-2DF3-4385-1DC9-765FC7FEC763}"/>
                    </a:ext>
                  </a:extLst>
                </p14:cNvPr>
                <p14:cNvContentPartPr/>
                <p14:nvPr/>
              </p14:nvContentPartPr>
              <p14:xfrm>
                <a:off x="6156414" y="946196"/>
                <a:ext cx="156240" cy="183600"/>
              </p14:xfrm>
            </p:contentPart>
          </mc:Choice>
          <mc:Fallback xmlns="">
            <p:pic>
              <p:nvPicPr>
                <p:cNvPr id="162" name="Ink 161">
                  <a:extLst>
                    <a:ext uri="{FF2B5EF4-FFF2-40B4-BE49-F238E27FC236}">
                      <a16:creationId xmlns:a16="http://schemas.microsoft.com/office/drawing/2014/main" id="{BF9E6020-2DF3-4385-1DC9-765FC7FEC763}"/>
                    </a:ext>
                  </a:extLst>
                </p:cNvPr>
                <p:cNvPicPr/>
                <p:nvPr/>
              </p:nvPicPr>
              <p:blipFill>
                <a:blip r:embed="rId279"/>
                <a:stretch>
                  <a:fillRect/>
                </a:stretch>
              </p:blipFill>
              <p:spPr>
                <a:xfrm>
                  <a:off x="6147414" y="937196"/>
                  <a:ext cx="173880" cy="201240"/>
                </a:xfrm>
                <a:prstGeom prst="rect">
                  <a:avLst/>
                </a:prstGeom>
              </p:spPr>
            </p:pic>
          </mc:Fallback>
        </mc:AlternateContent>
        <mc:AlternateContent xmlns:mc="http://schemas.openxmlformats.org/markup-compatibility/2006" xmlns:p14="http://schemas.microsoft.com/office/powerpoint/2010/main">
          <mc:Choice Requires="p14">
            <p:contentPart p14:bwMode="auto" r:id="rId280">
              <p14:nvContentPartPr>
                <p14:cNvPr id="163" name="Ink 162">
                  <a:extLst>
                    <a:ext uri="{FF2B5EF4-FFF2-40B4-BE49-F238E27FC236}">
                      <a16:creationId xmlns:a16="http://schemas.microsoft.com/office/drawing/2014/main" id="{29932B8E-AD13-2C76-ED9F-0406A05757EC}"/>
                    </a:ext>
                  </a:extLst>
                </p14:cNvPr>
                <p14:cNvContentPartPr/>
                <p14:nvPr/>
              </p14:nvContentPartPr>
              <p14:xfrm>
                <a:off x="6253254" y="919556"/>
                <a:ext cx="215280" cy="125640"/>
              </p14:xfrm>
            </p:contentPart>
          </mc:Choice>
          <mc:Fallback xmlns="">
            <p:pic>
              <p:nvPicPr>
                <p:cNvPr id="163" name="Ink 162">
                  <a:extLst>
                    <a:ext uri="{FF2B5EF4-FFF2-40B4-BE49-F238E27FC236}">
                      <a16:creationId xmlns:a16="http://schemas.microsoft.com/office/drawing/2014/main" id="{29932B8E-AD13-2C76-ED9F-0406A05757EC}"/>
                    </a:ext>
                  </a:extLst>
                </p:cNvPr>
                <p:cNvPicPr/>
                <p:nvPr/>
              </p:nvPicPr>
              <p:blipFill>
                <a:blip r:embed="rId281"/>
                <a:stretch>
                  <a:fillRect/>
                </a:stretch>
              </p:blipFill>
              <p:spPr>
                <a:xfrm>
                  <a:off x="6244614" y="910556"/>
                  <a:ext cx="232920" cy="143280"/>
                </a:xfrm>
                <a:prstGeom prst="rect">
                  <a:avLst/>
                </a:prstGeom>
              </p:spPr>
            </p:pic>
          </mc:Fallback>
        </mc:AlternateContent>
        <mc:AlternateContent xmlns:mc="http://schemas.openxmlformats.org/markup-compatibility/2006" xmlns:p14="http://schemas.microsoft.com/office/powerpoint/2010/main">
          <mc:Choice Requires="p14">
            <p:contentPart p14:bwMode="auto" r:id="rId282">
              <p14:nvContentPartPr>
                <p14:cNvPr id="165" name="Ink 164">
                  <a:extLst>
                    <a:ext uri="{FF2B5EF4-FFF2-40B4-BE49-F238E27FC236}">
                      <a16:creationId xmlns:a16="http://schemas.microsoft.com/office/drawing/2014/main" id="{C75160AB-E999-A180-36D3-D72D2FB0E746}"/>
                    </a:ext>
                  </a:extLst>
                </p14:cNvPr>
                <p14:cNvContentPartPr/>
                <p14:nvPr/>
              </p14:nvContentPartPr>
              <p14:xfrm>
                <a:off x="11185614" y="3133916"/>
                <a:ext cx="750600" cy="624960"/>
              </p14:xfrm>
            </p:contentPart>
          </mc:Choice>
          <mc:Fallback xmlns="">
            <p:pic>
              <p:nvPicPr>
                <p:cNvPr id="165" name="Ink 164">
                  <a:extLst>
                    <a:ext uri="{FF2B5EF4-FFF2-40B4-BE49-F238E27FC236}">
                      <a16:creationId xmlns:a16="http://schemas.microsoft.com/office/drawing/2014/main" id="{C75160AB-E999-A180-36D3-D72D2FB0E746}"/>
                    </a:ext>
                  </a:extLst>
                </p:cNvPr>
                <p:cNvPicPr/>
                <p:nvPr/>
              </p:nvPicPr>
              <p:blipFill>
                <a:blip r:embed="rId283"/>
                <a:stretch>
                  <a:fillRect/>
                </a:stretch>
              </p:blipFill>
              <p:spPr>
                <a:xfrm>
                  <a:off x="11176974" y="3125276"/>
                  <a:ext cx="768240" cy="642600"/>
                </a:xfrm>
                <a:prstGeom prst="rect">
                  <a:avLst/>
                </a:prstGeom>
              </p:spPr>
            </p:pic>
          </mc:Fallback>
        </mc:AlternateContent>
        <mc:AlternateContent xmlns:mc="http://schemas.openxmlformats.org/markup-compatibility/2006" xmlns:p14="http://schemas.microsoft.com/office/powerpoint/2010/main">
          <mc:Choice Requires="p14">
            <p:contentPart p14:bwMode="auto" r:id="rId284">
              <p14:nvContentPartPr>
                <p14:cNvPr id="166" name="Ink 165">
                  <a:extLst>
                    <a:ext uri="{FF2B5EF4-FFF2-40B4-BE49-F238E27FC236}">
                      <a16:creationId xmlns:a16="http://schemas.microsoft.com/office/drawing/2014/main" id="{61672688-062D-9BD1-786E-9D63E5EFE478}"/>
                    </a:ext>
                  </a:extLst>
                </p14:cNvPr>
                <p14:cNvContentPartPr/>
                <p14:nvPr/>
              </p14:nvContentPartPr>
              <p14:xfrm>
                <a:off x="10868814" y="3176036"/>
                <a:ext cx="1071720" cy="472320"/>
              </p14:xfrm>
            </p:contentPart>
          </mc:Choice>
          <mc:Fallback xmlns="">
            <p:pic>
              <p:nvPicPr>
                <p:cNvPr id="166" name="Ink 165">
                  <a:extLst>
                    <a:ext uri="{FF2B5EF4-FFF2-40B4-BE49-F238E27FC236}">
                      <a16:creationId xmlns:a16="http://schemas.microsoft.com/office/drawing/2014/main" id="{61672688-062D-9BD1-786E-9D63E5EFE478}"/>
                    </a:ext>
                  </a:extLst>
                </p:cNvPr>
                <p:cNvPicPr/>
                <p:nvPr/>
              </p:nvPicPr>
              <p:blipFill>
                <a:blip r:embed="rId285"/>
                <a:stretch>
                  <a:fillRect/>
                </a:stretch>
              </p:blipFill>
              <p:spPr>
                <a:xfrm>
                  <a:off x="10859814" y="3167036"/>
                  <a:ext cx="1089360" cy="489960"/>
                </a:xfrm>
                <a:prstGeom prst="rect">
                  <a:avLst/>
                </a:prstGeom>
              </p:spPr>
            </p:pic>
          </mc:Fallback>
        </mc:AlternateContent>
      </p:grpSp>
      <p:grpSp>
        <p:nvGrpSpPr>
          <p:cNvPr id="177" name="Group 176">
            <a:extLst>
              <a:ext uri="{FF2B5EF4-FFF2-40B4-BE49-F238E27FC236}">
                <a16:creationId xmlns:a16="http://schemas.microsoft.com/office/drawing/2014/main" id="{9803826F-5590-D37D-7E07-71CB8827B3DA}"/>
              </a:ext>
            </a:extLst>
          </p:cNvPr>
          <p:cNvGrpSpPr/>
          <p:nvPr/>
        </p:nvGrpSpPr>
        <p:grpSpPr>
          <a:xfrm>
            <a:off x="10429974" y="2134196"/>
            <a:ext cx="1328760" cy="817200"/>
            <a:chOff x="10429974" y="2134196"/>
            <a:chExt cx="1328760" cy="817200"/>
          </a:xfrm>
        </p:grpSpPr>
        <mc:AlternateContent xmlns:mc="http://schemas.openxmlformats.org/markup-compatibility/2006" xmlns:p14="http://schemas.microsoft.com/office/powerpoint/2010/main">
          <mc:Choice Requires="p14">
            <p:contentPart p14:bwMode="auto" r:id="rId286">
              <p14:nvContentPartPr>
                <p14:cNvPr id="168" name="Ink 167">
                  <a:extLst>
                    <a:ext uri="{FF2B5EF4-FFF2-40B4-BE49-F238E27FC236}">
                      <a16:creationId xmlns:a16="http://schemas.microsoft.com/office/drawing/2014/main" id="{2D011AFB-3AD1-C878-7F09-E619FA512A4A}"/>
                    </a:ext>
                  </a:extLst>
                </p14:cNvPr>
                <p14:cNvContentPartPr/>
                <p14:nvPr/>
              </p14:nvContentPartPr>
              <p14:xfrm>
                <a:off x="10429974" y="2558996"/>
                <a:ext cx="338040" cy="374040"/>
              </p14:xfrm>
            </p:contentPart>
          </mc:Choice>
          <mc:Fallback xmlns="">
            <p:pic>
              <p:nvPicPr>
                <p:cNvPr id="168" name="Ink 167">
                  <a:extLst>
                    <a:ext uri="{FF2B5EF4-FFF2-40B4-BE49-F238E27FC236}">
                      <a16:creationId xmlns:a16="http://schemas.microsoft.com/office/drawing/2014/main" id="{2D011AFB-3AD1-C878-7F09-E619FA512A4A}"/>
                    </a:ext>
                  </a:extLst>
                </p:cNvPr>
                <p:cNvPicPr/>
                <p:nvPr/>
              </p:nvPicPr>
              <p:blipFill>
                <a:blip r:embed="rId287"/>
                <a:stretch>
                  <a:fillRect/>
                </a:stretch>
              </p:blipFill>
              <p:spPr>
                <a:xfrm>
                  <a:off x="10421334" y="2549996"/>
                  <a:ext cx="355680" cy="391680"/>
                </a:xfrm>
                <a:prstGeom prst="rect">
                  <a:avLst/>
                </a:prstGeom>
              </p:spPr>
            </p:pic>
          </mc:Fallback>
        </mc:AlternateContent>
        <mc:AlternateContent xmlns:mc="http://schemas.openxmlformats.org/markup-compatibility/2006" xmlns:p14="http://schemas.microsoft.com/office/powerpoint/2010/main">
          <mc:Choice Requires="p14">
            <p:contentPart p14:bwMode="auto" r:id="rId288">
              <p14:nvContentPartPr>
                <p14:cNvPr id="169" name="Ink 168">
                  <a:extLst>
                    <a:ext uri="{FF2B5EF4-FFF2-40B4-BE49-F238E27FC236}">
                      <a16:creationId xmlns:a16="http://schemas.microsoft.com/office/drawing/2014/main" id="{C11F4AFE-F97C-E4A6-A610-FE0BEE7D7879}"/>
                    </a:ext>
                  </a:extLst>
                </p14:cNvPr>
                <p14:cNvContentPartPr/>
                <p14:nvPr/>
              </p14:nvContentPartPr>
              <p14:xfrm>
                <a:off x="10874214" y="2532716"/>
                <a:ext cx="57240" cy="418680"/>
              </p14:xfrm>
            </p:contentPart>
          </mc:Choice>
          <mc:Fallback xmlns="">
            <p:pic>
              <p:nvPicPr>
                <p:cNvPr id="169" name="Ink 168">
                  <a:extLst>
                    <a:ext uri="{FF2B5EF4-FFF2-40B4-BE49-F238E27FC236}">
                      <a16:creationId xmlns:a16="http://schemas.microsoft.com/office/drawing/2014/main" id="{C11F4AFE-F97C-E4A6-A610-FE0BEE7D7879}"/>
                    </a:ext>
                  </a:extLst>
                </p:cNvPr>
                <p:cNvPicPr/>
                <p:nvPr/>
              </p:nvPicPr>
              <p:blipFill>
                <a:blip r:embed="rId289"/>
                <a:stretch>
                  <a:fillRect/>
                </a:stretch>
              </p:blipFill>
              <p:spPr>
                <a:xfrm>
                  <a:off x="10865574" y="2523716"/>
                  <a:ext cx="74880" cy="436320"/>
                </a:xfrm>
                <a:prstGeom prst="rect">
                  <a:avLst/>
                </a:prstGeom>
              </p:spPr>
            </p:pic>
          </mc:Fallback>
        </mc:AlternateContent>
        <mc:AlternateContent xmlns:mc="http://schemas.openxmlformats.org/markup-compatibility/2006" xmlns:p14="http://schemas.microsoft.com/office/powerpoint/2010/main">
          <mc:Choice Requires="p14">
            <p:contentPart p14:bwMode="auto" r:id="rId290">
              <p14:nvContentPartPr>
                <p14:cNvPr id="170" name="Ink 169">
                  <a:extLst>
                    <a:ext uri="{FF2B5EF4-FFF2-40B4-BE49-F238E27FC236}">
                      <a16:creationId xmlns:a16="http://schemas.microsoft.com/office/drawing/2014/main" id="{F6EABDA7-BCD5-0316-B94A-B22244D586F1}"/>
                    </a:ext>
                  </a:extLst>
                </p14:cNvPr>
                <p14:cNvContentPartPr/>
                <p14:nvPr/>
              </p14:nvContentPartPr>
              <p14:xfrm>
                <a:off x="10830654" y="2695436"/>
                <a:ext cx="407160" cy="168120"/>
              </p14:xfrm>
            </p:contentPart>
          </mc:Choice>
          <mc:Fallback xmlns="">
            <p:pic>
              <p:nvPicPr>
                <p:cNvPr id="170" name="Ink 169">
                  <a:extLst>
                    <a:ext uri="{FF2B5EF4-FFF2-40B4-BE49-F238E27FC236}">
                      <a16:creationId xmlns:a16="http://schemas.microsoft.com/office/drawing/2014/main" id="{F6EABDA7-BCD5-0316-B94A-B22244D586F1}"/>
                    </a:ext>
                  </a:extLst>
                </p:cNvPr>
                <p:cNvPicPr/>
                <p:nvPr/>
              </p:nvPicPr>
              <p:blipFill>
                <a:blip r:embed="rId291"/>
                <a:stretch>
                  <a:fillRect/>
                </a:stretch>
              </p:blipFill>
              <p:spPr>
                <a:xfrm>
                  <a:off x="10821654" y="2686436"/>
                  <a:ext cx="424800" cy="185760"/>
                </a:xfrm>
                <a:prstGeom prst="rect">
                  <a:avLst/>
                </a:prstGeom>
              </p:spPr>
            </p:pic>
          </mc:Fallback>
        </mc:AlternateContent>
        <mc:AlternateContent xmlns:mc="http://schemas.openxmlformats.org/markup-compatibility/2006" xmlns:p14="http://schemas.microsoft.com/office/powerpoint/2010/main">
          <mc:Choice Requires="p14">
            <p:contentPart p14:bwMode="auto" r:id="rId292">
              <p14:nvContentPartPr>
                <p14:cNvPr id="171" name="Ink 170">
                  <a:extLst>
                    <a:ext uri="{FF2B5EF4-FFF2-40B4-BE49-F238E27FC236}">
                      <a16:creationId xmlns:a16="http://schemas.microsoft.com/office/drawing/2014/main" id="{BCBE0526-BBA7-6F2F-4DBD-07840DEDD279}"/>
                    </a:ext>
                  </a:extLst>
                </p14:cNvPr>
                <p14:cNvContentPartPr/>
                <p14:nvPr/>
              </p14:nvContentPartPr>
              <p14:xfrm>
                <a:off x="11291094" y="2587076"/>
                <a:ext cx="172800" cy="303480"/>
              </p14:xfrm>
            </p:contentPart>
          </mc:Choice>
          <mc:Fallback xmlns="">
            <p:pic>
              <p:nvPicPr>
                <p:cNvPr id="171" name="Ink 170">
                  <a:extLst>
                    <a:ext uri="{FF2B5EF4-FFF2-40B4-BE49-F238E27FC236}">
                      <a16:creationId xmlns:a16="http://schemas.microsoft.com/office/drawing/2014/main" id="{BCBE0526-BBA7-6F2F-4DBD-07840DEDD279}"/>
                    </a:ext>
                  </a:extLst>
                </p:cNvPr>
                <p:cNvPicPr/>
                <p:nvPr/>
              </p:nvPicPr>
              <p:blipFill>
                <a:blip r:embed="rId293"/>
                <a:stretch>
                  <a:fillRect/>
                </a:stretch>
              </p:blipFill>
              <p:spPr>
                <a:xfrm>
                  <a:off x="11282094" y="2578436"/>
                  <a:ext cx="190440" cy="321120"/>
                </a:xfrm>
                <a:prstGeom prst="rect">
                  <a:avLst/>
                </a:prstGeom>
              </p:spPr>
            </p:pic>
          </mc:Fallback>
        </mc:AlternateContent>
        <mc:AlternateContent xmlns:mc="http://schemas.openxmlformats.org/markup-compatibility/2006" xmlns:p14="http://schemas.microsoft.com/office/powerpoint/2010/main">
          <mc:Choice Requires="p14">
            <p:contentPart p14:bwMode="auto" r:id="rId294">
              <p14:nvContentPartPr>
                <p14:cNvPr id="172" name="Ink 171">
                  <a:extLst>
                    <a:ext uri="{FF2B5EF4-FFF2-40B4-BE49-F238E27FC236}">
                      <a16:creationId xmlns:a16="http://schemas.microsoft.com/office/drawing/2014/main" id="{6FC6B5A0-C060-0136-58F1-DC2DAE690A71}"/>
                    </a:ext>
                  </a:extLst>
                </p14:cNvPr>
                <p14:cNvContentPartPr/>
                <p14:nvPr/>
              </p14:nvContentPartPr>
              <p14:xfrm>
                <a:off x="11502774" y="2589596"/>
                <a:ext cx="61920" cy="272520"/>
              </p14:xfrm>
            </p:contentPart>
          </mc:Choice>
          <mc:Fallback xmlns="">
            <p:pic>
              <p:nvPicPr>
                <p:cNvPr id="172" name="Ink 171">
                  <a:extLst>
                    <a:ext uri="{FF2B5EF4-FFF2-40B4-BE49-F238E27FC236}">
                      <a16:creationId xmlns:a16="http://schemas.microsoft.com/office/drawing/2014/main" id="{6FC6B5A0-C060-0136-58F1-DC2DAE690A71}"/>
                    </a:ext>
                  </a:extLst>
                </p:cNvPr>
                <p:cNvPicPr/>
                <p:nvPr/>
              </p:nvPicPr>
              <p:blipFill>
                <a:blip r:embed="rId295"/>
                <a:stretch>
                  <a:fillRect/>
                </a:stretch>
              </p:blipFill>
              <p:spPr>
                <a:xfrm>
                  <a:off x="11494134" y="2580956"/>
                  <a:ext cx="79560" cy="290160"/>
                </a:xfrm>
                <a:prstGeom prst="rect">
                  <a:avLst/>
                </a:prstGeom>
              </p:spPr>
            </p:pic>
          </mc:Fallback>
        </mc:AlternateContent>
        <mc:AlternateContent xmlns:mc="http://schemas.openxmlformats.org/markup-compatibility/2006" xmlns:p14="http://schemas.microsoft.com/office/powerpoint/2010/main">
          <mc:Choice Requires="p14">
            <p:contentPart p14:bwMode="auto" r:id="rId296">
              <p14:nvContentPartPr>
                <p14:cNvPr id="173" name="Ink 172">
                  <a:extLst>
                    <a:ext uri="{FF2B5EF4-FFF2-40B4-BE49-F238E27FC236}">
                      <a16:creationId xmlns:a16="http://schemas.microsoft.com/office/drawing/2014/main" id="{690082E2-8300-0383-4C67-EE74F35A93FF}"/>
                    </a:ext>
                  </a:extLst>
                </p14:cNvPr>
                <p14:cNvContentPartPr/>
                <p14:nvPr/>
              </p14:nvContentPartPr>
              <p14:xfrm>
                <a:off x="11572614" y="2675996"/>
                <a:ext cx="177120" cy="181800"/>
              </p14:xfrm>
            </p:contentPart>
          </mc:Choice>
          <mc:Fallback xmlns="">
            <p:pic>
              <p:nvPicPr>
                <p:cNvPr id="173" name="Ink 172">
                  <a:extLst>
                    <a:ext uri="{FF2B5EF4-FFF2-40B4-BE49-F238E27FC236}">
                      <a16:creationId xmlns:a16="http://schemas.microsoft.com/office/drawing/2014/main" id="{690082E2-8300-0383-4C67-EE74F35A93FF}"/>
                    </a:ext>
                  </a:extLst>
                </p:cNvPr>
                <p:cNvPicPr/>
                <p:nvPr/>
              </p:nvPicPr>
              <p:blipFill>
                <a:blip r:embed="rId297"/>
                <a:stretch>
                  <a:fillRect/>
                </a:stretch>
              </p:blipFill>
              <p:spPr>
                <a:xfrm>
                  <a:off x="11563614" y="2667356"/>
                  <a:ext cx="194760" cy="199440"/>
                </a:xfrm>
                <a:prstGeom prst="rect">
                  <a:avLst/>
                </a:prstGeom>
              </p:spPr>
            </p:pic>
          </mc:Fallback>
        </mc:AlternateContent>
        <mc:AlternateContent xmlns:mc="http://schemas.openxmlformats.org/markup-compatibility/2006" xmlns:p14="http://schemas.microsoft.com/office/powerpoint/2010/main">
          <mc:Choice Requires="p14">
            <p:contentPart p14:bwMode="auto" r:id="rId298">
              <p14:nvContentPartPr>
                <p14:cNvPr id="174" name="Ink 173">
                  <a:extLst>
                    <a:ext uri="{FF2B5EF4-FFF2-40B4-BE49-F238E27FC236}">
                      <a16:creationId xmlns:a16="http://schemas.microsoft.com/office/drawing/2014/main" id="{C94914E1-1FAA-EFE5-CA11-E3234DC2D707}"/>
                    </a:ext>
                  </a:extLst>
                </p14:cNvPr>
                <p14:cNvContentPartPr/>
                <p14:nvPr/>
              </p14:nvContentPartPr>
              <p14:xfrm>
                <a:off x="10780254" y="2134196"/>
                <a:ext cx="257040" cy="268200"/>
              </p14:xfrm>
            </p:contentPart>
          </mc:Choice>
          <mc:Fallback xmlns="">
            <p:pic>
              <p:nvPicPr>
                <p:cNvPr id="174" name="Ink 173">
                  <a:extLst>
                    <a:ext uri="{FF2B5EF4-FFF2-40B4-BE49-F238E27FC236}">
                      <a16:creationId xmlns:a16="http://schemas.microsoft.com/office/drawing/2014/main" id="{C94914E1-1FAA-EFE5-CA11-E3234DC2D707}"/>
                    </a:ext>
                  </a:extLst>
                </p:cNvPr>
                <p:cNvPicPr/>
                <p:nvPr/>
              </p:nvPicPr>
              <p:blipFill>
                <a:blip r:embed="rId299"/>
                <a:stretch>
                  <a:fillRect/>
                </a:stretch>
              </p:blipFill>
              <p:spPr>
                <a:xfrm>
                  <a:off x="10771614" y="2125556"/>
                  <a:ext cx="274680" cy="285840"/>
                </a:xfrm>
                <a:prstGeom prst="rect">
                  <a:avLst/>
                </a:prstGeom>
              </p:spPr>
            </p:pic>
          </mc:Fallback>
        </mc:AlternateContent>
        <mc:AlternateContent xmlns:mc="http://schemas.openxmlformats.org/markup-compatibility/2006" xmlns:p14="http://schemas.microsoft.com/office/powerpoint/2010/main">
          <mc:Choice Requires="p14">
            <p:contentPart p14:bwMode="auto" r:id="rId300">
              <p14:nvContentPartPr>
                <p14:cNvPr id="175" name="Ink 174">
                  <a:extLst>
                    <a:ext uri="{FF2B5EF4-FFF2-40B4-BE49-F238E27FC236}">
                      <a16:creationId xmlns:a16="http://schemas.microsoft.com/office/drawing/2014/main" id="{E1F038FA-7DCE-4D05-AC1B-FF2E8BCD1296}"/>
                    </a:ext>
                  </a:extLst>
                </p14:cNvPr>
                <p14:cNvContentPartPr/>
                <p14:nvPr/>
              </p14:nvContentPartPr>
              <p14:xfrm>
                <a:off x="11084814" y="2230676"/>
                <a:ext cx="432720" cy="175320"/>
              </p14:xfrm>
            </p:contentPart>
          </mc:Choice>
          <mc:Fallback xmlns="">
            <p:pic>
              <p:nvPicPr>
                <p:cNvPr id="175" name="Ink 174">
                  <a:extLst>
                    <a:ext uri="{FF2B5EF4-FFF2-40B4-BE49-F238E27FC236}">
                      <a16:creationId xmlns:a16="http://schemas.microsoft.com/office/drawing/2014/main" id="{E1F038FA-7DCE-4D05-AC1B-FF2E8BCD1296}"/>
                    </a:ext>
                  </a:extLst>
                </p:cNvPr>
                <p:cNvPicPr/>
                <p:nvPr/>
              </p:nvPicPr>
              <p:blipFill>
                <a:blip r:embed="rId301"/>
                <a:stretch>
                  <a:fillRect/>
                </a:stretch>
              </p:blipFill>
              <p:spPr>
                <a:xfrm>
                  <a:off x="11075814" y="2222036"/>
                  <a:ext cx="450360" cy="192960"/>
                </a:xfrm>
                <a:prstGeom prst="rect">
                  <a:avLst/>
                </a:prstGeom>
              </p:spPr>
            </p:pic>
          </mc:Fallback>
        </mc:AlternateContent>
        <mc:AlternateContent xmlns:mc="http://schemas.openxmlformats.org/markup-compatibility/2006" xmlns:p14="http://schemas.microsoft.com/office/powerpoint/2010/main">
          <mc:Choice Requires="p14">
            <p:contentPart p14:bwMode="auto" r:id="rId302">
              <p14:nvContentPartPr>
                <p14:cNvPr id="176" name="Ink 175">
                  <a:extLst>
                    <a:ext uri="{FF2B5EF4-FFF2-40B4-BE49-F238E27FC236}">
                      <a16:creationId xmlns:a16="http://schemas.microsoft.com/office/drawing/2014/main" id="{C726CD68-8731-16C3-85B6-E84BA5A1C383}"/>
                    </a:ext>
                  </a:extLst>
                </p14:cNvPr>
                <p14:cNvContentPartPr/>
                <p14:nvPr/>
              </p14:nvContentPartPr>
              <p14:xfrm>
                <a:off x="11580534" y="2224556"/>
                <a:ext cx="178200" cy="266400"/>
              </p14:xfrm>
            </p:contentPart>
          </mc:Choice>
          <mc:Fallback xmlns="">
            <p:pic>
              <p:nvPicPr>
                <p:cNvPr id="176" name="Ink 175">
                  <a:extLst>
                    <a:ext uri="{FF2B5EF4-FFF2-40B4-BE49-F238E27FC236}">
                      <a16:creationId xmlns:a16="http://schemas.microsoft.com/office/drawing/2014/main" id="{C726CD68-8731-16C3-85B6-E84BA5A1C383}"/>
                    </a:ext>
                  </a:extLst>
                </p:cNvPr>
                <p:cNvPicPr/>
                <p:nvPr/>
              </p:nvPicPr>
              <p:blipFill>
                <a:blip r:embed="rId303"/>
                <a:stretch>
                  <a:fillRect/>
                </a:stretch>
              </p:blipFill>
              <p:spPr>
                <a:xfrm>
                  <a:off x="11571894" y="2215556"/>
                  <a:ext cx="195840" cy="284040"/>
                </a:xfrm>
                <a:prstGeom prst="rect">
                  <a:avLst/>
                </a:prstGeom>
              </p:spPr>
            </p:pic>
          </mc:Fallback>
        </mc:AlternateContent>
      </p:grpSp>
    </p:spTree>
    <p:extLst>
      <p:ext uri="{BB962C8B-B14F-4D97-AF65-F5344CB8AC3E}">
        <p14:creationId xmlns:p14="http://schemas.microsoft.com/office/powerpoint/2010/main" val="3340257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t>BTP Use Cases – Use intelligent Technologies</a:t>
            </a:r>
          </a:p>
        </p:txBody>
      </p:sp>
      <p:grpSp>
        <p:nvGrpSpPr>
          <p:cNvPr id="35" name="Group 34">
            <a:extLst>
              <a:ext uri="{FF2B5EF4-FFF2-40B4-BE49-F238E27FC236}">
                <a16:creationId xmlns:a16="http://schemas.microsoft.com/office/drawing/2014/main" id="{3AF1B063-F549-29EF-F1A9-B711BEF7814F}"/>
              </a:ext>
            </a:extLst>
          </p:cNvPr>
          <p:cNvGrpSpPr/>
          <p:nvPr/>
        </p:nvGrpSpPr>
        <p:grpSpPr>
          <a:xfrm>
            <a:off x="488214" y="959156"/>
            <a:ext cx="2078280" cy="1234080"/>
            <a:chOff x="488214" y="959156"/>
            <a:chExt cx="2078280" cy="1234080"/>
          </a:xfrm>
        </p:grpSpPr>
        <mc:AlternateContent xmlns:mc="http://schemas.openxmlformats.org/markup-compatibility/2006" xmlns:p14="http://schemas.microsoft.com/office/powerpoint/2010/main">
          <mc:Choice Requires="p14">
            <p:contentPart p14:bwMode="auto" r:id="rId2">
              <p14:nvContentPartPr>
                <p14:cNvPr id="19" name="Ink 18">
                  <a:extLst>
                    <a:ext uri="{FF2B5EF4-FFF2-40B4-BE49-F238E27FC236}">
                      <a16:creationId xmlns:a16="http://schemas.microsoft.com/office/drawing/2014/main" id="{F3AD0BFF-AB17-DBE9-38E4-45F1BC2957C8}"/>
                    </a:ext>
                  </a:extLst>
                </p14:cNvPr>
                <p14:cNvContentPartPr/>
                <p14:nvPr/>
              </p14:nvContentPartPr>
              <p14:xfrm>
                <a:off x="733734" y="1215836"/>
                <a:ext cx="1832760" cy="977400"/>
              </p14:xfrm>
            </p:contentPart>
          </mc:Choice>
          <mc:Fallback xmlns="">
            <p:pic>
              <p:nvPicPr>
                <p:cNvPr id="19" name="Ink 18">
                  <a:extLst>
                    <a:ext uri="{FF2B5EF4-FFF2-40B4-BE49-F238E27FC236}">
                      <a16:creationId xmlns:a16="http://schemas.microsoft.com/office/drawing/2014/main" id="{F3AD0BFF-AB17-DBE9-38E4-45F1BC2957C8}"/>
                    </a:ext>
                  </a:extLst>
                </p:cNvPr>
                <p:cNvPicPr/>
                <p:nvPr/>
              </p:nvPicPr>
              <p:blipFill>
                <a:blip r:embed="rId3"/>
                <a:stretch>
                  <a:fillRect/>
                </a:stretch>
              </p:blipFill>
              <p:spPr>
                <a:xfrm>
                  <a:off x="724734" y="1207196"/>
                  <a:ext cx="1850400" cy="9950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20" name="Ink 19">
                  <a:extLst>
                    <a:ext uri="{FF2B5EF4-FFF2-40B4-BE49-F238E27FC236}">
                      <a16:creationId xmlns:a16="http://schemas.microsoft.com/office/drawing/2014/main" id="{98A69670-3D14-8FA2-32BE-461B401D049C}"/>
                    </a:ext>
                  </a:extLst>
                </p14:cNvPr>
                <p14:cNvContentPartPr/>
                <p14:nvPr/>
              </p14:nvContentPartPr>
              <p14:xfrm>
                <a:off x="1139814" y="1639196"/>
                <a:ext cx="12600" cy="321120"/>
              </p14:xfrm>
            </p:contentPart>
          </mc:Choice>
          <mc:Fallback xmlns="">
            <p:pic>
              <p:nvPicPr>
                <p:cNvPr id="20" name="Ink 19">
                  <a:extLst>
                    <a:ext uri="{FF2B5EF4-FFF2-40B4-BE49-F238E27FC236}">
                      <a16:creationId xmlns:a16="http://schemas.microsoft.com/office/drawing/2014/main" id="{98A69670-3D14-8FA2-32BE-461B401D049C}"/>
                    </a:ext>
                  </a:extLst>
                </p:cNvPr>
                <p:cNvPicPr/>
                <p:nvPr/>
              </p:nvPicPr>
              <p:blipFill>
                <a:blip r:embed="rId5"/>
                <a:stretch>
                  <a:fillRect/>
                </a:stretch>
              </p:blipFill>
              <p:spPr>
                <a:xfrm>
                  <a:off x="1130814" y="1630556"/>
                  <a:ext cx="30240" cy="3387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1" name="Ink 20">
                  <a:extLst>
                    <a:ext uri="{FF2B5EF4-FFF2-40B4-BE49-F238E27FC236}">
                      <a16:creationId xmlns:a16="http://schemas.microsoft.com/office/drawing/2014/main" id="{0A71253E-DD37-79BA-8CBA-9811A458A358}"/>
                    </a:ext>
                  </a:extLst>
                </p14:cNvPr>
                <p14:cNvContentPartPr/>
                <p14:nvPr/>
              </p14:nvContentPartPr>
              <p14:xfrm>
                <a:off x="1336734" y="1559636"/>
                <a:ext cx="296280" cy="352800"/>
              </p14:xfrm>
            </p:contentPart>
          </mc:Choice>
          <mc:Fallback xmlns="">
            <p:pic>
              <p:nvPicPr>
                <p:cNvPr id="21" name="Ink 20">
                  <a:extLst>
                    <a:ext uri="{FF2B5EF4-FFF2-40B4-BE49-F238E27FC236}">
                      <a16:creationId xmlns:a16="http://schemas.microsoft.com/office/drawing/2014/main" id="{0A71253E-DD37-79BA-8CBA-9811A458A358}"/>
                    </a:ext>
                  </a:extLst>
                </p:cNvPr>
                <p:cNvPicPr/>
                <p:nvPr/>
              </p:nvPicPr>
              <p:blipFill>
                <a:blip r:embed="rId7"/>
                <a:stretch>
                  <a:fillRect/>
                </a:stretch>
              </p:blipFill>
              <p:spPr>
                <a:xfrm>
                  <a:off x="1328094" y="1550636"/>
                  <a:ext cx="313920" cy="3704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2" name="Ink 21">
                  <a:extLst>
                    <a:ext uri="{FF2B5EF4-FFF2-40B4-BE49-F238E27FC236}">
                      <a16:creationId xmlns:a16="http://schemas.microsoft.com/office/drawing/2014/main" id="{0A5BE8AA-D43B-25D3-705B-64E581E31C24}"/>
                    </a:ext>
                  </a:extLst>
                </p14:cNvPr>
                <p14:cNvContentPartPr/>
                <p14:nvPr/>
              </p14:nvContentPartPr>
              <p14:xfrm>
                <a:off x="1650654" y="1540556"/>
                <a:ext cx="158400" cy="325800"/>
              </p14:xfrm>
            </p:contentPart>
          </mc:Choice>
          <mc:Fallback xmlns="">
            <p:pic>
              <p:nvPicPr>
                <p:cNvPr id="22" name="Ink 21">
                  <a:extLst>
                    <a:ext uri="{FF2B5EF4-FFF2-40B4-BE49-F238E27FC236}">
                      <a16:creationId xmlns:a16="http://schemas.microsoft.com/office/drawing/2014/main" id="{0A5BE8AA-D43B-25D3-705B-64E581E31C24}"/>
                    </a:ext>
                  </a:extLst>
                </p:cNvPr>
                <p:cNvPicPr/>
                <p:nvPr/>
              </p:nvPicPr>
              <p:blipFill>
                <a:blip r:embed="rId9"/>
                <a:stretch>
                  <a:fillRect/>
                </a:stretch>
              </p:blipFill>
              <p:spPr>
                <a:xfrm>
                  <a:off x="1642014" y="1531916"/>
                  <a:ext cx="176040" cy="3434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3" name="Ink 22">
                  <a:extLst>
                    <a:ext uri="{FF2B5EF4-FFF2-40B4-BE49-F238E27FC236}">
                      <a16:creationId xmlns:a16="http://schemas.microsoft.com/office/drawing/2014/main" id="{D035571E-B46A-3DFE-3978-04D5477AE637}"/>
                    </a:ext>
                  </a:extLst>
                </p14:cNvPr>
                <p14:cNvContentPartPr/>
                <p14:nvPr/>
              </p14:nvContentPartPr>
              <p14:xfrm>
                <a:off x="1848294" y="1502396"/>
                <a:ext cx="216360" cy="375120"/>
              </p14:xfrm>
            </p:contentPart>
          </mc:Choice>
          <mc:Fallback xmlns="">
            <p:pic>
              <p:nvPicPr>
                <p:cNvPr id="23" name="Ink 22">
                  <a:extLst>
                    <a:ext uri="{FF2B5EF4-FFF2-40B4-BE49-F238E27FC236}">
                      <a16:creationId xmlns:a16="http://schemas.microsoft.com/office/drawing/2014/main" id="{D035571E-B46A-3DFE-3978-04D5477AE637}"/>
                    </a:ext>
                  </a:extLst>
                </p:cNvPr>
                <p:cNvPicPr/>
                <p:nvPr/>
              </p:nvPicPr>
              <p:blipFill>
                <a:blip r:embed="rId11"/>
                <a:stretch>
                  <a:fillRect/>
                </a:stretch>
              </p:blipFill>
              <p:spPr>
                <a:xfrm>
                  <a:off x="1839294" y="1493396"/>
                  <a:ext cx="234000" cy="3927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4" name="Ink 23">
                  <a:extLst>
                    <a:ext uri="{FF2B5EF4-FFF2-40B4-BE49-F238E27FC236}">
                      <a16:creationId xmlns:a16="http://schemas.microsoft.com/office/drawing/2014/main" id="{DC55CE8E-432F-05AA-E68F-CE5148FAF387}"/>
                    </a:ext>
                  </a:extLst>
                </p14:cNvPr>
                <p14:cNvContentPartPr/>
                <p14:nvPr/>
              </p14:nvContentPartPr>
              <p14:xfrm>
                <a:off x="1925694" y="1672316"/>
                <a:ext cx="156240" cy="77760"/>
              </p14:xfrm>
            </p:contentPart>
          </mc:Choice>
          <mc:Fallback xmlns="">
            <p:pic>
              <p:nvPicPr>
                <p:cNvPr id="24" name="Ink 23">
                  <a:extLst>
                    <a:ext uri="{FF2B5EF4-FFF2-40B4-BE49-F238E27FC236}">
                      <a16:creationId xmlns:a16="http://schemas.microsoft.com/office/drawing/2014/main" id="{DC55CE8E-432F-05AA-E68F-CE5148FAF387}"/>
                    </a:ext>
                  </a:extLst>
                </p:cNvPr>
                <p:cNvPicPr/>
                <p:nvPr/>
              </p:nvPicPr>
              <p:blipFill>
                <a:blip r:embed="rId13"/>
                <a:stretch>
                  <a:fillRect/>
                </a:stretch>
              </p:blipFill>
              <p:spPr>
                <a:xfrm>
                  <a:off x="1916694" y="1663676"/>
                  <a:ext cx="173880" cy="954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5" name="Ink 24">
                  <a:extLst>
                    <a:ext uri="{FF2B5EF4-FFF2-40B4-BE49-F238E27FC236}">
                      <a16:creationId xmlns:a16="http://schemas.microsoft.com/office/drawing/2014/main" id="{6D9675D2-A52A-8F11-21F1-FB7F99E6FA63}"/>
                    </a:ext>
                  </a:extLst>
                </p14:cNvPr>
                <p14:cNvContentPartPr/>
                <p14:nvPr/>
              </p14:nvContentPartPr>
              <p14:xfrm>
                <a:off x="1435374" y="1209356"/>
                <a:ext cx="673560" cy="108360"/>
              </p14:xfrm>
            </p:contentPart>
          </mc:Choice>
          <mc:Fallback xmlns="">
            <p:pic>
              <p:nvPicPr>
                <p:cNvPr id="25" name="Ink 24">
                  <a:extLst>
                    <a:ext uri="{FF2B5EF4-FFF2-40B4-BE49-F238E27FC236}">
                      <a16:creationId xmlns:a16="http://schemas.microsoft.com/office/drawing/2014/main" id="{6D9675D2-A52A-8F11-21F1-FB7F99E6FA63}"/>
                    </a:ext>
                  </a:extLst>
                </p:cNvPr>
                <p:cNvPicPr/>
                <p:nvPr/>
              </p:nvPicPr>
              <p:blipFill>
                <a:blip r:embed="rId15"/>
                <a:stretch>
                  <a:fillRect/>
                </a:stretch>
              </p:blipFill>
              <p:spPr>
                <a:xfrm>
                  <a:off x="1426374" y="1200716"/>
                  <a:ext cx="6912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7" name="Ink 26">
                  <a:extLst>
                    <a:ext uri="{FF2B5EF4-FFF2-40B4-BE49-F238E27FC236}">
                      <a16:creationId xmlns:a16="http://schemas.microsoft.com/office/drawing/2014/main" id="{53B41D0C-3083-1337-A98A-ACE58C27A105}"/>
                    </a:ext>
                  </a:extLst>
                </p14:cNvPr>
                <p14:cNvContentPartPr/>
                <p14:nvPr/>
              </p14:nvContentPartPr>
              <p14:xfrm>
                <a:off x="488214" y="1167956"/>
                <a:ext cx="336240" cy="237600"/>
              </p14:xfrm>
            </p:contentPart>
          </mc:Choice>
          <mc:Fallback xmlns="">
            <p:pic>
              <p:nvPicPr>
                <p:cNvPr id="27" name="Ink 26">
                  <a:extLst>
                    <a:ext uri="{FF2B5EF4-FFF2-40B4-BE49-F238E27FC236}">
                      <a16:creationId xmlns:a16="http://schemas.microsoft.com/office/drawing/2014/main" id="{53B41D0C-3083-1337-A98A-ACE58C27A105}"/>
                    </a:ext>
                  </a:extLst>
                </p:cNvPr>
                <p:cNvPicPr/>
                <p:nvPr/>
              </p:nvPicPr>
              <p:blipFill>
                <a:blip r:embed="rId17"/>
                <a:stretch>
                  <a:fillRect/>
                </a:stretch>
              </p:blipFill>
              <p:spPr>
                <a:xfrm>
                  <a:off x="479574" y="1159316"/>
                  <a:ext cx="353880" cy="2552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8" name="Ink 27">
                  <a:extLst>
                    <a:ext uri="{FF2B5EF4-FFF2-40B4-BE49-F238E27FC236}">
                      <a16:creationId xmlns:a16="http://schemas.microsoft.com/office/drawing/2014/main" id="{2FA22436-CBD4-39E8-B33B-657AA3602CEB}"/>
                    </a:ext>
                  </a:extLst>
                </p14:cNvPr>
                <p14:cNvContentPartPr/>
                <p14:nvPr/>
              </p14:nvContentPartPr>
              <p14:xfrm>
                <a:off x="501534" y="1381796"/>
                <a:ext cx="308160" cy="141480"/>
              </p14:xfrm>
            </p:contentPart>
          </mc:Choice>
          <mc:Fallback xmlns="">
            <p:pic>
              <p:nvPicPr>
                <p:cNvPr id="28" name="Ink 27">
                  <a:extLst>
                    <a:ext uri="{FF2B5EF4-FFF2-40B4-BE49-F238E27FC236}">
                      <a16:creationId xmlns:a16="http://schemas.microsoft.com/office/drawing/2014/main" id="{2FA22436-CBD4-39E8-B33B-657AA3602CEB}"/>
                    </a:ext>
                  </a:extLst>
                </p:cNvPr>
                <p:cNvPicPr/>
                <p:nvPr/>
              </p:nvPicPr>
              <p:blipFill>
                <a:blip r:embed="rId19"/>
                <a:stretch>
                  <a:fillRect/>
                </a:stretch>
              </p:blipFill>
              <p:spPr>
                <a:xfrm>
                  <a:off x="492534" y="1372796"/>
                  <a:ext cx="325800" cy="1591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9" name="Ink 28">
                  <a:extLst>
                    <a:ext uri="{FF2B5EF4-FFF2-40B4-BE49-F238E27FC236}">
                      <a16:creationId xmlns:a16="http://schemas.microsoft.com/office/drawing/2014/main" id="{4523351A-6EDE-D40B-8B86-A3C9F883565C}"/>
                    </a:ext>
                  </a:extLst>
                </p14:cNvPr>
                <p14:cNvContentPartPr/>
                <p14:nvPr/>
              </p14:nvContentPartPr>
              <p14:xfrm>
                <a:off x="558414" y="1024316"/>
                <a:ext cx="31680" cy="208080"/>
              </p14:xfrm>
            </p:contentPart>
          </mc:Choice>
          <mc:Fallback xmlns="">
            <p:pic>
              <p:nvPicPr>
                <p:cNvPr id="29" name="Ink 28">
                  <a:extLst>
                    <a:ext uri="{FF2B5EF4-FFF2-40B4-BE49-F238E27FC236}">
                      <a16:creationId xmlns:a16="http://schemas.microsoft.com/office/drawing/2014/main" id="{4523351A-6EDE-D40B-8B86-A3C9F883565C}"/>
                    </a:ext>
                  </a:extLst>
                </p:cNvPr>
                <p:cNvPicPr/>
                <p:nvPr/>
              </p:nvPicPr>
              <p:blipFill>
                <a:blip r:embed="rId21"/>
                <a:stretch>
                  <a:fillRect/>
                </a:stretch>
              </p:blipFill>
              <p:spPr>
                <a:xfrm>
                  <a:off x="549774" y="1015316"/>
                  <a:ext cx="4932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1" name="Ink 30">
                  <a:extLst>
                    <a:ext uri="{FF2B5EF4-FFF2-40B4-BE49-F238E27FC236}">
                      <a16:creationId xmlns:a16="http://schemas.microsoft.com/office/drawing/2014/main" id="{4AEDCCA1-29A4-106E-08E5-D50014301056}"/>
                    </a:ext>
                  </a:extLst>
                </p14:cNvPr>
                <p14:cNvContentPartPr/>
                <p14:nvPr/>
              </p14:nvContentPartPr>
              <p14:xfrm>
                <a:off x="501894" y="983996"/>
                <a:ext cx="105480" cy="73800"/>
              </p14:xfrm>
            </p:contentPart>
          </mc:Choice>
          <mc:Fallback xmlns="">
            <p:pic>
              <p:nvPicPr>
                <p:cNvPr id="31" name="Ink 30">
                  <a:extLst>
                    <a:ext uri="{FF2B5EF4-FFF2-40B4-BE49-F238E27FC236}">
                      <a16:creationId xmlns:a16="http://schemas.microsoft.com/office/drawing/2014/main" id="{4AEDCCA1-29A4-106E-08E5-D50014301056}"/>
                    </a:ext>
                  </a:extLst>
                </p:cNvPr>
                <p:cNvPicPr/>
                <p:nvPr/>
              </p:nvPicPr>
              <p:blipFill>
                <a:blip r:embed="rId23"/>
                <a:stretch>
                  <a:fillRect/>
                </a:stretch>
              </p:blipFill>
              <p:spPr>
                <a:xfrm>
                  <a:off x="493254" y="974996"/>
                  <a:ext cx="123120" cy="914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3" name="Ink 32">
                  <a:extLst>
                    <a:ext uri="{FF2B5EF4-FFF2-40B4-BE49-F238E27FC236}">
                      <a16:creationId xmlns:a16="http://schemas.microsoft.com/office/drawing/2014/main" id="{44BD981F-52C3-8CB7-FD6E-AC7260BEC564}"/>
                    </a:ext>
                  </a:extLst>
                </p14:cNvPr>
                <p14:cNvContentPartPr/>
                <p14:nvPr/>
              </p14:nvContentPartPr>
              <p14:xfrm>
                <a:off x="717534" y="1062116"/>
                <a:ext cx="23760" cy="180000"/>
              </p14:xfrm>
            </p:contentPart>
          </mc:Choice>
          <mc:Fallback xmlns="">
            <p:pic>
              <p:nvPicPr>
                <p:cNvPr id="33" name="Ink 32">
                  <a:extLst>
                    <a:ext uri="{FF2B5EF4-FFF2-40B4-BE49-F238E27FC236}">
                      <a16:creationId xmlns:a16="http://schemas.microsoft.com/office/drawing/2014/main" id="{44BD981F-52C3-8CB7-FD6E-AC7260BEC564}"/>
                    </a:ext>
                  </a:extLst>
                </p:cNvPr>
                <p:cNvPicPr/>
                <p:nvPr/>
              </p:nvPicPr>
              <p:blipFill>
                <a:blip r:embed="rId25"/>
                <a:stretch>
                  <a:fillRect/>
                </a:stretch>
              </p:blipFill>
              <p:spPr>
                <a:xfrm>
                  <a:off x="708894" y="1053476"/>
                  <a:ext cx="41400" cy="19764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4" name="Ink 33">
                  <a:extLst>
                    <a:ext uri="{FF2B5EF4-FFF2-40B4-BE49-F238E27FC236}">
                      <a16:creationId xmlns:a16="http://schemas.microsoft.com/office/drawing/2014/main" id="{1F4DADAC-E2E3-76CB-DCE9-F496249BC320}"/>
                    </a:ext>
                  </a:extLst>
                </p14:cNvPr>
                <p14:cNvContentPartPr/>
                <p14:nvPr/>
              </p14:nvContentPartPr>
              <p14:xfrm>
                <a:off x="699174" y="959156"/>
                <a:ext cx="82440" cy="102240"/>
              </p14:xfrm>
            </p:contentPart>
          </mc:Choice>
          <mc:Fallback xmlns="">
            <p:pic>
              <p:nvPicPr>
                <p:cNvPr id="34" name="Ink 33">
                  <a:extLst>
                    <a:ext uri="{FF2B5EF4-FFF2-40B4-BE49-F238E27FC236}">
                      <a16:creationId xmlns:a16="http://schemas.microsoft.com/office/drawing/2014/main" id="{1F4DADAC-E2E3-76CB-DCE9-F496249BC320}"/>
                    </a:ext>
                  </a:extLst>
                </p:cNvPr>
                <p:cNvPicPr/>
                <p:nvPr/>
              </p:nvPicPr>
              <p:blipFill>
                <a:blip r:embed="rId27"/>
                <a:stretch>
                  <a:fillRect/>
                </a:stretch>
              </p:blipFill>
              <p:spPr>
                <a:xfrm>
                  <a:off x="690534" y="950156"/>
                  <a:ext cx="100080" cy="119880"/>
                </a:xfrm>
                <a:prstGeom prst="rect">
                  <a:avLst/>
                </a:prstGeom>
              </p:spPr>
            </p:pic>
          </mc:Fallback>
        </mc:AlternateContent>
      </p:grpSp>
      <p:grpSp>
        <p:nvGrpSpPr>
          <p:cNvPr id="42" name="Group 41">
            <a:extLst>
              <a:ext uri="{FF2B5EF4-FFF2-40B4-BE49-F238E27FC236}">
                <a16:creationId xmlns:a16="http://schemas.microsoft.com/office/drawing/2014/main" id="{C343D028-6AC9-5987-238A-9E9BAE1BC447}"/>
              </a:ext>
            </a:extLst>
          </p:cNvPr>
          <p:cNvGrpSpPr/>
          <p:nvPr/>
        </p:nvGrpSpPr>
        <p:grpSpPr>
          <a:xfrm>
            <a:off x="3028734" y="1173716"/>
            <a:ext cx="2120040" cy="960120"/>
            <a:chOff x="3028734" y="1173716"/>
            <a:chExt cx="2120040" cy="960120"/>
          </a:xfrm>
        </p:grpSpPr>
        <mc:AlternateContent xmlns:mc="http://schemas.openxmlformats.org/markup-compatibility/2006" xmlns:p14="http://schemas.microsoft.com/office/powerpoint/2010/main">
          <mc:Choice Requires="p14">
            <p:contentPart p14:bwMode="auto" r:id="rId28">
              <p14:nvContentPartPr>
                <p14:cNvPr id="36" name="Ink 35">
                  <a:extLst>
                    <a:ext uri="{FF2B5EF4-FFF2-40B4-BE49-F238E27FC236}">
                      <a16:creationId xmlns:a16="http://schemas.microsoft.com/office/drawing/2014/main" id="{BDEBAC46-7970-BF02-192F-F00AAAAA4F38}"/>
                    </a:ext>
                  </a:extLst>
                </p14:cNvPr>
                <p14:cNvContentPartPr/>
                <p14:nvPr/>
              </p14:nvContentPartPr>
              <p14:xfrm>
                <a:off x="3028734" y="1173716"/>
                <a:ext cx="2120040" cy="960120"/>
              </p14:xfrm>
            </p:contentPart>
          </mc:Choice>
          <mc:Fallback xmlns="">
            <p:pic>
              <p:nvPicPr>
                <p:cNvPr id="36" name="Ink 35">
                  <a:extLst>
                    <a:ext uri="{FF2B5EF4-FFF2-40B4-BE49-F238E27FC236}">
                      <a16:creationId xmlns:a16="http://schemas.microsoft.com/office/drawing/2014/main" id="{BDEBAC46-7970-BF02-192F-F00AAAAA4F38}"/>
                    </a:ext>
                  </a:extLst>
                </p:cNvPr>
                <p:cNvPicPr/>
                <p:nvPr/>
              </p:nvPicPr>
              <p:blipFill>
                <a:blip r:embed="rId29"/>
                <a:stretch>
                  <a:fillRect/>
                </a:stretch>
              </p:blipFill>
              <p:spPr>
                <a:xfrm>
                  <a:off x="3019734" y="1165076"/>
                  <a:ext cx="2137680" cy="97776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7" name="Ink 36">
                  <a:extLst>
                    <a:ext uri="{FF2B5EF4-FFF2-40B4-BE49-F238E27FC236}">
                      <a16:creationId xmlns:a16="http://schemas.microsoft.com/office/drawing/2014/main" id="{BB380B20-F0EB-7964-7491-7F7361A89F8D}"/>
                    </a:ext>
                  </a:extLst>
                </p14:cNvPr>
                <p14:cNvContentPartPr/>
                <p14:nvPr/>
              </p14:nvContentPartPr>
              <p14:xfrm>
                <a:off x="3627774" y="1551716"/>
                <a:ext cx="39240" cy="409680"/>
              </p14:xfrm>
            </p:contentPart>
          </mc:Choice>
          <mc:Fallback xmlns="">
            <p:pic>
              <p:nvPicPr>
                <p:cNvPr id="37" name="Ink 36">
                  <a:extLst>
                    <a:ext uri="{FF2B5EF4-FFF2-40B4-BE49-F238E27FC236}">
                      <a16:creationId xmlns:a16="http://schemas.microsoft.com/office/drawing/2014/main" id="{BB380B20-F0EB-7964-7491-7F7361A89F8D}"/>
                    </a:ext>
                  </a:extLst>
                </p:cNvPr>
                <p:cNvPicPr/>
                <p:nvPr/>
              </p:nvPicPr>
              <p:blipFill>
                <a:blip r:embed="rId31"/>
                <a:stretch>
                  <a:fillRect/>
                </a:stretch>
              </p:blipFill>
              <p:spPr>
                <a:xfrm>
                  <a:off x="3619134" y="1543076"/>
                  <a:ext cx="56880" cy="4273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8" name="Ink 37">
                  <a:extLst>
                    <a:ext uri="{FF2B5EF4-FFF2-40B4-BE49-F238E27FC236}">
                      <a16:creationId xmlns:a16="http://schemas.microsoft.com/office/drawing/2014/main" id="{11DB6377-9A15-1C93-2280-BBA606B4425B}"/>
                    </a:ext>
                  </a:extLst>
                </p14:cNvPr>
                <p14:cNvContentPartPr/>
                <p14:nvPr/>
              </p14:nvContentPartPr>
              <p14:xfrm>
                <a:off x="3535614" y="1890116"/>
                <a:ext cx="381240" cy="56880"/>
              </p14:xfrm>
            </p:contentPart>
          </mc:Choice>
          <mc:Fallback xmlns="">
            <p:pic>
              <p:nvPicPr>
                <p:cNvPr id="38" name="Ink 37">
                  <a:extLst>
                    <a:ext uri="{FF2B5EF4-FFF2-40B4-BE49-F238E27FC236}">
                      <a16:creationId xmlns:a16="http://schemas.microsoft.com/office/drawing/2014/main" id="{11DB6377-9A15-1C93-2280-BBA606B4425B}"/>
                    </a:ext>
                  </a:extLst>
                </p:cNvPr>
                <p:cNvPicPr/>
                <p:nvPr/>
              </p:nvPicPr>
              <p:blipFill>
                <a:blip r:embed="rId33"/>
                <a:stretch>
                  <a:fillRect/>
                </a:stretch>
              </p:blipFill>
              <p:spPr>
                <a:xfrm>
                  <a:off x="3526614" y="1881116"/>
                  <a:ext cx="398880" cy="745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9" name="Ink 38">
                  <a:extLst>
                    <a:ext uri="{FF2B5EF4-FFF2-40B4-BE49-F238E27FC236}">
                      <a16:creationId xmlns:a16="http://schemas.microsoft.com/office/drawing/2014/main" id="{38C42D4F-B269-9945-28DB-F532B443AED6}"/>
                    </a:ext>
                  </a:extLst>
                </p14:cNvPr>
                <p14:cNvContentPartPr/>
                <p14:nvPr/>
              </p14:nvContentPartPr>
              <p14:xfrm>
                <a:off x="3588174" y="1562876"/>
                <a:ext cx="234000" cy="40320"/>
              </p14:xfrm>
            </p:contentPart>
          </mc:Choice>
          <mc:Fallback xmlns="">
            <p:pic>
              <p:nvPicPr>
                <p:cNvPr id="39" name="Ink 38">
                  <a:extLst>
                    <a:ext uri="{FF2B5EF4-FFF2-40B4-BE49-F238E27FC236}">
                      <a16:creationId xmlns:a16="http://schemas.microsoft.com/office/drawing/2014/main" id="{38C42D4F-B269-9945-28DB-F532B443AED6}"/>
                    </a:ext>
                  </a:extLst>
                </p:cNvPr>
                <p:cNvPicPr/>
                <p:nvPr/>
              </p:nvPicPr>
              <p:blipFill>
                <a:blip r:embed="rId35"/>
                <a:stretch>
                  <a:fillRect/>
                </a:stretch>
              </p:blipFill>
              <p:spPr>
                <a:xfrm>
                  <a:off x="3579534" y="1553876"/>
                  <a:ext cx="251640" cy="5796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40" name="Ink 39">
                  <a:extLst>
                    <a:ext uri="{FF2B5EF4-FFF2-40B4-BE49-F238E27FC236}">
                      <a16:creationId xmlns:a16="http://schemas.microsoft.com/office/drawing/2014/main" id="{4315649C-5D12-0210-4F2F-6068526D127E}"/>
                    </a:ext>
                  </a:extLst>
                </p14:cNvPr>
                <p14:cNvContentPartPr/>
                <p14:nvPr/>
              </p14:nvContentPartPr>
              <p14:xfrm>
                <a:off x="3933414" y="1649276"/>
                <a:ext cx="266400" cy="210960"/>
              </p14:xfrm>
            </p:contentPart>
          </mc:Choice>
          <mc:Fallback xmlns="">
            <p:pic>
              <p:nvPicPr>
                <p:cNvPr id="40" name="Ink 39">
                  <a:extLst>
                    <a:ext uri="{FF2B5EF4-FFF2-40B4-BE49-F238E27FC236}">
                      <a16:creationId xmlns:a16="http://schemas.microsoft.com/office/drawing/2014/main" id="{4315649C-5D12-0210-4F2F-6068526D127E}"/>
                    </a:ext>
                  </a:extLst>
                </p:cNvPr>
                <p:cNvPicPr/>
                <p:nvPr/>
              </p:nvPicPr>
              <p:blipFill>
                <a:blip r:embed="rId37"/>
                <a:stretch>
                  <a:fillRect/>
                </a:stretch>
              </p:blipFill>
              <p:spPr>
                <a:xfrm>
                  <a:off x="3924414" y="1640636"/>
                  <a:ext cx="284040" cy="2286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41" name="Ink 40">
                  <a:extLst>
                    <a:ext uri="{FF2B5EF4-FFF2-40B4-BE49-F238E27FC236}">
                      <a16:creationId xmlns:a16="http://schemas.microsoft.com/office/drawing/2014/main" id="{9AC2D7E7-5939-C433-5055-C957468AF0FD}"/>
                    </a:ext>
                  </a:extLst>
                </p14:cNvPr>
                <p14:cNvContentPartPr/>
                <p14:nvPr/>
              </p14:nvContentPartPr>
              <p14:xfrm>
                <a:off x="4257414" y="1525796"/>
                <a:ext cx="291240" cy="367560"/>
              </p14:xfrm>
            </p:contentPart>
          </mc:Choice>
          <mc:Fallback xmlns="">
            <p:pic>
              <p:nvPicPr>
                <p:cNvPr id="41" name="Ink 40">
                  <a:extLst>
                    <a:ext uri="{FF2B5EF4-FFF2-40B4-BE49-F238E27FC236}">
                      <a16:creationId xmlns:a16="http://schemas.microsoft.com/office/drawing/2014/main" id="{9AC2D7E7-5939-C433-5055-C957468AF0FD}"/>
                    </a:ext>
                  </a:extLst>
                </p:cNvPr>
                <p:cNvPicPr/>
                <p:nvPr/>
              </p:nvPicPr>
              <p:blipFill>
                <a:blip r:embed="rId39"/>
                <a:stretch>
                  <a:fillRect/>
                </a:stretch>
              </p:blipFill>
              <p:spPr>
                <a:xfrm>
                  <a:off x="4248414" y="1517156"/>
                  <a:ext cx="308880" cy="385200"/>
                </a:xfrm>
                <a:prstGeom prst="rect">
                  <a:avLst/>
                </a:prstGeom>
              </p:spPr>
            </p:pic>
          </mc:Fallback>
        </mc:AlternateContent>
      </p:grpSp>
      <p:grpSp>
        <p:nvGrpSpPr>
          <p:cNvPr id="48" name="Group 47">
            <a:extLst>
              <a:ext uri="{FF2B5EF4-FFF2-40B4-BE49-F238E27FC236}">
                <a16:creationId xmlns:a16="http://schemas.microsoft.com/office/drawing/2014/main" id="{213DDE7D-AE65-7010-1E5D-D88268190B5C}"/>
              </a:ext>
            </a:extLst>
          </p:cNvPr>
          <p:cNvGrpSpPr/>
          <p:nvPr/>
        </p:nvGrpSpPr>
        <p:grpSpPr>
          <a:xfrm>
            <a:off x="558414" y="2478716"/>
            <a:ext cx="2069280" cy="1013760"/>
            <a:chOff x="558414" y="2478716"/>
            <a:chExt cx="2069280" cy="1013760"/>
          </a:xfrm>
        </p:grpSpPr>
        <mc:AlternateContent xmlns:mc="http://schemas.openxmlformats.org/markup-compatibility/2006" xmlns:p14="http://schemas.microsoft.com/office/powerpoint/2010/main">
          <mc:Choice Requires="p14">
            <p:contentPart p14:bwMode="auto" r:id="rId40">
              <p14:nvContentPartPr>
                <p14:cNvPr id="43" name="Ink 42">
                  <a:extLst>
                    <a:ext uri="{FF2B5EF4-FFF2-40B4-BE49-F238E27FC236}">
                      <a16:creationId xmlns:a16="http://schemas.microsoft.com/office/drawing/2014/main" id="{9F6AF12B-803E-F244-981D-FC9C43DB94DB}"/>
                    </a:ext>
                  </a:extLst>
                </p14:cNvPr>
                <p14:cNvContentPartPr/>
                <p14:nvPr/>
              </p14:nvContentPartPr>
              <p14:xfrm>
                <a:off x="558414" y="2478716"/>
                <a:ext cx="2069280" cy="1013760"/>
              </p14:xfrm>
            </p:contentPart>
          </mc:Choice>
          <mc:Fallback xmlns="">
            <p:pic>
              <p:nvPicPr>
                <p:cNvPr id="43" name="Ink 42">
                  <a:extLst>
                    <a:ext uri="{FF2B5EF4-FFF2-40B4-BE49-F238E27FC236}">
                      <a16:creationId xmlns:a16="http://schemas.microsoft.com/office/drawing/2014/main" id="{9F6AF12B-803E-F244-981D-FC9C43DB94DB}"/>
                    </a:ext>
                  </a:extLst>
                </p:cNvPr>
                <p:cNvPicPr/>
                <p:nvPr/>
              </p:nvPicPr>
              <p:blipFill>
                <a:blip r:embed="rId41"/>
                <a:stretch>
                  <a:fillRect/>
                </a:stretch>
              </p:blipFill>
              <p:spPr>
                <a:xfrm>
                  <a:off x="549774" y="2470076"/>
                  <a:ext cx="2086920" cy="103140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44" name="Ink 43">
                  <a:extLst>
                    <a:ext uri="{FF2B5EF4-FFF2-40B4-BE49-F238E27FC236}">
                      <a16:creationId xmlns:a16="http://schemas.microsoft.com/office/drawing/2014/main" id="{187651F3-E747-4722-ECD0-855A8E36B6C4}"/>
                    </a:ext>
                  </a:extLst>
                </p14:cNvPr>
                <p14:cNvContentPartPr/>
                <p14:nvPr/>
              </p14:nvContentPartPr>
              <p14:xfrm>
                <a:off x="996174" y="2784356"/>
                <a:ext cx="340200" cy="430560"/>
              </p14:xfrm>
            </p:contentPart>
          </mc:Choice>
          <mc:Fallback xmlns="">
            <p:pic>
              <p:nvPicPr>
                <p:cNvPr id="44" name="Ink 43">
                  <a:extLst>
                    <a:ext uri="{FF2B5EF4-FFF2-40B4-BE49-F238E27FC236}">
                      <a16:creationId xmlns:a16="http://schemas.microsoft.com/office/drawing/2014/main" id="{187651F3-E747-4722-ECD0-855A8E36B6C4}"/>
                    </a:ext>
                  </a:extLst>
                </p:cNvPr>
                <p:cNvPicPr/>
                <p:nvPr/>
              </p:nvPicPr>
              <p:blipFill>
                <a:blip r:embed="rId43"/>
                <a:stretch>
                  <a:fillRect/>
                </a:stretch>
              </p:blipFill>
              <p:spPr>
                <a:xfrm>
                  <a:off x="987534" y="2775716"/>
                  <a:ext cx="357840" cy="4482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45" name="Ink 44">
                  <a:extLst>
                    <a:ext uri="{FF2B5EF4-FFF2-40B4-BE49-F238E27FC236}">
                      <a16:creationId xmlns:a16="http://schemas.microsoft.com/office/drawing/2014/main" id="{B9F0EE18-6E78-02A5-ACAD-94A4B4FB24FF}"/>
                    </a:ext>
                  </a:extLst>
                </p14:cNvPr>
                <p14:cNvContentPartPr/>
                <p14:nvPr/>
              </p14:nvContentPartPr>
              <p14:xfrm>
                <a:off x="1356894" y="2795516"/>
                <a:ext cx="365760" cy="340560"/>
              </p14:xfrm>
            </p:contentPart>
          </mc:Choice>
          <mc:Fallback xmlns="">
            <p:pic>
              <p:nvPicPr>
                <p:cNvPr id="45" name="Ink 44">
                  <a:extLst>
                    <a:ext uri="{FF2B5EF4-FFF2-40B4-BE49-F238E27FC236}">
                      <a16:creationId xmlns:a16="http://schemas.microsoft.com/office/drawing/2014/main" id="{B9F0EE18-6E78-02A5-ACAD-94A4B4FB24FF}"/>
                    </a:ext>
                  </a:extLst>
                </p:cNvPr>
                <p:cNvPicPr/>
                <p:nvPr/>
              </p:nvPicPr>
              <p:blipFill>
                <a:blip r:embed="rId45"/>
                <a:stretch>
                  <a:fillRect/>
                </a:stretch>
              </p:blipFill>
              <p:spPr>
                <a:xfrm>
                  <a:off x="1347894" y="2786876"/>
                  <a:ext cx="383400" cy="3582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46" name="Ink 45">
                  <a:extLst>
                    <a:ext uri="{FF2B5EF4-FFF2-40B4-BE49-F238E27FC236}">
                      <a16:creationId xmlns:a16="http://schemas.microsoft.com/office/drawing/2014/main" id="{BB56DE9B-1EDC-D9FA-7CC5-F3F517C791BC}"/>
                    </a:ext>
                  </a:extLst>
                </p14:cNvPr>
                <p14:cNvContentPartPr/>
                <p14:nvPr/>
              </p14:nvContentPartPr>
              <p14:xfrm>
                <a:off x="1504854" y="2906396"/>
                <a:ext cx="315720" cy="141840"/>
              </p14:xfrm>
            </p:contentPart>
          </mc:Choice>
          <mc:Fallback xmlns="">
            <p:pic>
              <p:nvPicPr>
                <p:cNvPr id="46" name="Ink 45">
                  <a:extLst>
                    <a:ext uri="{FF2B5EF4-FFF2-40B4-BE49-F238E27FC236}">
                      <a16:creationId xmlns:a16="http://schemas.microsoft.com/office/drawing/2014/main" id="{BB56DE9B-1EDC-D9FA-7CC5-F3F517C791BC}"/>
                    </a:ext>
                  </a:extLst>
                </p:cNvPr>
                <p:cNvPicPr/>
                <p:nvPr/>
              </p:nvPicPr>
              <p:blipFill>
                <a:blip r:embed="rId47"/>
                <a:stretch>
                  <a:fillRect/>
                </a:stretch>
              </p:blipFill>
              <p:spPr>
                <a:xfrm>
                  <a:off x="1496214" y="2897756"/>
                  <a:ext cx="333360" cy="15948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47" name="Ink 46">
                  <a:extLst>
                    <a:ext uri="{FF2B5EF4-FFF2-40B4-BE49-F238E27FC236}">
                      <a16:creationId xmlns:a16="http://schemas.microsoft.com/office/drawing/2014/main" id="{2BECF4B9-B29C-6D48-3E7F-3A278813666C}"/>
                    </a:ext>
                  </a:extLst>
                </p14:cNvPr>
                <p14:cNvContentPartPr/>
                <p14:nvPr/>
              </p14:nvContentPartPr>
              <p14:xfrm>
                <a:off x="1819494" y="2778956"/>
                <a:ext cx="352800" cy="272160"/>
              </p14:xfrm>
            </p:contentPart>
          </mc:Choice>
          <mc:Fallback xmlns="">
            <p:pic>
              <p:nvPicPr>
                <p:cNvPr id="47" name="Ink 46">
                  <a:extLst>
                    <a:ext uri="{FF2B5EF4-FFF2-40B4-BE49-F238E27FC236}">
                      <a16:creationId xmlns:a16="http://schemas.microsoft.com/office/drawing/2014/main" id="{2BECF4B9-B29C-6D48-3E7F-3A278813666C}"/>
                    </a:ext>
                  </a:extLst>
                </p:cNvPr>
                <p:cNvPicPr/>
                <p:nvPr/>
              </p:nvPicPr>
              <p:blipFill>
                <a:blip r:embed="rId49"/>
                <a:stretch>
                  <a:fillRect/>
                </a:stretch>
              </p:blipFill>
              <p:spPr>
                <a:xfrm>
                  <a:off x="1810494" y="2769956"/>
                  <a:ext cx="370440" cy="289800"/>
                </a:xfrm>
                <a:prstGeom prst="rect">
                  <a:avLst/>
                </a:prstGeom>
              </p:spPr>
            </p:pic>
          </mc:Fallback>
        </mc:AlternateContent>
      </p:grpSp>
      <p:grpSp>
        <p:nvGrpSpPr>
          <p:cNvPr id="53" name="Group 52">
            <a:extLst>
              <a:ext uri="{FF2B5EF4-FFF2-40B4-BE49-F238E27FC236}">
                <a16:creationId xmlns:a16="http://schemas.microsoft.com/office/drawing/2014/main" id="{F36781B6-CD37-AC48-BACF-90C50ECE6554}"/>
              </a:ext>
            </a:extLst>
          </p:cNvPr>
          <p:cNvGrpSpPr/>
          <p:nvPr/>
        </p:nvGrpSpPr>
        <p:grpSpPr>
          <a:xfrm>
            <a:off x="2886174" y="2372516"/>
            <a:ext cx="2976840" cy="1096200"/>
            <a:chOff x="2886174" y="2372516"/>
            <a:chExt cx="2976840" cy="1096200"/>
          </a:xfrm>
        </p:grpSpPr>
        <mc:AlternateContent xmlns:mc="http://schemas.openxmlformats.org/markup-compatibility/2006" xmlns:p14="http://schemas.microsoft.com/office/powerpoint/2010/main">
          <mc:Choice Requires="p14">
            <p:contentPart p14:bwMode="auto" r:id="rId50">
              <p14:nvContentPartPr>
                <p14:cNvPr id="49" name="Ink 48">
                  <a:extLst>
                    <a:ext uri="{FF2B5EF4-FFF2-40B4-BE49-F238E27FC236}">
                      <a16:creationId xmlns:a16="http://schemas.microsoft.com/office/drawing/2014/main" id="{8FF9FC53-8960-0BBE-23E6-7E0087E96A42}"/>
                    </a:ext>
                  </a:extLst>
                </p14:cNvPr>
                <p14:cNvContentPartPr/>
                <p14:nvPr/>
              </p14:nvContentPartPr>
              <p14:xfrm>
                <a:off x="2886174" y="2372516"/>
                <a:ext cx="2976840" cy="1096200"/>
              </p14:xfrm>
            </p:contentPart>
          </mc:Choice>
          <mc:Fallback xmlns="">
            <p:pic>
              <p:nvPicPr>
                <p:cNvPr id="49" name="Ink 48">
                  <a:extLst>
                    <a:ext uri="{FF2B5EF4-FFF2-40B4-BE49-F238E27FC236}">
                      <a16:creationId xmlns:a16="http://schemas.microsoft.com/office/drawing/2014/main" id="{8FF9FC53-8960-0BBE-23E6-7E0087E96A42}"/>
                    </a:ext>
                  </a:extLst>
                </p:cNvPr>
                <p:cNvPicPr/>
                <p:nvPr/>
              </p:nvPicPr>
              <p:blipFill>
                <a:blip r:embed="rId51"/>
                <a:stretch>
                  <a:fillRect/>
                </a:stretch>
              </p:blipFill>
              <p:spPr>
                <a:xfrm>
                  <a:off x="2877174" y="2363516"/>
                  <a:ext cx="2994480" cy="111384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50" name="Ink 49">
                  <a:extLst>
                    <a:ext uri="{FF2B5EF4-FFF2-40B4-BE49-F238E27FC236}">
                      <a16:creationId xmlns:a16="http://schemas.microsoft.com/office/drawing/2014/main" id="{B486EE32-310D-FEBE-2F18-99DB335C3B06}"/>
                    </a:ext>
                  </a:extLst>
                </p14:cNvPr>
                <p14:cNvContentPartPr/>
                <p14:nvPr/>
              </p14:nvContentPartPr>
              <p14:xfrm>
                <a:off x="3804894" y="2812076"/>
                <a:ext cx="70200" cy="341280"/>
              </p14:xfrm>
            </p:contentPart>
          </mc:Choice>
          <mc:Fallback xmlns="">
            <p:pic>
              <p:nvPicPr>
                <p:cNvPr id="50" name="Ink 49">
                  <a:extLst>
                    <a:ext uri="{FF2B5EF4-FFF2-40B4-BE49-F238E27FC236}">
                      <a16:creationId xmlns:a16="http://schemas.microsoft.com/office/drawing/2014/main" id="{B486EE32-310D-FEBE-2F18-99DB335C3B06}"/>
                    </a:ext>
                  </a:extLst>
                </p:cNvPr>
                <p:cNvPicPr/>
                <p:nvPr/>
              </p:nvPicPr>
              <p:blipFill>
                <a:blip r:embed="rId53"/>
                <a:stretch>
                  <a:fillRect/>
                </a:stretch>
              </p:blipFill>
              <p:spPr>
                <a:xfrm>
                  <a:off x="3795894" y="2803076"/>
                  <a:ext cx="87840" cy="35892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51" name="Ink 50">
                  <a:extLst>
                    <a:ext uri="{FF2B5EF4-FFF2-40B4-BE49-F238E27FC236}">
                      <a16:creationId xmlns:a16="http://schemas.microsoft.com/office/drawing/2014/main" id="{E5AFFB66-0406-5D8F-13FE-825B5F0554B6}"/>
                    </a:ext>
                  </a:extLst>
                </p14:cNvPr>
                <p14:cNvContentPartPr/>
                <p14:nvPr/>
              </p14:nvContentPartPr>
              <p14:xfrm>
                <a:off x="3553614" y="2781116"/>
                <a:ext cx="603720" cy="406440"/>
              </p14:xfrm>
            </p:contentPart>
          </mc:Choice>
          <mc:Fallback xmlns="">
            <p:pic>
              <p:nvPicPr>
                <p:cNvPr id="51" name="Ink 50">
                  <a:extLst>
                    <a:ext uri="{FF2B5EF4-FFF2-40B4-BE49-F238E27FC236}">
                      <a16:creationId xmlns:a16="http://schemas.microsoft.com/office/drawing/2014/main" id="{E5AFFB66-0406-5D8F-13FE-825B5F0554B6}"/>
                    </a:ext>
                  </a:extLst>
                </p:cNvPr>
                <p:cNvPicPr/>
                <p:nvPr/>
              </p:nvPicPr>
              <p:blipFill>
                <a:blip r:embed="rId55"/>
                <a:stretch>
                  <a:fillRect/>
                </a:stretch>
              </p:blipFill>
              <p:spPr>
                <a:xfrm>
                  <a:off x="3544614" y="2772116"/>
                  <a:ext cx="621360" cy="42408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52" name="Ink 51">
                  <a:extLst>
                    <a:ext uri="{FF2B5EF4-FFF2-40B4-BE49-F238E27FC236}">
                      <a16:creationId xmlns:a16="http://schemas.microsoft.com/office/drawing/2014/main" id="{4F692EB1-A0A0-D829-6C7C-C53580085B4B}"/>
                    </a:ext>
                  </a:extLst>
                </p14:cNvPr>
                <p14:cNvContentPartPr/>
                <p14:nvPr/>
              </p14:nvContentPartPr>
              <p14:xfrm>
                <a:off x="4262094" y="2783276"/>
                <a:ext cx="288720" cy="325080"/>
              </p14:xfrm>
            </p:contentPart>
          </mc:Choice>
          <mc:Fallback xmlns="">
            <p:pic>
              <p:nvPicPr>
                <p:cNvPr id="52" name="Ink 51">
                  <a:extLst>
                    <a:ext uri="{FF2B5EF4-FFF2-40B4-BE49-F238E27FC236}">
                      <a16:creationId xmlns:a16="http://schemas.microsoft.com/office/drawing/2014/main" id="{4F692EB1-A0A0-D829-6C7C-C53580085B4B}"/>
                    </a:ext>
                  </a:extLst>
                </p:cNvPr>
                <p:cNvPicPr/>
                <p:nvPr/>
              </p:nvPicPr>
              <p:blipFill>
                <a:blip r:embed="rId57"/>
                <a:stretch>
                  <a:fillRect/>
                </a:stretch>
              </p:blipFill>
              <p:spPr>
                <a:xfrm>
                  <a:off x="4253094" y="2774636"/>
                  <a:ext cx="306360" cy="342720"/>
                </a:xfrm>
                <a:prstGeom prst="rect">
                  <a:avLst/>
                </a:prstGeom>
              </p:spPr>
            </p:pic>
          </mc:Fallback>
        </mc:AlternateContent>
      </p:grpSp>
      <p:grpSp>
        <p:nvGrpSpPr>
          <p:cNvPr id="62" name="Group 61">
            <a:extLst>
              <a:ext uri="{FF2B5EF4-FFF2-40B4-BE49-F238E27FC236}">
                <a16:creationId xmlns:a16="http://schemas.microsoft.com/office/drawing/2014/main" id="{E5ED8EA7-8973-6E2F-08B9-7C76CC974657}"/>
              </a:ext>
            </a:extLst>
          </p:cNvPr>
          <p:cNvGrpSpPr/>
          <p:nvPr/>
        </p:nvGrpSpPr>
        <p:grpSpPr>
          <a:xfrm>
            <a:off x="5951934" y="1142036"/>
            <a:ext cx="2114280" cy="1054080"/>
            <a:chOff x="5951934" y="1142036"/>
            <a:chExt cx="2114280" cy="1054080"/>
          </a:xfrm>
        </p:grpSpPr>
        <mc:AlternateContent xmlns:mc="http://schemas.openxmlformats.org/markup-compatibility/2006" xmlns:p14="http://schemas.microsoft.com/office/powerpoint/2010/main">
          <mc:Choice Requires="p14">
            <p:contentPart p14:bwMode="auto" r:id="rId58">
              <p14:nvContentPartPr>
                <p14:cNvPr id="54" name="Ink 53">
                  <a:extLst>
                    <a:ext uri="{FF2B5EF4-FFF2-40B4-BE49-F238E27FC236}">
                      <a16:creationId xmlns:a16="http://schemas.microsoft.com/office/drawing/2014/main" id="{6C8A914C-3084-6E78-2F9D-173D235F5707}"/>
                    </a:ext>
                  </a:extLst>
                </p14:cNvPr>
                <p14:cNvContentPartPr/>
                <p14:nvPr/>
              </p14:nvContentPartPr>
              <p14:xfrm>
                <a:off x="5951934" y="1142036"/>
                <a:ext cx="2114280" cy="1054080"/>
              </p14:xfrm>
            </p:contentPart>
          </mc:Choice>
          <mc:Fallback xmlns="">
            <p:pic>
              <p:nvPicPr>
                <p:cNvPr id="54" name="Ink 53">
                  <a:extLst>
                    <a:ext uri="{FF2B5EF4-FFF2-40B4-BE49-F238E27FC236}">
                      <a16:creationId xmlns:a16="http://schemas.microsoft.com/office/drawing/2014/main" id="{6C8A914C-3084-6E78-2F9D-173D235F5707}"/>
                    </a:ext>
                  </a:extLst>
                </p:cNvPr>
                <p:cNvPicPr/>
                <p:nvPr/>
              </p:nvPicPr>
              <p:blipFill>
                <a:blip r:embed="rId59"/>
                <a:stretch>
                  <a:fillRect/>
                </a:stretch>
              </p:blipFill>
              <p:spPr>
                <a:xfrm>
                  <a:off x="5943294" y="1133036"/>
                  <a:ext cx="2131920" cy="107172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55" name="Ink 54">
                  <a:extLst>
                    <a:ext uri="{FF2B5EF4-FFF2-40B4-BE49-F238E27FC236}">
                      <a16:creationId xmlns:a16="http://schemas.microsoft.com/office/drawing/2014/main" id="{2E27F2F1-3DEF-0FC5-D03F-18AB48A99CD5}"/>
                    </a:ext>
                  </a:extLst>
                </p14:cNvPr>
                <p14:cNvContentPartPr/>
                <p14:nvPr/>
              </p14:nvContentPartPr>
              <p14:xfrm>
                <a:off x="6294654" y="1475396"/>
                <a:ext cx="285480" cy="522720"/>
              </p14:xfrm>
            </p:contentPart>
          </mc:Choice>
          <mc:Fallback xmlns="">
            <p:pic>
              <p:nvPicPr>
                <p:cNvPr id="55" name="Ink 54">
                  <a:extLst>
                    <a:ext uri="{FF2B5EF4-FFF2-40B4-BE49-F238E27FC236}">
                      <a16:creationId xmlns:a16="http://schemas.microsoft.com/office/drawing/2014/main" id="{2E27F2F1-3DEF-0FC5-D03F-18AB48A99CD5}"/>
                    </a:ext>
                  </a:extLst>
                </p:cNvPr>
                <p:cNvPicPr/>
                <p:nvPr/>
              </p:nvPicPr>
              <p:blipFill>
                <a:blip r:embed="rId61"/>
                <a:stretch>
                  <a:fillRect/>
                </a:stretch>
              </p:blipFill>
              <p:spPr>
                <a:xfrm>
                  <a:off x="6286014" y="1466396"/>
                  <a:ext cx="303120" cy="54036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56" name="Ink 55">
                  <a:extLst>
                    <a:ext uri="{FF2B5EF4-FFF2-40B4-BE49-F238E27FC236}">
                      <a16:creationId xmlns:a16="http://schemas.microsoft.com/office/drawing/2014/main" id="{CE0D53B7-766B-E5B0-6DD3-2BB469AC9316}"/>
                    </a:ext>
                  </a:extLst>
                </p14:cNvPr>
                <p14:cNvContentPartPr/>
                <p14:nvPr/>
              </p14:nvContentPartPr>
              <p14:xfrm>
                <a:off x="6635574" y="1679876"/>
                <a:ext cx="168840" cy="253800"/>
              </p14:xfrm>
            </p:contentPart>
          </mc:Choice>
          <mc:Fallback xmlns="">
            <p:pic>
              <p:nvPicPr>
                <p:cNvPr id="56" name="Ink 55">
                  <a:extLst>
                    <a:ext uri="{FF2B5EF4-FFF2-40B4-BE49-F238E27FC236}">
                      <a16:creationId xmlns:a16="http://schemas.microsoft.com/office/drawing/2014/main" id="{CE0D53B7-766B-E5B0-6DD3-2BB469AC9316}"/>
                    </a:ext>
                  </a:extLst>
                </p:cNvPr>
                <p:cNvPicPr/>
                <p:nvPr/>
              </p:nvPicPr>
              <p:blipFill>
                <a:blip r:embed="rId63"/>
                <a:stretch>
                  <a:fillRect/>
                </a:stretch>
              </p:blipFill>
              <p:spPr>
                <a:xfrm>
                  <a:off x="6626934" y="1671236"/>
                  <a:ext cx="186480" cy="27144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57" name="Ink 56">
                  <a:extLst>
                    <a:ext uri="{FF2B5EF4-FFF2-40B4-BE49-F238E27FC236}">
                      <a16:creationId xmlns:a16="http://schemas.microsoft.com/office/drawing/2014/main" id="{94DF0048-9806-0787-518E-A990232CAFC1}"/>
                    </a:ext>
                  </a:extLst>
                </p14:cNvPr>
                <p14:cNvContentPartPr/>
                <p14:nvPr/>
              </p14:nvContentPartPr>
              <p14:xfrm>
                <a:off x="6843294" y="1566116"/>
                <a:ext cx="87120" cy="365040"/>
              </p14:xfrm>
            </p:contentPart>
          </mc:Choice>
          <mc:Fallback xmlns="">
            <p:pic>
              <p:nvPicPr>
                <p:cNvPr id="57" name="Ink 56">
                  <a:extLst>
                    <a:ext uri="{FF2B5EF4-FFF2-40B4-BE49-F238E27FC236}">
                      <a16:creationId xmlns:a16="http://schemas.microsoft.com/office/drawing/2014/main" id="{94DF0048-9806-0787-518E-A990232CAFC1}"/>
                    </a:ext>
                  </a:extLst>
                </p:cNvPr>
                <p:cNvPicPr/>
                <p:nvPr/>
              </p:nvPicPr>
              <p:blipFill>
                <a:blip r:embed="rId65"/>
                <a:stretch>
                  <a:fillRect/>
                </a:stretch>
              </p:blipFill>
              <p:spPr>
                <a:xfrm>
                  <a:off x="6834294" y="1557116"/>
                  <a:ext cx="104760" cy="38268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58" name="Ink 57">
                  <a:extLst>
                    <a:ext uri="{FF2B5EF4-FFF2-40B4-BE49-F238E27FC236}">
                      <a16:creationId xmlns:a16="http://schemas.microsoft.com/office/drawing/2014/main" id="{F3E8078F-E325-CBFA-C5A1-7FB921E5FEC3}"/>
                    </a:ext>
                  </a:extLst>
                </p14:cNvPr>
                <p14:cNvContentPartPr/>
                <p14:nvPr/>
              </p14:nvContentPartPr>
              <p14:xfrm>
                <a:off x="7049574" y="1779596"/>
                <a:ext cx="32040" cy="25200"/>
              </p14:xfrm>
            </p:contentPart>
          </mc:Choice>
          <mc:Fallback xmlns="">
            <p:pic>
              <p:nvPicPr>
                <p:cNvPr id="58" name="Ink 57">
                  <a:extLst>
                    <a:ext uri="{FF2B5EF4-FFF2-40B4-BE49-F238E27FC236}">
                      <a16:creationId xmlns:a16="http://schemas.microsoft.com/office/drawing/2014/main" id="{F3E8078F-E325-CBFA-C5A1-7FB921E5FEC3}"/>
                    </a:ext>
                  </a:extLst>
                </p:cNvPr>
                <p:cNvPicPr/>
                <p:nvPr/>
              </p:nvPicPr>
              <p:blipFill>
                <a:blip r:embed="rId67"/>
                <a:stretch>
                  <a:fillRect/>
                </a:stretch>
              </p:blipFill>
              <p:spPr>
                <a:xfrm>
                  <a:off x="7040574" y="1770956"/>
                  <a:ext cx="49680" cy="4284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59" name="Ink 58">
                  <a:extLst>
                    <a:ext uri="{FF2B5EF4-FFF2-40B4-BE49-F238E27FC236}">
                      <a16:creationId xmlns:a16="http://schemas.microsoft.com/office/drawing/2014/main" id="{FE61F372-34DE-7A48-C9CE-E3819EE1713C}"/>
                    </a:ext>
                  </a:extLst>
                </p14:cNvPr>
                <p14:cNvContentPartPr/>
                <p14:nvPr/>
              </p14:nvContentPartPr>
              <p14:xfrm>
                <a:off x="7255134" y="1533356"/>
                <a:ext cx="22680" cy="363600"/>
              </p14:xfrm>
            </p:contentPart>
          </mc:Choice>
          <mc:Fallback xmlns="">
            <p:pic>
              <p:nvPicPr>
                <p:cNvPr id="59" name="Ink 58">
                  <a:extLst>
                    <a:ext uri="{FF2B5EF4-FFF2-40B4-BE49-F238E27FC236}">
                      <a16:creationId xmlns:a16="http://schemas.microsoft.com/office/drawing/2014/main" id="{FE61F372-34DE-7A48-C9CE-E3819EE1713C}"/>
                    </a:ext>
                  </a:extLst>
                </p:cNvPr>
                <p:cNvPicPr/>
                <p:nvPr/>
              </p:nvPicPr>
              <p:blipFill>
                <a:blip r:embed="rId69"/>
                <a:stretch>
                  <a:fillRect/>
                </a:stretch>
              </p:blipFill>
              <p:spPr>
                <a:xfrm>
                  <a:off x="7246134" y="1524716"/>
                  <a:ext cx="40320" cy="38124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60" name="Ink 59">
                  <a:extLst>
                    <a:ext uri="{FF2B5EF4-FFF2-40B4-BE49-F238E27FC236}">
                      <a16:creationId xmlns:a16="http://schemas.microsoft.com/office/drawing/2014/main" id="{1209D54C-BE66-A6F3-D9A4-3ED041A71BD1}"/>
                    </a:ext>
                  </a:extLst>
                </p14:cNvPr>
                <p14:cNvContentPartPr/>
                <p14:nvPr/>
              </p14:nvContentPartPr>
              <p14:xfrm>
                <a:off x="7130214" y="1488716"/>
                <a:ext cx="428040" cy="412560"/>
              </p14:xfrm>
            </p:contentPart>
          </mc:Choice>
          <mc:Fallback xmlns="">
            <p:pic>
              <p:nvPicPr>
                <p:cNvPr id="60" name="Ink 59">
                  <a:extLst>
                    <a:ext uri="{FF2B5EF4-FFF2-40B4-BE49-F238E27FC236}">
                      <a16:creationId xmlns:a16="http://schemas.microsoft.com/office/drawing/2014/main" id="{1209D54C-BE66-A6F3-D9A4-3ED041A71BD1}"/>
                    </a:ext>
                  </a:extLst>
                </p:cNvPr>
                <p:cNvPicPr/>
                <p:nvPr/>
              </p:nvPicPr>
              <p:blipFill>
                <a:blip r:embed="rId71"/>
                <a:stretch>
                  <a:fillRect/>
                </a:stretch>
              </p:blipFill>
              <p:spPr>
                <a:xfrm>
                  <a:off x="7121214" y="1479716"/>
                  <a:ext cx="445680" cy="43020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61" name="Ink 60">
                  <a:extLst>
                    <a:ext uri="{FF2B5EF4-FFF2-40B4-BE49-F238E27FC236}">
                      <a16:creationId xmlns:a16="http://schemas.microsoft.com/office/drawing/2014/main" id="{BDB19D20-9F04-C36A-C490-6A85DE3D7312}"/>
                    </a:ext>
                  </a:extLst>
                </p14:cNvPr>
                <p14:cNvContentPartPr/>
                <p14:nvPr/>
              </p14:nvContentPartPr>
              <p14:xfrm>
                <a:off x="7678854" y="1701476"/>
                <a:ext cx="27720" cy="9360"/>
              </p14:xfrm>
            </p:contentPart>
          </mc:Choice>
          <mc:Fallback xmlns="">
            <p:pic>
              <p:nvPicPr>
                <p:cNvPr id="61" name="Ink 60">
                  <a:extLst>
                    <a:ext uri="{FF2B5EF4-FFF2-40B4-BE49-F238E27FC236}">
                      <a16:creationId xmlns:a16="http://schemas.microsoft.com/office/drawing/2014/main" id="{BDB19D20-9F04-C36A-C490-6A85DE3D7312}"/>
                    </a:ext>
                  </a:extLst>
                </p:cNvPr>
                <p:cNvPicPr/>
                <p:nvPr/>
              </p:nvPicPr>
              <p:blipFill>
                <a:blip r:embed="rId73"/>
                <a:stretch>
                  <a:fillRect/>
                </a:stretch>
              </p:blipFill>
              <p:spPr>
                <a:xfrm>
                  <a:off x="7670214" y="1692836"/>
                  <a:ext cx="45360" cy="27000"/>
                </a:xfrm>
                <a:prstGeom prst="rect">
                  <a:avLst/>
                </a:prstGeom>
              </p:spPr>
            </p:pic>
          </mc:Fallback>
        </mc:AlternateContent>
      </p:grpSp>
      <p:grpSp>
        <p:nvGrpSpPr>
          <p:cNvPr id="73" name="Group 72">
            <a:extLst>
              <a:ext uri="{FF2B5EF4-FFF2-40B4-BE49-F238E27FC236}">
                <a16:creationId xmlns:a16="http://schemas.microsoft.com/office/drawing/2014/main" id="{D68FEEF2-672A-DDDD-34C8-96A41A9754FD}"/>
              </a:ext>
            </a:extLst>
          </p:cNvPr>
          <p:cNvGrpSpPr/>
          <p:nvPr/>
        </p:nvGrpSpPr>
        <p:grpSpPr>
          <a:xfrm>
            <a:off x="6116094" y="2426516"/>
            <a:ext cx="2756880" cy="1139760"/>
            <a:chOff x="6116094" y="2426516"/>
            <a:chExt cx="2756880" cy="1139760"/>
          </a:xfrm>
        </p:grpSpPr>
        <mc:AlternateContent xmlns:mc="http://schemas.openxmlformats.org/markup-compatibility/2006" xmlns:p14="http://schemas.microsoft.com/office/powerpoint/2010/main">
          <mc:Choice Requires="p14">
            <p:contentPart p14:bwMode="auto" r:id="rId74">
              <p14:nvContentPartPr>
                <p14:cNvPr id="63" name="Ink 62">
                  <a:extLst>
                    <a:ext uri="{FF2B5EF4-FFF2-40B4-BE49-F238E27FC236}">
                      <a16:creationId xmlns:a16="http://schemas.microsoft.com/office/drawing/2014/main" id="{EE2B15ED-6C54-6957-ED69-48AE83EC418E}"/>
                    </a:ext>
                  </a:extLst>
                </p14:cNvPr>
                <p14:cNvContentPartPr/>
                <p14:nvPr/>
              </p14:nvContentPartPr>
              <p14:xfrm>
                <a:off x="6116094" y="2426516"/>
                <a:ext cx="2756880" cy="1139760"/>
              </p14:xfrm>
            </p:contentPart>
          </mc:Choice>
          <mc:Fallback xmlns="">
            <p:pic>
              <p:nvPicPr>
                <p:cNvPr id="63" name="Ink 62">
                  <a:extLst>
                    <a:ext uri="{FF2B5EF4-FFF2-40B4-BE49-F238E27FC236}">
                      <a16:creationId xmlns:a16="http://schemas.microsoft.com/office/drawing/2014/main" id="{EE2B15ED-6C54-6957-ED69-48AE83EC418E}"/>
                    </a:ext>
                  </a:extLst>
                </p:cNvPr>
                <p:cNvPicPr/>
                <p:nvPr/>
              </p:nvPicPr>
              <p:blipFill>
                <a:blip r:embed="rId75"/>
                <a:stretch>
                  <a:fillRect/>
                </a:stretch>
              </p:blipFill>
              <p:spPr>
                <a:xfrm>
                  <a:off x="6107094" y="2417516"/>
                  <a:ext cx="2774520" cy="115740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64" name="Ink 63">
                  <a:extLst>
                    <a:ext uri="{FF2B5EF4-FFF2-40B4-BE49-F238E27FC236}">
                      <a16:creationId xmlns:a16="http://schemas.microsoft.com/office/drawing/2014/main" id="{CABFAD13-74A3-8024-9415-3785C10C9E60}"/>
                    </a:ext>
                  </a:extLst>
                </p14:cNvPr>
                <p14:cNvContentPartPr/>
                <p14:nvPr/>
              </p14:nvContentPartPr>
              <p14:xfrm>
                <a:off x="6667974" y="2828276"/>
                <a:ext cx="321120" cy="398160"/>
              </p14:xfrm>
            </p:contentPart>
          </mc:Choice>
          <mc:Fallback xmlns="">
            <p:pic>
              <p:nvPicPr>
                <p:cNvPr id="64" name="Ink 63">
                  <a:extLst>
                    <a:ext uri="{FF2B5EF4-FFF2-40B4-BE49-F238E27FC236}">
                      <a16:creationId xmlns:a16="http://schemas.microsoft.com/office/drawing/2014/main" id="{CABFAD13-74A3-8024-9415-3785C10C9E60}"/>
                    </a:ext>
                  </a:extLst>
                </p:cNvPr>
                <p:cNvPicPr/>
                <p:nvPr/>
              </p:nvPicPr>
              <p:blipFill>
                <a:blip r:embed="rId77"/>
                <a:stretch>
                  <a:fillRect/>
                </a:stretch>
              </p:blipFill>
              <p:spPr>
                <a:xfrm>
                  <a:off x="6658974" y="2819276"/>
                  <a:ext cx="338760" cy="41580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65" name="Ink 64">
                  <a:extLst>
                    <a:ext uri="{FF2B5EF4-FFF2-40B4-BE49-F238E27FC236}">
                      <a16:creationId xmlns:a16="http://schemas.microsoft.com/office/drawing/2014/main" id="{4B196DD7-EFCE-8C18-D514-E0B751E323C5}"/>
                    </a:ext>
                  </a:extLst>
                </p14:cNvPr>
                <p14:cNvContentPartPr/>
                <p14:nvPr/>
              </p14:nvContentPartPr>
              <p14:xfrm>
                <a:off x="7038414" y="2988476"/>
                <a:ext cx="414720" cy="209160"/>
              </p14:xfrm>
            </p:contentPart>
          </mc:Choice>
          <mc:Fallback xmlns="">
            <p:pic>
              <p:nvPicPr>
                <p:cNvPr id="65" name="Ink 64">
                  <a:extLst>
                    <a:ext uri="{FF2B5EF4-FFF2-40B4-BE49-F238E27FC236}">
                      <a16:creationId xmlns:a16="http://schemas.microsoft.com/office/drawing/2014/main" id="{4B196DD7-EFCE-8C18-D514-E0B751E323C5}"/>
                    </a:ext>
                  </a:extLst>
                </p:cNvPr>
                <p:cNvPicPr/>
                <p:nvPr/>
              </p:nvPicPr>
              <p:blipFill>
                <a:blip r:embed="rId79"/>
                <a:stretch>
                  <a:fillRect/>
                </a:stretch>
              </p:blipFill>
              <p:spPr>
                <a:xfrm>
                  <a:off x="7029414" y="2979836"/>
                  <a:ext cx="432360" cy="22680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66" name="Ink 65">
                  <a:extLst>
                    <a:ext uri="{FF2B5EF4-FFF2-40B4-BE49-F238E27FC236}">
                      <a16:creationId xmlns:a16="http://schemas.microsoft.com/office/drawing/2014/main" id="{7F981E8B-309A-896F-6DA2-33F62CC8E8D8}"/>
                    </a:ext>
                  </a:extLst>
                </p14:cNvPr>
                <p14:cNvContentPartPr/>
                <p14:nvPr/>
              </p14:nvContentPartPr>
              <p14:xfrm>
                <a:off x="7498134" y="2826476"/>
                <a:ext cx="14040" cy="25200"/>
              </p14:xfrm>
            </p:contentPart>
          </mc:Choice>
          <mc:Fallback xmlns="">
            <p:pic>
              <p:nvPicPr>
                <p:cNvPr id="66" name="Ink 65">
                  <a:extLst>
                    <a:ext uri="{FF2B5EF4-FFF2-40B4-BE49-F238E27FC236}">
                      <a16:creationId xmlns:a16="http://schemas.microsoft.com/office/drawing/2014/main" id="{7F981E8B-309A-896F-6DA2-33F62CC8E8D8}"/>
                    </a:ext>
                  </a:extLst>
                </p:cNvPr>
                <p:cNvPicPr/>
                <p:nvPr/>
              </p:nvPicPr>
              <p:blipFill>
                <a:blip r:embed="rId81"/>
                <a:stretch>
                  <a:fillRect/>
                </a:stretch>
              </p:blipFill>
              <p:spPr>
                <a:xfrm>
                  <a:off x="7489134" y="2817476"/>
                  <a:ext cx="31680" cy="4284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67" name="Ink 66">
                  <a:extLst>
                    <a:ext uri="{FF2B5EF4-FFF2-40B4-BE49-F238E27FC236}">
                      <a16:creationId xmlns:a16="http://schemas.microsoft.com/office/drawing/2014/main" id="{66684776-D479-C552-455E-5F939DAB5725}"/>
                    </a:ext>
                  </a:extLst>
                </p14:cNvPr>
                <p14:cNvContentPartPr/>
                <p14:nvPr/>
              </p14:nvContentPartPr>
              <p14:xfrm>
                <a:off x="7570494" y="2876156"/>
                <a:ext cx="10440" cy="298080"/>
              </p14:xfrm>
            </p:contentPart>
          </mc:Choice>
          <mc:Fallback xmlns="">
            <p:pic>
              <p:nvPicPr>
                <p:cNvPr id="67" name="Ink 66">
                  <a:extLst>
                    <a:ext uri="{FF2B5EF4-FFF2-40B4-BE49-F238E27FC236}">
                      <a16:creationId xmlns:a16="http://schemas.microsoft.com/office/drawing/2014/main" id="{66684776-D479-C552-455E-5F939DAB5725}"/>
                    </a:ext>
                  </a:extLst>
                </p:cNvPr>
                <p:cNvPicPr/>
                <p:nvPr/>
              </p:nvPicPr>
              <p:blipFill>
                <a:blip r:embed="rId83"/>
                <a:stretch>
                  <a:fillRect/>
                </a:stretch>
              </p:blipFill>
              <p:spPr>
                <a:xfrm>
                  <a:off x="7561854" y="2867516"/>
                  <a:ext cx="28080" cy="31572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68" name="Ink 67">
                  <a:extLst>
                    <a:ext uri="{FF2B5EF4-FFF2-40B4-BE49-F238E27FC236}">
                      <a16:creationId xmlns:a16="http://schemas.microsoft.com/office/drawing/2014/main" id="{0A06C31E-4CEC-F016-8A91-440746AA0E83}"/>
                    </a:ext>
                  </a:extLst>
                </p14:cNvPr>
                <p14:cNvContentPartPr/>
                <p14:nvPr/>
              </p14:nvContentPartPr>
              <p14:xfrm>
                <a:off x="7668054" y="2818196"/>
                <a:ext cx="286560" cy="393840"/>
              </p14:xfrm>
            </p:contentPart>
          </mc:Choice>
          <mc:Fallback xmlns="">
            <p:pic>
              <p:nvPicPr>
                <p:cNvPr id="68" name="Ink 67">
                  <a:extLst>
                    <a:ext uri="{FF2B5EF4-FFF2-40B4-BE49-F238E27FC236}">
                      <a16:creationId xmlns:a16="http://schemas.microsoft.com/office/drawing/2014/main" id="{0A06C31E-4CEC-F016-8A91-440746AA0E83}"/>
                    </a:ext>
                  </a:extLst>
                </p:cNvPr>
                <p:cNvPicPr/>
                <p:nvPr/>
              </p:nvPicPr>
              <p:blipFill>
                <a:blip r:embed="rId85"/>
                <a:stretch>
                  <a:fillRect/>
                </a:stretch>
              </p:blipFill>
              <p:spPr>
                <a:xfrm>
                  <a:off x="7659054" y="2809196"/>
                  <a:ext cx="304200" cy="41148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69" name="Ink 68">
                  <a:extLst>
                    <a:ext uri="{FF2B5EF4-FFF2-40B4-BE49-F238E27FC236}">
                      <a16:creationId xmlns:a16="http://schemas.microsoft.com/office/drawing/2014/main" id="{3932DAE7-48AE-FF6D-AB93-270B8547E570}"/>
                    </a:ext>
                  </a:extLst>
                </p14:cNvPr>
                <p14:cNvContentPartPr/>
                <p14:nvPr/>
              </p14:nvContentPartPr>
              <p14:xfrm>
                <a:off x="8032374" y="2871116"/>
                <a:ext cx="249840" cy="289800"/>
              </p14:xfrm>
            </p:contentPart>
          </mc:Choice>
          <mc:Fallback xmlns="">
            <p:pic>
              <p:nvPicPr>
                <p:cNvPr id="69" name="Ink 68">
                  <a:extLst>
                    <a:ext uri="{FF2B5EF4-FFF2-40B4-BE49-F238E27FC236}">
                      <a16:creationId xmlns:a16="http://schemas.microsoft.com/office/drawing/2014/main" id="{3932DAE7-48AE-FF6D-AB93-270B8547E570}"/>
                    </a:ext>
                  </a:extLst>
                </p:cNvPr>
                <p:cNvPicPr/>
                <p:nvPr/>
              </p:nvPicPr>
              <p:blipFill>
                <a:blip r:embed="rId87"/>
                <a:stretch>
                  <a:fillRect/>
                </a:stretch>
              </p:blipFill>
              <p:spPr>
                <a:xfrm>
                  <a:off x="8023374" y="2862476"/>
                  <a:ext cx="267480" cy="30744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70" name="Ink 69">
                  <a:extLst>
                    <a:ext uri="{FF2B5EF4-FFF2-40B4-BE49-F238E27FC236}">
                      <a16:creationId xmlns:a16="http://schemas.microsoft.com/office/drawing/2014/main" id="{4978E958-BBA0-7253-71B8-A1C378DA879B}"/>
                    </a:ext>
                  </a:extLst>
                </p14:cNvPr>
                <p14:cNvContentPartPr/>
                <p14:nvPr/>
              </p14:nvContentPartPr>
              <p14:xfrm>
                <a:off x="8178174" y="3007916"/>
                <a:ext cx="111960" cy="167760"/>
              </p14:xfrm>
            </p:contentPart>
          </mc:Choice>
          <mc:Fallback xmlns="">
            <p:pic>
              <p:nvPicPr>
                <p:cNvPr id="70" name="Ink 69">
                  <a:extLst>
                    <a:ext uri="{FF2B5EF4-FFF2-40B4-BE49-F238E27FC236}">
                      <a16:creationId xmlns:a16="http://schemas.microsoft.com/office/drawing/2014/main" id="{4978E958-BBA0-7253-71B8-A1C378DA879B}"/>
                    </a:ext>
                  </a:extLst>
                </p:cNvPr>
                <p:cNvPicPr/>
                <p:nvPr/>
              </p:nvPicPr>
              <p:blipFill>
                <a:blip r:embed="rId89"/>
                <a:stretch>
                  <a:fillRect/>
                </a:stretch>
              </p:blipFill>
              <p:spPr>
                <a:xfrm>
                  <a:off x="8169534" y="2999276"/>
                  <a:ext cx="129600" cy="18540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71" name="Ink 70">
                  <a:extLst>
                    <a:ext uri="{FF2B5EF4-FFF2-40B4-BE49-F238E27FC236}">
                      <a16:creationId xmlns:a16="http://schemas.microsoft.com/office/drawing/2014/main" id="{F0A03DA3-5E06-E920-DB78-383B25CCCCA2}"/>
                    </a:ext>
                  </a:extLst>
                </p14:cNvPr>
                <p14:cNvContentPartPr/>
                <p14:nvPr/>
              </p14:nvContentPartPr>
              <p14:xfrm>
                <a:off x="8334774" y="2966156"/>
                <a:ext cx="129240" cy="212040"/>
              </p14:xfrm>
            </p:contentPart>
          </mc:Choice>
          <mc:Fallback xmlns="">
            <p:pic>
              <p:nvPicPr>
                <p:cNvPr id="71" name="Ink 70">
                  <a:extLst>
                    <a:ext uri="{FF2B5EF4-FFF2-40B4-BE49-F238E27FC236}">
                      <a16:creationId xmlns:a16="http://schemas.microsoft.com/office/drawing/2014/main" id="{F0A03DA3-5E06-E920-DB78-383B25CCCCA2}"/>
                    </a:ext>
                  </a:extLst>
                </p:cNvPr>
                <p:cNvPicPr/>
                <p:nvPr/>
              </p:nvPicPr>
              <p:blipFill>
                <a:blip r:embed="rId91"/>
                <a:stretch>
                  <a:fillRect/>
                </a:stretch>
              </p:blipFill>
              <p:spPr>
                <a:xfrm>
                  <a:off x="8326134" y="2957516"/>
                  <a:ext cx="146880" cy="22968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72" name="Ink 71">
                  <a:extLst>
                    <a:ext uri="{FF2B5EF4-FFF2-40B4-BE49-F238E27FC236}">
                      <a16:creationId xmlns:a16="http://schemas.microsoft.com/office/drawing/2014/main" id="{5ED4AA49-0AA2-6427-0568-07F00C8D5995}"/>
                    </a:ext>
                  </a:extLst>
                </p14:cNvPr>
                <p14:cNvContentPartPr/>
                <p14:nvPr/>
              </p14:nvContentPartPr>
              <p14:xfrm>
                <a:off x="8520174" y="2898476"/>
                <a:ext cx="48240" cy="274320"/>
              </p14:xfrm>
            </p:contentPart>
          </mc:Choice>
          <mc:Fallback xmlns="">
            <p:pic>
              <p:nvPicPr>
                <p:cNvPr id="72" name="Ink 71">
                  <a:extLst>
                    <a:ext uri="{FF2B5EF4-FFF2-40B4-BE49-F238E27FC236}">
                      <a16:creationId xmlns:a16="http://schemas.microsoft.com/office/drawing/2014/main" id="{5ED4AA49-0AA2-6427-0568-07F00C8D5995}"/>
                    </a:ext>
                  </a:extLst>
                </p:cNvPr>
                <p:cNvPicPr/>
                <p:nvPr/>
              </p:nvPicPr>
              <p:blipFill>
                <a:blip r:embed="rId93"/>
                <a:stretch>
                  <a:fillRect/>
                </a:stretch>
              </p:blipFill>
              <p:spPr>
                <a:xfrm>
                  <a:off x="8511534" y="2889476"/>
                  <a:ext cx="65880" cy="291960"/>
                </a:xfrm>
                <a:prstGeom prst="rect">
                  <a:avLst/>
                </a:prstGeom>
              </p:spPr>
            </p:pic>
          </mc:Fallback>
        </mc:AlternateContent>
      </p:grpSp>
      <p:grpSp>
        <p:nvGrpSpPr>
          <p:cNvPr id="102" name="Group 101">
            <a:extLst>
              <a:ext uri="{FF2B5EF4-FFF2-40B4-BE49-F238E27FC236}">
                <a16:creationId xmlns:a16="http://schemas.microsoft.com/office/drawing/2014/main" id="{131DBB83-1664-67AA-FE0C-80822079E5F7}"/>
              </a:ext>
            </a:extLst>
          </p:cNvPr>
          <p:cNvGrpSpPr/>
          <p:nvPr/>
        </p:nvGrpSpPr>
        <p:grpSpPr>
          <a:xfrm>
            <a:off x="8573814" y="1209356"/>
            <a:ext cx="3005640" cy="1278000"/>
            <a:chOff x="8573814" y="1209356"/>
            <a:chExt cx="3005640" cy="1278000"/>
          </a:xfrm>
        </p:grpSpPr>
        <mc:AlternateContent xmlns:mc="http://schemas.openxmlformats.org/markup-compatibility/2006" xmlns:p14="http://schemas.microsoft.com/office/powerpoint/2010/main">
          <mc:Choice Requires="p14">
            <p:contentPart p14:bwMode="auto" r:id="rId94">
              <p14:nvContentPartPr>
                <p14:cNvPr id="97" name="Ink 96">
                  <a:extLst>
                    <a:ext uri="{FF2B5EF4-FFF2-40B4-BE49-F238E27FC236}">
                      <a16:creationId xmlns:a16="http://schemas.microsoft.com/office/drawing/2014/main" id="{B313DAD5-C2DB-8A13-E192-C554CA08D0AE}"/>
                    </a:ext>
                  </a:extLst>
                </p14:cNvPr>
                <p14:cNvContentPartPr/>
                <p14:nvPr/>
              </p14:nvContentPartPr>
              <p14:xfrm>
                <a:off x="8573814" y="1241396"/>
                <a:ext cx="3005640" cy="1245960"/>
              </p14:xfrm>
            </p:contentPart>
          </mc:Choice>
          <mc:Fallback xmlns="">
            <p:pic>
              <p:nvPicPr>
                <p:cNvPr id="97" name="Ink 96">
                  <a:extLst>
                    <a:ext uri="{FF2B5EF4-FFF2-40B4-BE49-F238E27FC236}">
                      <a16:creationId xmlns:a16="http://schemas.microsoft.com/office/drawing/2014/main" id="{B313DAD5-C2DB-8A13-E192-C554CA08D0AE}"/>
                    </a:ext>
                  </a:extLst>
                </p:cNvPr>
                <p:cNvPicPr/>
                <p:nvPr/>
              </p:nvPicPr>
              <p:blipFill>
                <a:blip r:embed="rId95"/>
                <a:stretch>
                  <a:fillRect/>
                </a:stretch>
              </p:blipFill>
              <p:spPr>
                <a:xfrm>
                  <a:off x="8564814" y="1232396"/>
                  <a:ext cx="3023280" cy="126360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98" name="Ink 97">
                  <a:extLst>
                    <a:ext uri="{FF2B5EF4-FFF2-40B4-BE49-F238E27FC236}">
                      <a16:creationId xmlns:a16="http://schemas.microsoft.com/office/drawing/2014/main" id="{82BB77A4-88D4-B027-8735-BFD17413C1E6}"/>
                    </a:ext>
                  </a:extLst>
                </p14:cNvPr>
                <p14:cNvContentPartPr/>
                <p14:nvPr/>
              </p14:nvContentPartPr>
              <p14:xfrm>
                <a:off x="9391014" y="1664396"/>
                <a:ext cx="383760" cy="412200"/>
              </p14:xfrm>
            </p:contentPart>
          </mc:Choice>
          <mc:Fallback xmlns="">
            <p:pic>
              <p:nvPicPr>
                <p:cNvPr id="98" name="Ink 97">
                  <a:extLst>
                    <a:ext uri="{FF2B5EF4-FFF2-40B4-BE49-F238E27FC236}">
                      <a16:creationId xmlns:a16="http://schemas.microsoft.com/office/drawing/2014/main" id="{82BB77A4-88D4-B027-8735-BFD17413C1E6}"/>
                    </a:ext>
                  </a:extLst>
                </p:cNvPr>
                <p:cNvPicPr/>
                <p:nvPr/>
              </p:nvPicPr>
              <p:blipFill>
                <a:blip r:embed="rId97"/>
                <a:stretch>
                  <a:fillRect/>
                </a:stretch>
              </p:blipFill>
              <p:spPr>
                <a:xfrm>
                  <a:off x="9382374" y="1655756"/>
                  <a:ext cx="401400" cy="42984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99" name="Ink 98">
                  <a:extLst>
                    <a:ext uri="{FF2B5EF4-FFF2-40B4-BE49-F238E27FC236}">
                      <a16:creationId xmlns:a16="http://schemas.microsoft.com/office/drawing/2014/main" id="{9478F215-937B-6BCD-C001-CBD4CB22F56E}"/>
                    </a:ext>
                  </a:extLst>
                </p14:cNvPr>
                <p14:cNvContentPartPr/>
                <p14:nvPr/>
              </p14:nvContentPartPr>
              <p14:xfrm>
                <a:off x="9940734" y="1780316"/>
                <a:ext cx="294840" cy="322920"/>
              </p14:xfrm>
            </p:contentPart>
          </mc:Choice>
          <mc:Fallback xmlns="">
            <p:pic>
              <p:nvPicPr>
                <p:cNvPr id="99" name="Ink 98">
                  <a:extLst>
                    <a:ext uri="{FF2B5EF4-FFF2-40B4-BE49-F238E27FC236}">
                      <a16:creationId xmlns:a16="http://schemas.microsoft.com/office/drawing/2014/main" id="{9478F215-937B-6BCD-C001-CBD4CB22F56E}"/>
                    </a:ext>
                  </a:extLst>
                </p:cNvPr>
                <p:cNvPicPr/>
                <p:nvPr/>
              </p:nvPicPr>
              <p:blipFill>
                <a:blip r:embed="rId99"/>
                <a:stretch>
                  <a:fillRect/>
                </a:stretch>
              </p:blipFill>
              <p:spPr>
                <a:xfrm>
                  <a:off x="9931734" y="1771316"/>
                  <a:ext cx="312480" cy="34056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100" name="Ink 99">
                  <a:extLst>
                    <a:ext uri="{FF2B5EF4-FFF2-40B4-BE49-F238E27FC236}">
                      <a16:creationId xmlns:a16="http://schemas.microsoft.com/office/drawing/2014/main" id="{559F088F-95F0-DB5B-B719-35F778F0F53B}"/>
                    </a:ext>
                  </a:extLst>
                </p14:cNvPr>
                <p14:cNvContentPartPr/>
                <p14:nvPr/>
              </p14:nvContentPartPr>
              <p14:xfrm>
                <a:off x="10037574" y="1802996"/>
                <a:ext cx="503640" cy="321120"/>
              </p14:xfrm>
            </p:contentPart>
          </mc:Choice>
          <mc:Fallback xmlns="">
            <p:pic>
              <p:nvPicPr>
                <p:cNvPr id="100" name="Ink 99">
                  <a:extLst>
                    <a:ext uri="{FF2B5EF4-FFF2-40B4-BE49-F238E27FC236}">
                      <a16:creationId xmlns:a16="http://schemas.microsoft.com/office/drawing/2014/main" id="{559F088F-95F0-DB5B-B719-35F778F0F53B}"/>
                    </a:ext>
                  </a:extLst>
                </p:cNvPr>
                <p:cNvPicPr/>
                <p:nvPr/>
              </p:nvPicPr>
              <p:blipFill>
                <a:blip r:embed="rId101"/>
                <a:stretch>
                  <a:fillRect/>
                </a:stretch>
              </p:blipFill>
              <p:spPr>
                <a:xfrm>
                  <a:off x="10028934" y="1793996"/>
                  <a:ext cx="521280" cy="33876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101" name="Ink 100">
                  <a:extLst>
                    <a:ext uri="{FF2B5EF4-FFF2-40B4-BE49-F238E27FC236}">
                      <a16:creationId xmlns:a16="http://schemas.microsoft.com/office/drawing/2014/main" id="{838EE7C2-E134-43C1-7F8D-2220DCB89F01}"/>
                    </a:ext>
                  </a:extLst>
                </p14:cNvPr>
                <p14:cNvContentPartPr/>
                <p14:nvPr/>
              </p14:nvContentPartPr>
              <p14:xfrm>
                <a:off x="9349974" y="1209356"/>
                <a:ext cx="1175760" cy="222840"/>
              </p14:xfrm>
            </p:contentPart>
          </mc:Choice>
          <mc:Fallback xmlns="">
            <p:pic>
              <p:nvPicPr>
                <p:cNvPr id="101" name="Ink 100">
                  <a:extLst>
                    <a:ext uri="{FF2B5EF4-FFF2-40B4-BE49-F238E27FC236}">
                      <a16:creationId xmlns:a16="http://schemas.microsoft.com/office/drawing/2014/main" id="{838EE7C2-E134-43C1-7F8D-2220DCB89F01}"/>
                    </a:ext>
                  </a:extLst>
                </p:cNvPr>
                <p:cNvPicPr/>
                <p:nvPr/>
              </p:nvPicPr>
              <p:blipFill>
                <a:blip r:embed="rId103"/>
                <a:stretch>
                  <a:fillRect/>
                </a:stretch>
              </p:blipFill>
              <p:spPr>
                <a:xfrm>
                  <a:off x="9340974" y="1200356"/>
                  <a:ext cx="1193400" cy="240480"/>
                </a:xfrm>
                <a:prstGeom prst="rect">
                  <a:avLst/>
                </a:prstGeom>
              </p:spPr>
            </p:pic>
          </mc:Fallback>
        </mc:AlternateContent>
      </p:grpSp>
      <p:grpSp>
        <p:nvGrpSpPr>
          <p:cNvPr id="180" name="Group 179">
            <a:extLst>
              <a:ext uri="{FF2B5EF4-FFF2-40B4-BE49-F238E27FC236}">
                <a16:creationId xmlns:a16="http://schemas.microsoft.com/office/drawing/2014/main" id="{B96D3841-9D0A-9058-FA8B-C97DC2B9D3ED}"/>
              </a:ext>
            </a:extLst>
          </p:cNvPr>
          <p:cNvGrpSpPr/>
          <p:nvPr/>
        </p:nvGrpSpPr>
        <p:grpSpPr>
          <a:xfrm>
            <a:off x="684774" y="3506876"/>
            <a:ext cx="11327400" cy="3337200"/>
            <a:chOff x="684774" y="3506876"/>
            <a:chExt cx="11327400" cy="3337200"/>
          </a:xfrm>
        </p:grpSpPr>
        <mc:AlternateContent xmlns:mc="http://schemas.openxmlformats.org/markup-compatibility/2006" xmlns:p14="http://schemas.microsoft.com/office/powerpoint/2010/main">
          <mc:Choice Requires="p14">
            <p:contentPart p14:bwMode="auto" r:id="rId104">
              <p14:nvContentPartPr>
                <p14:cNvPr id="3" name="Ink 2">
                  <a:extLst>
                    <a:ext uri="{FF2B5EF4-FFF2-40B4-BE49-F238E27FC236}">
                      <a16:creationId xmlns:a16="http://schemas.microsoft.com/office/drawing/2014/main" id="{E390F2A7-C515-884B-906F-244F36918D21}"/>
                    </a:ext>
                  </a:extLst>
                </p14:cNvPr>
                <p14:cNvContentPartPr/>
                <p14:nvPr/>
              </p14:nvContentPartPr>
              <p14:xfrm>
                <a:off x="747054" y="4327316"/>
                <a:ext cx="127440" cy="1540800"/>
              </p14:xfrm>
            </p:contentPart>
          </mc:Choice>
          <mc:Fallback xmlns="">
            <p:pic>
              <p:nvPicPr>
                <p:cNvPr id="3" name="Ink 2">
                  <a:extLst>
                    <a:ext uri="{FF2B5EF4-FFF2-40B4-BE49-F238E27FC236}">
                      <a16:creationId xmlns:a16="http://schemas.microsoft.com/office/drawing/2014/main" id="{E390F2A7-C515-884B-906F-244F36918D21}"/>
                    </a:ext>
                  </a:extLst>
                </p:cNvPr>
                <p:cNvPicPr/>
                <p:nvPr/>
              </p:nvPicPr>
              <p:blipFill>
                <a:blip r:embed="rId105"/>
                <a:stretch>
                  <a:fillRect/>
                </a:stretch>
              </p:blipFill>
              <p:spPr>
                <a:xfrm>
                  <a:off x="738054" y="4318316"/>
                  <a:ext cx="145080" cy="155844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4" name="Ink 3">
                  <a:extLst>
                    <a:ext uri="{FF2B5EF4-FFF2-40B4-BE49-F238E27FC236}">
                      <a16:creationId xmlns:a16="http://schemas.microsoft.com/office/drawing/2014/main" id="{EF3219C3-4507-6EC7-E49A-90D8378D2878}"/>
                    </a:ext>
                  </a:extLst>
                </p14:cNvPr>
                <p14:cNvContentPartPr/>
                <p14:nvPr/>
              </p14:nvContentPartPr>
              <p14:xfrm>
                <a:off x="684774" y="3942836"/>
                <a:ext cx="5702040" cy="1475640"/>
              </p14:xfrm>
            </p:contentPart>
          </mc:Choice>
          <mc:Fallback xmlns="">
            <p:pic>
              <p:nvPicPr>
                <p:cNvPr id="4" name="Ink 3">
                  <a:extLst>
                    <a:ext uri="{FF2B5EF4-FFF2-40B4-BE49-F238E27FC236}">
                      <a16:creationId xmlns:a16="http://schemas.microsoft.com/office/drawing/2014/main" id="{EF3219C3-4507-6EC7-E49A-90D8378D2878}"/>
                    </a:ext>
                  </a:extLst>
                </p:cNvPr>
                <p:cNvPicPr/>
                <p:nvPr/>
              </p:nvPicPr>
              <p:blipFill>
                <a:blip r:embed="rId107"/>
                <a:stretch>
                  <a:fillRect/>
                </a:stretch>
              </p:blipFill>
              <p:spPr>
                <a:xfrm>
                  <a:off x="676134" y="3934196"/>
                  <a:ext cx="5719680" cy="149328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6" name="Ink 5">
                  <a:extLst>
                    <a:ext uri="{FF2B5EF4-FFF2-40B4-BE49-F238E27FC236}">
                      <a16:creationId xmlns:a16="http://schemas.microsoft.com/office/drawing/2014/main" id="{620E3F99-B51D-A1C9-54DD-8209B0938253}"/>
                    </a:ext>
                  </a:extLst>
                </p14:cNvPr>
                <p14:cNvContentPartPr/>
                <p14:nvPr/>
              </p14:nvContentPartPr>
              <p14:xfrm>
                <a:off x="2752614" y="4726556"/>
                <a:ext cx="313920" cy="357480"/>
              </p14:xfrm>
            </p:contentPart>
          </mc:Choice>
          <mc:Fallback xmlns="">
            <p:pic>
              <p:nvPicPr>
                <p:cNvPr id="6" name="Ink 5">
                  <a:extLst>
                    <a:ext uri="{FF2B5EF4-FFF2-40B4-BE49-F238E27FC236}">
                      <a16:creationId xmlns:a16="http://schemas.microsoft.com/office/drawing/2014/main" id="{620E3F99-B51D-A1C9-54DD-8209B0938253}"/>
                    </a:ext>
                  </a:extLst>
                </p:cNvPr>
                <p:cNvPicPr/>
                <p:nvPr/>
              </p:nvPicPr>
              <p:blipFill>
                <a:blip r:embed="rId109"/>
                <a:stretch>
                  <a:fillRect/>
                </a:stretch>
              </p:blipFill>
              <p:spPr>
                <a:xfrm>
                  <a:off x="2743974" y="4717916"/>
                  <a:ext cx="331560" cy="37512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7" name="Ink 6">
                  <a:extLst>
                    <a:ext uri="{FF2B5EF4-FFF2-40B4-BE49-F238E27FC236}">
                      <a16:creationId xmlns:a16="http://schemas.microsoft.com/office/drawing/2014/main" id="{4E6A091B-5D24-0480-E882-02A67322A9F4}"/>
                    </a:ext>
                  </a:extLst>
                </p14:cNvPr>
                <p14:cNvContentPartPr/>
                <p14:nvPr/>
              </p14:nvContentPartPr>
              <p14:xfrm>
                <a:off x="3028014" y="4750676"/>
                <a:ext cx="304920" cy="18720"/>
              </p14:xfrm>
            </p:contentPart>
          </mc:Choice>
          <mc:Fallback xmlns="">
            <p:pic>
              <p:nvPicPr>
                <p:cNvPr id="7" name="Ink 6">
                  <a:extLst>
                    <a:ext uri="{FF2B5EF4-FFF2-40B4-BE49-F238E27FC236}">
                      <a16:creationId xmlns:a16="http://schemas.microsoft.com/office/drawing/2014/main" id="{4E6A091B-5D24-0480-E882-02A67322A9F4}"/>
                    </a:ext>
                  </a:extLst>
                </p:cNvPr>
                <p:cNvPicPr/>
                <p:nvPr/>
              </p:nvPicPr>
              <p:blipFill>
                <a:blip r:embed="rId111"/>
                <a:stretch>
                  <a:fillRect/>
                </a:stretch>
              </p:blipFill>
              <p:spPr>
                <a:xfrm>
                  <a:off x="3019374" y="4741676"/>
                  <a:ext cx="322560" cy="3636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8" name="Ink 7">
                  <a:extLst>
                    <a:ext uri="{FF2B5EF4-FFF2-40B4-BE49-F238E27FC236}">
                      <a16:creationId xmlns:a16="http://schemas.microsoft.com/office/drawing/2014/main" id="{8ADA9523-52AD-706C-0395-4C79C552E44F}"/>
                    </a:ext>
                  </a:extLst>
                </p14:cNvPr>
                <p14:cNvContentPartPr/>
                <p14:nvPr/>
              </p14:nvContentPartPr>
              <p14:xfrm>
                <a:off x="3183894" y="4738076"/>
                <a:ext cx="110160" cy="237240"/>
              </p14:xfrm>
            </p:contentPart>
          </mc:Choice>
          <mc:Fallback xmlns="">
            <p:pic>
              <p:nvPicPr>
                <p:cNvPr id="8" name="Ink 7">
                  <a:extLst>
                    <a:ext uri="{FF2B5EF4-FFF2-40B4-BE49-F238E27FC236}">
                      <a16:creationId xmlns:a16="http://schemas.microsoft.com/office/drawing/2014/main" id="{8ADA9523-52AD-706C-0395-4C79C552E44F}"/>
                    </a:ext>
                  </a:extLst>
                </p:cNvPr>
                <p:cNvPicPr/>
                <p:nvPr/>
              </p:nvPicPr>
              <p:blipFill>
                <a:blip r:embed="rId113"/>
                <a:stretch>
                  <a:fillRect/>
                </a:stretch>
              </p:blipFill>
              <p:spPr>
                <a:xfrm>
                  <a:off x="3175254" y="4729436"/>
                  <a:ext cx="127800" cy="25488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9" name="Ink 8">
                  <a:extLst>
                    <a:ext uri="{FF2B5EF4-FFF2-40B4-BE49-F238E27FC236}">
                      <a16:creationId xmlns:a16="http://schemas.microsoft.com/office/drawing/2014/main" id="{83E60A8E-19DC-9A4F-217F-A9A0D11A036D}"/>
                    </a:ext>
                  </a:extLst>
                </p14:cNvPr>
                <p14:cNvContentPartPr/>
                <p14:nvPr/>
              </p14:nvContentPartPr>
              <p14:xfrm>
                <a:off x="3470814" y="4713236"/>
                <a:ext cx="204480" cy="360000"/>
              </p14:xfrm>
            </p:contentPart>
          </mc:Choice>
          <mc:Fallback xmlns="">
            <p:pic>
              <p:nvPicPr>
                <p:cNvPr id="9" name="Ink 8">
                  <a:extLst>
                    <a:ext uri="{FF2B5EF4-FFF2-40B4-BE49-F238E27FC236}">
                      <a16:creationId xmlns:a16="http://schemas.microsoft.com/office/drawing/2014/main" id="{83E60A8E-19DC-9A4F-217F-A9A0D11A036D}"/>
                    </a:ext>
                  </a:extLst>
                </p:cNvPr>
                <p:cNvPicPr/>
                <p:nvPr/>
              </p:nvPicPr>
              <p:blipFill>
                <a:blip r:embed="rId115"/>
                <a:stretch>
                  <a:fillRect/>
                </a:stretch>
              </p:blipFill>
              <p:spPr>
                <a:xfrm>
                  <a:off x="3462174" y="4704596"/>
                  <a:ext cx="222120" cy="37764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11" name="Ink 10">
                  <a:extLst>
                    <a:ext uri="{FF2B5EF4-FFF2-40B4-BE49-F238E27FC236}">
                      <a16:creationId xmlns:a16="http://schemas.microsoft.com/office/drawing/2014/main" id="{E5EB77C1-78DA-F9F5-663C-F4BBBF91B209}"/>
                    </a:ext>
                  </a:extLst>
                </p14:cNvPr>
                <p14:cNvContentPartPr/>
                <p14:nvPr/>
              </p14:nvContentPartPr>
              <p14:xfrm>
                <a:off x="3480894" y="4827356"/>
                <a:ext cx="120240" cy="44280"/>
              </p14:xfrm>
            </p:contentPart>
          </mc:Choice>
          <mc:Fallback xmlns="">
            <p:pic>
              <p:nvPicPr>
                <p:cNvPr id="11" name="Ink 10">
                  <a:extLst>
                    <a:ext uri="{FF2B5EF4-FFF2-40B4-BE49-F238E27FC236}">
                      <a16:creationId xmlns:a16="http://schemas.microsoft.com/office/drawing/2014/main" id="{E5EB77C1-78DA-F9F5-663C-F4BBBF91B209}"/>
                    </a:ext>
                  </a:extLst>
                </p:cNvPr>
                <p:cNvPicPr/>
                <p:nvPr/>
              </p:nvPicPr>
              <p:blipFill>
                <a:blip r:embed="rId117"/>
                <a:stretch>
                  <a:fillRect/>
                </a:stretch>
              </p:blipFill>
              <p:spPr>
                <a:xfrm>
                  <a:off x="3472254" y="4818716"/>
                  <a:ext cx="137880" cy="6192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12" name="Ink 11">
                  <a:extLst>
                    <a:ext uri="{FF2B5EF4-FFF2-40B4-BE49-F238E27FC236}">
                      <a16:creationId xmlns:a16="http://schemas.microsoft.com/office/drawing/2014/main" id="{85E995D5-0013-0E59-47CD-EA45446674C5}"/>
                    </a:ext>
                  </a:extLst>
                </p14:cNvPr>
                <p14:cNvContentPartPr/>
                <p14:nvPr/>
              </p14:nvContentPartPr>
              <p14:xfrm>
                <a:off x="4660614" y="4835636"/>
                <a:ext cx="20520" cy="253440"/>
              </p14:xfrm>
            </p:contentPart>
          </mc:Choice>
          <mc:Fallback xmlns="">
            <p:pic>
              <p:nvPicPr>
                <p:cNvPr id="12" name="Ink 11">
                  <a:extLst>
                    <a:ext uri="{FF2B5EF4-FFF2-40B4-BE49-F238E27FC236}">
                      <a16:creationId xmlns:a16="http://schemas.microsoft.com/office/drawing/2014/main" id="{85E995D5-0013-0E59-47CD-EA45446674C5}"/>
                    </a:ext>
                  </a:extLst>
                </p:cNvPr>
                <p:cNvPicPr/>
                <p:nvPr/>
              </p:nvPicPr>
              <p:blipFill>
                <a:blip r:embed="rId119"/>
                <a:stretch>
                  <a:fillRect/>
                </a:stretch>
              </p:blipFill>
              <p:spPr>
                <a:xfrm>
                  <a:off x="4651614" y="4826636"/>
                  <a:ext cx="38160" cy="27108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13" name="Ink 12">
                  <a:extLst>
                    <a:ext uri="{FF2B5EF4-FFF2-40B4-BE49-F238E27FC236}">
                      <a16:creationId xmlns:a16="http://schemas.microsoft.com/office/drawing/2014/main" id="{3684C1AC-910B-CA7E-D660-B278026981B2}"/>
                    </a:ext>
                  </a:extLst>
                </p14:cNvPr>
                <p14:cNvContentPartPr/>
                <p14:nvPr/>
              </p14:nvContentPartPr>
              <p14:xfrm>
                <a:off x="4514454" y="4299956"/>
                <a:ext cx="534960" cy="578880"/>
              </p14:xfrm>
            </p:contentPart>
          </mc:Choice>
          <mc:Fallback xmlns="">
            <p:pic>
              <p:nvPicPr>
                <p:cNvPr id="13" name="Ink 12">
                  <a:extLst>
                    <a:ext uri="{FF2B5EF4-FFF2-40B4-BE49-F238E27FC236}">
                      <a16:creationId xmlns:a16="http://schemas.microsoft.com/office/drawing/2014/main" id="{3684C1AC-910B-CA7E-D660-B278026981B2}"/>
                    </a:ext>
                  </a:extLst>
                </p:cNvPr>
                <p:cNvPicPr/>
                <p:nvPr/>
              </p:nvPicPr>
              <p:blipFill>
                <a:blip r:embed="rId121"/>
                <a:stretch>
                  <a:fillRect/>
                </a:stretch>
              </p:blipFill>
              <p:spPr>
                <a:xfrm>
                  <a:off x="4505454" y="4291316"/>
                  <a:ext cx="552600" cy="59652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14" name="Ink 13">
                  <a:extLst>
                    <a:ext uri="{FF2B5EF4-FFF2-40B4-BE49-F238E27FC236}">
                      <a16:creationId xmlns:a16="http://schemas.microsoft.com/office/drawing/2014/main" id="{3E703295-AB5A-F4FD-0437-424C78B5FC47}"/>
                    </a:ext>
                  </a:extLst>
                </p14:cNvPr>
                <p14:cNvContentPartPr/>
                <p14:nvPr/>
              </p14:nvContentPartPr>
              <p14:xfrm>
                <a:off x="4875534" y="4893596"/>
                <a:ext cx="214200" cy="170280"/>
              </p14:xfrm>
            </p:contentPart>
          </mc:Choice>
          <mc:Fallback xmlns="">
            <p:pic>
              <p:nvPicPr>
                <p:cNvPr id="14" name="Ink 13">
                  <a:extLst>
                    <a:ext uri="{FF2B5EF4-FFF2-40B4-BE49-F238E27FC236}">
                      <a16:creationId xmlns:a16="http://schemas.microsoft.com/office/drawing/2014/main" id="{3E703295-AB5A-F4FD-0437-424C78B5FC47}"/>
                    </a:ext>
                  </a:extLst>
                </p:cNvPr>
                <p:cNvPicPr/>
                <p:nvPr/>
              </p:nvPicPr>
              <p:blipFill>
                <a:blip r:embed="rId123"/>
                <a:stretch>
                  <a:fillRect/>
                </a:stretch>
              </p:blipFill>
              <p:spPr>
                <a:xfrm>
                  <a:off x="4866894" y="4884596"/>
                  <a:ext cx="231840" cy="18792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15" name="Ink 14">
                  <a:extLst>
                    <a:ext uri="{FF2B5EF4-FFF2-40B4-BE49-F238E27FC236}">
                      <a16:creationId xmlns:a16="http://schemas.microsoft.com/office/drawing/2014/main" id="{533073D4-56F7-F29C-925A-566BD80FEC8C}"/>
                    </a:ext>
                  </a:extLst>
                </p14:cNvPr>
                <p14:cNvContentPartPr/>
                <p14:nvPr/>
              </p14:nvContentPartPr>
              <p14:xfrm>
                <a:off x="5181894" y="4866956"/>
                <a:ext cx="225000" cy="124200"/>
              </p14:xfrm>
            </p:contentPart>
          </mc:Choice>
          <mc:Fallback xmlns="">
            <p:pic>
              <p:nvPicPr>
                <p:cNvPr id="15" name="Ink 14">
                  <a:extLst>
                    <a:ext uri="{FF2B5EF4-FFF2-40B4-BE49-F238E27FC236}">
                      <a16:creationId xmlns:a16="http://schemas.microsoft.com/office/drawing/2014/main" id="{533073D4-56F7-F29C-925A-566BD80FEC8C}"/>
                    </a:ext>
                  </a:extLst>
                </p:cNvPr>
                <p:cNvPicPr/>
                <p:nvPr/>
              </p:nvPicPr>
              <p:blipFill>
                <a:blip r:embed="rId125"/>
                <a:stretch>
                  <a:fillRect/>
                </a:stretch>
              </p:blipFill>
              <p:spPr>
                <a:xfrm>
                  <a:off x="5173254" y="4857956"/>
                  <a:ext cx="24264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16" name="Ink 15">
                  <a:extLst>
                    <a:ext uri="{FF2B5EF4-FFF2-40B4-BE49-F238E27FC236}">
                      <a16:creationId xmlns:a16="http://schemas.microsoft.com/office/drawing/2014/main" id="{DC1C4BD4-008D-D04C-0212-FB0C4D38E889}"/>
                    </a:ext>
                  </a:extLst>
                </p14:cNvPr>
                <p14:cNvContentPartPr/>
                <p14:nvPr/>
              </p14:nvContentPartPr>
              <p14:xfrm>
                <a:off x="5521734" y="4739516"/>
                <a:ext cx="148680" cy="297000"/>
              </p14:xfrm>
            </p:contentPart>
          </mc:Choice>
          <mc:Fallback xmlns="">
            <p:pic>
              <p:nvPicPr>
                <p:cNvPr id="16" name="Ink 15">
                  <a:extLst>
                    <a:ext uri="{FF2B5EF4-FFF2-40B4-BE49-F238E27FC236}">
                      <a16:creationId xmlns:a16="http://schemas.microsoft.com/office/drawing/2014/main" id="{DC1C4BD4-008D-D04C-0212-FB0C4D38E889}"/>
                    </a:ext>
                  </a:extLst>
                </p:cNvPr>
                <p:cNvPicPr/>
                <p:nvPr/>
              </p:nvPicPr>
              <p:blipFill>
                <a:blip r:embed="rId127"/>
                <a:stretch>
                  <a:fillRect/>
                </a:stretch>
              </p:blipFill>
              <p:spPr>
                <a:xfrm>
                  <a:off x="5513094" y="4730516"/>
                  <a:ext cx="166320" cy="31464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76" name="Ink 75">
                  <a:extLst>
                    <a:ext uri="{FF2B5EF4-FFF2-40B4-BE49-F238E27FC236}">
                      <a16:creationId xmlns:a16="http://schemas.microsoft.com/office/drawing/2014/main" id="{AA6C730E-18E2-A43C-D4B0-A75DEF484464}"/>
                    </a:ext>
                  </a:extLst>
                </p14:cNvPr>
                <p14:cNvContentPartPr/>
                <p14:nvPr/>
              </p14:nvContentPartPr>
              <p14:xfrm>
                <a:off x="8020134" y="3605516"/>
                <a:ext cx="129240" cy="318960"/>
              </p14:xfrm>
            </p:contentPart>
          </mc:Choice>
          <mc:Fallback xmlns="">
            <p:pic>
              <p:nvPicPr>
                <p:cNvPr id="76" name="Ink 75">
                  <a:extLst>
                    <a:ext uri="{FF2B5EF4-FFF2-40B4-BE49-F238E27FC236}">
                      <a16:creationId xmlns:a16="http://schemas.microsoft.com/office/drawing/2014/main" id="{AA6C730E-18E2-A43C-D4B0-A75DEF484464}"/>
                    </a:ext>
                  </a:extLst>
                </p:cNvPr>
                <p:cNvPicPr/>
                <p:nvPr/>
              </p:nvPicPr>
              <p:blipFill>
                <a:blip r:embed="rId129"/>
                <a:stretch>
                  <a:fillRect/>
                </a:stretch>
              </p:blipFill>
              <p:spPr>
                <a:xfrm>
                  <a:off x="8011494" y="3596516"/>
                  <a:ext cx="146880" cy="33660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77" name="Ink 76">
                  <a:extLst>
                    <a:ext uri="{FF2B5EF4-FFF2-40B4-BE49-F238E27FC236}">
                      <a16:creationId xmlns:a16="http://schemas.microsoft.com/office/drawing/2014/main" id="{B02A36A8-3132-9A11-A62F-0E4DD5BBD244}"/>
                    </a:ext>
                  </a:extLst>
                </p14:cNvPr>
                <p14:cNvContentPartPr/>
                <p14:nvPr/>
              </p14:nvContentPartPr>
              <p14:xfrm>
                <a:off x="8051094" y="4056596"/>
                <a:ext cx="239400" cy="182880"/>
              </p14:xfrm>
            </p:contentPart>
          </mc:Choice>
          <mc:Fallback xmlns="">
            <p:pic>
              <p:nvPicPr>
                <p:cNvPr id="77" name="Ink 76">
                  <a:extLst>
                    <a:ext uri="{FF2B5EF4-FFF2-40B4-BE49-F238E27FC236}">
                      <a16:creationId xmlns:a16="http://schemas.microsoft.com/office/drawing/2014/main" id="{B02A36A8-3132-9A11-A62F-0E4DD5BBD244}"/>
                    </a:ext>
                  </a:extLst>
                </p:cNvPr>
                <p:cNvPicPr/>
                <p:nvPr/>
              </p:nvPicPr>
              <p:blipFill>
                <a:blip r:embed="rId131"/>
                <a:stretch>
                  <a:fillRect/>
                </a:stretch>
              </p:blipFill>
              <p:spPr>
                <a:xfrm>
                  <a:off x="8042094" y="4047956"/>
                  <a:ext cx="257040" cy="20052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78" name="Ink 77">
                  <a:extLst>
                    <a:ext uri="{FF2B5EF4-FFF2-40B4-BE49-F238E27FC236}">
                      <a16:creationId xmlns:a16="http://schemas.microsoft.com/office/drawing/2014/main" id="{91311433-B73B-5BC7-5D23-34B2385F1B42}"/>
                    </a:ext>
                  </a:extLst>
                </p14:cNvPr>
                <p14:cNvContentPartPr/>
                <p14:nvPr/>
              </p14:nvContentPartPr>
              <p14:xfrm>
                <a:off x="8337654" y="4021676"/>
                <a:ext cx="131040" cy="172080"/>
              </p14:xfrm>
            </p:contentPart>
          </mc:Choice>
          <mc:Fallback xmlns="">
            <p:pic>
              <p:nvPicPr>
                <p:cNvPr id="78" name="Ink 77">
                  <a:extLst>
                    <a:ext uri="{FF2B5EF4-FFF2-40B4-BE49-F238E27FC236}">
                      <a16:creationId xmlns:a16="http://schemas.microsoft.com/office/drawing/2014/main" id="{91311433-B73B-5BC7-5D23-34B2385F1B42}"/>
                    </a:ext>
                  </a:extLst>
                </p:cNvPr>
                <p:cNvPicPr/>
                <p:nvPr/>
              </p:nvPicPr>
              <p:blipFill>
                <a:blip r:embed="rId133"/>
                <a:stretch>
                  <a:fillRect/>
                </a:stretch>
              </p:blipFill>
              <p:spPr>
                <a:xfrm>
                  <a:off x="8328654" y="4012676"/>
                  <a:ext cx="148680" cy="18972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79" name="Ink 78">
                  <a:extLst>
                    <a:ext uri="{FF2B5EF4-FFF2-40B4-BE49-F238E27FC236}">
                      <a16:creationId xmlns:a16="http://schemas.microsoft.com/office/drawing/2014/main" id="{C8053AC6-BB40-6175-0148-D5C9A2C69BB1}"/>
                    </a:ext>
                  </a:extLst>
                </p14:cNvPr>
                <p14:cNvContentPartPr/>
                <p14:nvPr/>
              </p14:nvContentPartPr>
              <p14:xfrm>
                <a:off x="8337654" y="4093676"/>
                <a:ext cx="231120" cy="26280"/>
              </p14:xfrm>
            </p:contentPart>
          </mc:Choice>
          <mc:Fallback xmlns="">
            <p:pic>
              <p:nvPicPr>
                <p:cNvPr id="79" name="Ink 78">
                  <a:extLst>
                    <a:ext uri="{FF2B5EF4-FFF2-40B4-BE49-F238E27FC236}">
                      <a16:creationId xmlns:a16="http://schemas.microsoft.com/office/drawing/2014/main" id="{C8053AC6-BB40-6175-0148-D5C9A2C69BB1}"/>
                    </a:ext>
                  </a:extLst>
                </p:cNvPr>
                <p:cNvPicPr/>
                <p:nvPr/>
              </p:nvPicPr>
              <p:blipFill>
                <a:blip r:embed="rId135"/>
                <a:stretch>
                  <a:fillRect/>
                </a:stretch>
              </p:blipFill>
              <p:spPr>
                <a:xfrm>
                  <a:off x="8328654" y="4084676"/>
                  <a:ext cx="248760" cy="4392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81" name="Ink 80">
                  <a:extLst>
                    <a:ext uri="{FF2B5EF4-FFF2-40B4-BE49-F238E27FC236}">
                      <a16:creationId xmlns:a16="http://schemas.microsoft.com/office/drawing/2014/main" id="{9162EDB1-8364-268A-F89A-CB087215EAFB}"/>
                    </a:ext>
                  </a:extLst>
                </p14:cNvPr>
                <p14:cNvContentPartPr/>
                <p14:nvPr/>
              </p14:nvContentPartPr>
              <p14:xfrm>
                <a:off x="8455374" y="4226516"/>
                <a:ext cx="276840" cy="30960"/>
              </p14:xfrm>
            </p:contentPart>
          </mc:Choice>
          <mc:Fallback xmlns="">
            <p:pic>
              <p:nvPicPr>
                <p:cNvPr id="81" name="Ink 80">
                  <a:extLst>
                    <a:ext uri="{FF2B5EF4-FFF2-40B4-BE49-F238E27FC236}">
                      <a16:creationId xmlns:a16="http://schemas.microsoft.com/office/drawing/2014/main" id="{9162EDB1-8364-268A-F89A-CB087215EAFB}"/>
                    </a:ext>
                  </a:extLst>
                </p:cNvPr>
                <p:cNvPicPr/>
                <p:nvPr/>
              </p:nvPicPr>
              <p:blipFill>
                <a:blip r:embed="rId137"/>
                <a:stretch>
                  <a:fillRect/>
                </a:stretch>
              </p:blipFill>
              <p:spPr>
                <a:xfrm>
                  <a:off x="8446734" y="4217876"/>
                  <a:ext cx="294480" cy="4860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74" name="Ink 73">
                  <a:extLst>
                    <a:ext uri="{FF2B5EF4-FFF2-40B4-BE49-F238E27FC236}">
                      <a16:creationId xmlns:a16="http://schemas.microsoft.com/office/drawing/2014/main" id="{C645EA5F-3F88-DFC4-9DA0-840088BB1B8A}"/>
                    </a:ext>
                  </a:extLst>
                </p14:cNvPr>
                <p14:cNvContentPartPr/>
                <p14:nvPr/>
              </p14:nvContentPartPr>
              <p14:xfrm>
                <a:off x="6691734" y="3588236"/>
                <a:ext cx="334080" cy="342720"/>
              </p14:xfrm>
            </p:contentPart>
          </mc:Choice>
          <mc:Fallback xmlns="">
            <p:pic>
              <p:nvPicPr>
                <p:cNvPr id="74" name="Ink 73">
                  <a:extLst>
                    <a:ext uri="{FF2B5EF4-FFF2-40B4-BE49-F238E27FC236}">
                      <a16:creationId xmlns:a16="http://schemas.microsoft.com/office/drawing/2014/main" id="{C645EA5F-3F88-DFC4-9DA0-840088BB1B8A}"/>
                    </a:ext>
                  </a:extLst>
                </p:cNvPr>
                <p:cNvPicPr/>
                <p:nvPr/>
              </p:nvPicPr>
              <p:blipFill>
                <a:blip r:embed="rId139"/>
                <a:stretch>
                  <a:fillRect/>
                </a:stretch>
              </p:blipFill>
              <p:spPr>
                <a:xfrm>
                  <a:off x="6682734" y="3579236"/>
                  <a:ext cx="351720" cy="36036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75" name="Ink 74">
                  <a:extLst>
                    <a:ext uri="{FF2B5EF4-FFF2-40B4-BE49-F238E27FC236}">
                      <a16:creationId xmlns:a16="http://schemas.microsoft.com/office/drawing/2014/main" id="{53A0BA50-9BA8-758A-4A27-FBC3E725D952}"/>
                    </a:ext>
                  </a:extLst>
                </p14:cNvPr>
                <p14:cNvContentPartPr/>
                <p14:nvPr/>
              </p14:nvContentPartPr>
              <p14:xfrm>
                <a:off x="7402734" y="3647636"/>
                <a:ext cx="99720" cy="266400"/>
              </p14:xfrm>
            </p:contentPart>
          </mc:Choice>
          <mc:Fallback xmlns="">
            <p:pic>
              <p:nvPicPr>
                <p:cNvPr id="75" name="Ink 74">
                  <a:extLst>
                    <a:ext uri="{FF2B5EF4-FFF2-40B4-BE49-F238E27FC236}">
                      <a16:creationId xmlns:a16="http://schemas.microsoft.com/office/drawing/2014/main" id="{53A0BA50-9BA8-758A-4A27-FBC3E725D952}"/>
                    </a:ext>
                  </a:extLst>
                </p:cNvPr>
                <p:cNvPicPr/>
                <p:nvPr/>
              </p:nvPicPr>
              <p:blipFill>
                <a:blip r:embed="rId141"/>
                <a:stretch>
                  <a:fillRect/>
                </a:stretch>
              </p:blipFill>
              <p:spPr>
                <a:xfrm>
                  <a:off x="7393734" y="3638636"/>
                  <a:ext cx="117360" cy="28404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82" name="Ink 81">
                  <a:extLst>
                    <a:ext uri="{FF2B5EF4-FFF2-40B4-BE49-F238E27FC236}">
                      <a16:creationId xmlns:a16="http://schemas.microsoft.com/office/drawing/2014/main" id="{5EDD9BFE-B72B-41D7-F103-BB14FD9B2317}"/>
                    </a:ext>
                  </a:extLst>
                </p14:cNvPr>
                <p14:cNvContentPartPr/>
                <p14:nvPr/>
              </p14:nvContentPartPr>
              <p14:xfrm>
                <a:off x="7255494" y="4050836"/>
                <a:ext cx="20880" cy="157680"/>
              </p14:xfrm>
            </p:contentPart>
          </mc:Choice>
          <mc:Fallback xmlns="">
            <p:pic>
              <p:nvPicPr>
                <p:cNvPr id="82" name="Ink 81">
                  <a:extLst>
                    <a:ext uri="{FF2B5EF4-FFF2-40B4-BE49-F238E27FC236}">
                      <a16:creationId xmlns:a16="http://schemas.microsoft.com/office/drawing/2014/main" id="{5EDD9BFE-B72B-41D7-F103-BB14FD9B2317}"/>
                    </a:ext>
                  </a:extLst>
                </p:cNvPr>
                <p:cNvPicPr/>
                <p:nvPr/>
              </p:nvPicPr>
              <p:blipFill>
                <a:blip r:embed="rId143"/>
                <a:stretch>
                  <a:fillRect/>
                </a:stretch>
              </p:blipFill>
              <p:spPr>
                <a:xfrm>
                  <a:off x="7246494" y="4041836"/>
                  <a:ext cx="38520" cy="17532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83" name="Ink 82">
                  <a:extLst>
                    <a:ext uri="{FF2B5EF4-FFF2-40B4-BE49-F238E27FC236}">
                      <a16:creationId xmlns:a16="http://schemas.microsoft.com/office/drawing/2014/main" id="{E5E59191-D429-C9FD-0BCC-5F21D5219563}"/>
                    </a:ext>
                  </a:extLst>
                </p14:cNvPr>
                <p14:cNvContentPartPr/>
                <p14:nvPr/>
              </p14:nvContentPartPr>
              <p14:xfrm>
                <a:off x="7236774" y="3910076"/>
                <a:ext cx="167760" cy="145800"/>
              </p14:xfrm>
            </p:contentPart>
          </mc:Choice>
          <mc:Fallback xmlns="">
            <p:pic>
              <p:nvPicPr>
                <p:cNvPr id="83" name="Ink 82">
                  <a:extLst>
                    <a:ext uri="{FF2B5EF4-FFF2-40B4-BE49-F238E27FC236}">
                      <a16:creationId xmlns:a16="http://schemas.microsoft.com/office/drawing/2014/main" id="{E5E59191-D429-C9FD-0BCC-5F21D5219563}"/>
                    </a:ext>
                  </a:extLst>
                </p:cNvPr>
                <p:cNvPicPr/>
                <p:nvPr/>
              </p:nvPicPr>
              <p:blipFill>
                <a:blip r:embed="rId145"/>
                <a:stretch>
                  <a:fillRect/>
                </a:stretch>
              </p:blipFill>
              <p:spPr>
                <a:xfrm>
                  <a:off x="7227774" y="3901436"/>
                  <a:ext cx="18540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84" name="Ink 83">
                  <a:extLst>
                    <a:ext uri="{FF2B5EF4-FFF2-40B4-BE49-F238E27FC236}">
                      <a16:creationId xmlns:a16="http://schemas.microsoft.com/office/drawing/2014/main" id="{D3703F07-B3FF-A953-FD69-F14E5FE5F932}"/>
                    </a:ext>
                  </a:extLst>
                </p14:cNvPr>
                <p14:cNvContentPartPr/>
                <p14:nvPr/>
              </p14:nvContentPartPr>
              <p14:xfrm>
                <a:off x="7436214" y="3971276"/>
                <a:ext cx="175680" cy="210960"/>
              </p14:xfrm>
            </p:contentPart>
          </mc:Choice>
          <mc:Fallback xmlns="">
            <p:pic>
              <p:nvPicPr>
                <p:cNvPr id="84" name="Ink 83">
                  <a:extLst>
                    <a:ext uri="{FF2B5EF4-FFF2-40B4-BE49-F238E27FC236}">
                      <a16:creationId xmlns:a16="http://schemas.microsoft.com/office/drawing/2014/main" id="{D3703F07-B3FF-A953-FD69-F14E5FE5F932}"/>
                    </a:ext>
                  </a:extLst>
                </p:cNvPr>
                <p:cNvPicPr/>
                <p:nvPr/>
              </p:nvPicPr>
              <p:blipFill>
                <a:blip r:embed="rId147"/>
                <a:stretch>
                  <a:fillRect/>
                </a:stretch>
              </p:blipFill>
              <p:spPr>
                <a:xfrm>
                  <a:off x="7427574" y="3962276"/>
                  <a:ext cx="193320" cy="22860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85" name="Ink 84">
                  <a:extLst>
                    <a:ext uri="{FF2B5EF4-FFF2-40B4-BE49-F238E27FC236}">
                      <a16:creationId xmlns:a16="http://schemas.microsoft.com/office/drawing/2014/main" id="{A6FF80F1-831A-D78B-D750-6CFA41248864}"/>
                    </a:ext>
                  </a:extLst>
                </p14:cNvPr>
                <p14:cNvContentPartPr/>
                <p14:nvPr/>
              </p14:nvContentPartPr>
              <p14:xfrm>
                <a:off x="7492014" y="4078916"/>
                <a:ext cx="113400" cy="60840"/>
              </p14:xfrm>
            </p:contentPart>
          </mc:Choice>
          <mc:Fallback xmlns="">
            <p:pic>
              <p:nvPicPr>
                <p:cNvPr id="85" name="Ink 84">
                  <a:extLst>
                    <a:ext uri="{FF2B5EF4-FFF2-40B4-BE49-F238E27FC236}">
                      <a16:creationId xmlns:a16="http://schemas.microsoft.com/office/drawing/2014/main" id="{A6FF80F1-831A-D78B-D750-6CFA41248864}"/>
                    </a:ext>
                  </a:extLst>
                </p:cNvPr>
                <p:cNvPicPr/>
                <p:nvPr/>
              </p:nvPicPr>
              <p:blipFill>
                <a:blip r:embed="rId149"/>
                <a:stretch>
                  <a:fillRect/>
                </a:stretch>
              </p:blipFill>
              <p:spPr>
                <a:xfrm>
                  <a:off x="7483374" y="4069916"/>
                  <a:ext cx="131040" cy="7848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88" name="Ink 87">
                  <a:extLst>
                    <a:ext uri="{FF2B5EF4-FFF2-40B4-BE49-F238E27FC236}">
                      <a16:creationId xmlns:a16="http://schemas.microsoft.com/office/drawing/2014/main" id="{43C26E6B-286F-B81D-B26E-666904CDE336}"/>
                    </a:ext>
                  </a:extLst>
                </p14:cNvPr>
                <p14:cNvContentPartPr/>
                <p14:nvPr/>
              </p14:nvContentPartPr>
              <p14:xfrm>
                <a:off x="6494094" y="3986756"/>
                <a:ext cx="232200" cy="225360"/>
              </p14:xfrm>
            </p:contentPart>
          </mc:Choice>
          <mc:Fallback xmlns="">
            <p:pic>
              <p:nvPicPr>
                <p:cNvPr id="88" name="Ink 87">
                  <a:extLst>
                    <a:ext uri="{FF2B5EF4-FFF2-40B4-BE49-F238E27FC236}">
                      <a16:creationId xmlns:a16="http://schemas.microsoft.com/office/drawing/2014/main" id="{43C26E6B-286F-B81D-B26E-666904CDE336}"/>
                    </a:ext>
                  </a:extLst>
                </p:cNvPr>
                <p:cNvPicPr/>
                <p:nvPr/>
              </p:nvPicPr>
              <p:blipFill>
                <a:blip r:embed="rId151"/>
                <a:stretch>
                  <a:fillRect/>
                </a:stretch>
              </p:blipFill>
              <p:spPr>
                <a:xfrm>
                  <a:off x="6485454" y="3978116"/>
                  <a:ext cx="249840" cy="24300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89" name="Ink 88">
                  <a:extLst>
                    <a:ext uri="{FF2B5EF4-FFF2-40B4-BE49-F238E27FC236}">
                      <a16:creationId xmlns:a16="http://schemas.microsoft.com/office/drawing/2014/main" id="{E4F085D6-84F8-07D2-6605-279796F10C3E}"/>
                    </a:ext>
                  </a:extLst>
                </p14:cNvPr>
                <p14:cNvContentPartPr/>
                <p14:nvPr/>
              </p14:nvContentPartPr>
              <p14:xfrm>
                <a:off x="6599574" y="4033556"/>
                <a:ext cx="263520" cy="123480"/>
              </p14:xfrm>
            </p:contentPart>
          </mc:Choice>
          <mc:Fallback xmlns="">
            <p:pic>
              <p:nvPicPr>
                <p:cNvPr id="89" name="Ink 88">
                  <a:extLst>
                    <a:ext uri="{FF2B5EF4-FFF2-40B4-BE49-F238E27FC236}">
                      <a16:creationId xmlns:a16="http://schemas.microsoft.com/office/drawing/2014/main" id="{E4F085D6-84F8-07D2-6605-279796F10C3E}"/>
                    </a:ext>
                  </a:extLst>
                </p:cNvPr>
                <p:cNvPicPr/>
                <p:nvPr/>
              </p:nvPicPr>
              <p:blipFill>
                <a:blip r:embed="rId153"/>
                <a:stretch>
                  <a:fillRect/>
                </a:stretch>
              </p:blipFill>
              <p:spPr>
                <a:xfrm>
                  <a:off x="6590934" y="4024916"/>
                  <a:ext cx="281160" cy="14112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90" name="Ink 89">
                  <a:extLst>
                    <a:ext uri="{FF2B5EF4-FFF2-40B4-BE49-F238E27FC236}">
                      <a16:creationId xmlns:a16="http://schemas.microsoft.com/office/drawing/2014/main" id="{EB136499-A368-DEBD-3771-4F584D0DCD31}"/>
                    </a:ext>
                  </a:extLst>
                </p14:cNvPr>
                <p14:cNvContentPartPr/>
                <p14:nvPr/>
              </p14:nvContentPartPr>
              <p14:xfrm>
                <a:off x="6754374" y="3965516"/>
                <a:ext cx="211320" cy="223200"/>
              </p14:xfrm>
            </p:contentPart>
          </mc:Choice>
          <mc:Fallback xmlns="">
            <p:pic>
              <p:nvPicPr>
                <p:cNvPr id="90" name="Ink 89">
                  <a:extLst>
                    <a:ext uri="{FF2B5EF4-FFF2-40B4-BE49-F238E27FC236}">
                      <a16:creationId xmlns:a16="http://schemas.microsoft.com/office/drawing/2014/main" id="{EB136499-A368-DEBD-3771-4F584D0DCD31}"/>
                    </a:ext>
                  </a:extLst>
                </p:cNvPr>
                <p:cNvPicPr/>
                <p:nvPr/>
              </p:nvPicPr>
              <p:blipFill>
                <a:blip r:embed="rId155"/>
                <a:stretch>
                  <a:fillRect/>
                </a:stretch>
              </p:blipFill>
              <p:spPr>
                <a:xfrm>
                  <a:off x="6745734" y="3956876"/>
                  <a:ext cx="228960" cy="24084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91" name="Ink 90">
                  <a:extLst>
                    <a:ext uri="{FF2B5EF4-FFF2-40B4-BE49-F238E27FC236}">
                      <a16:creationId xmlns:a16="http://schemas.microsoft.com/office/drawing/2014/main" id="{BD24645C-2711-F72A-7C5D-120D450B91CF}"/>
                    </a:ext>
                  </a:extLst>
                </p14:cNvPr>
                <p14:cNvContentPartPr/>
                <p14:nvPr/>
              </p14:nvContentPartPr>
              <p14:xfrm>
                <a:off x="6498774" y="4333076"/>
                <a:ext cx="173520" cy="231840"/>
              </p14:xfrm>
            </p:contentPart>
          </mc:Choice>
          <mc:Fallback xmlns="">
            <p:pic>
              <p:nvPicPr>
                <p:cNvPr id="91" name="Ink 90">
                  <a:extLst>
                    <a:ext uri="{FF2B5EF4-FFF2-40B4-BE49-F238E27FC236}">
                      <a16:creationId xmlns:a16="http://schemas.microsoft.com/office/drawing/2014/main" id="{BD24645C-2711-F72A-7C5D-120D450B91CF}"/>
                    </a:ext>
                  </a:extLst>
                </p:cNvPr>
                <p:cNvPicPr/>
                <p:nvPr/>
              </p:nvPicPr>
              <p:blipFill>
                <a:blip r:embed="rId157"/>
                <a:stretch>
                  <a:fillRect/>
                </a:stretch>
              </p:blipFill>
              <p:spPr>
                <a:xfrm>
                  <a:off x="6490134" y="4324076"/>
                  <a:ext cx="191160" cy="24948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92" name="Ink 91">
                  <a:extLst>
                    <a:ext uri="{FF2B5EF4-FFF2-40B4-BE49-F238E27FC236}">
                      <a16:creationId xmlns:a16="http://schemas.microsoft.com/office/drawing/2014/main" id="{A0DA3607-EB17-59CD-C71E-08AE772E2FE9}"/>
                    </a:ext>
                  </a:extLst>
                </p14:cNvPr>
                <p14:cNvContentPartPr/>
                <p14:nvPr/>
              </p14:nvContentPartPr>
              <p14:xfrm>
                <a:off x="6743574" y="4365116"/>
                <a:ext cx="129240" cy="169200"/>
              </p14:xfrm>
            </p:contentPart>
          </mc:Choice>
          <mc:Fallback xmlns="">
            <p:pic>
              <p:nvPicPr>
                <p:cNvPr id="92" name="Ink 91">
                  <a:extLst>
                    <a:ext uri="{FF2B5EF4-FFF2-40B4-BE49-F238E27FC236}">
                      <a16:creationId xmlns:a16="http://schemas.microsoft.com/office/drawing/2014/main" id="{A0DA3607-EB17-59CD-C71E-08AE772E2FE9}"/>
                    </a:ext>
                  </a:extLst>
                </p:cNvPr>
                <p:cNvPicPr/>
                <p:nvPr/>
              </p:nvPicPr>
              <p:blipFill>
                <a:blip r:embed="rId159"/>
                <a:stretch>
                  <a:fillRect/>
                </a:stretch>
              </p:blipFill>
              <p:spPr>
                <a:xfrm>
                  <a:off x="6734574" y="4356116"/>
                  <a:ext cx="146880" cy="18684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93" name="Ink 92">
                  <a:extLst>
                    <a:ext uri="{FF2B5EF4-FFF2-40B4-BE49-F238E27FC236}">
                      <a16:creationId xmlns:a16="http://schemas.microsoft.com/office/drawing/2014/main" id="{9E6AA48E-B881-75B6-AB2E-C81368E12575}"/>
                    </a:ext>
                  </a:extLst>
                </p14:cNvPr>
                <p14:cNvContentPartPr/>
                <p14:nvPr/>
              </p14:nvContentPartPr>
              <p14:xfrm>
                <a:off x="6971814" y="4369076"/>
                <a:ext cx="137160" cy="231840"/>
              </p14:xfrm>
            </p:contentPart>
          </mc:Choice>
          <mc:Fallback xmlns="">
            <p:pic>
              <p:nvPicPr>
                <p:cNvPr id="93" name="Ink 92">
                  <a:extLst>
                    <a:ext uri="{FF2B5EF4-FFF2-40B4-BE49-F238E27FC236}">
                      <a16:creationId xmlns:a16="http://schemas.microsoft.com/office/drawing/2014/main" id="{9E6AA48E-B881-75B6-AB2E-C81368E12575}"/>
                    </a:ext>
                  </a:extLst>
                </p:cNvPr>
                <p:cNvPicPr/>
                <p:nvPr/>
              </p:nvPicPr>
              <p:blipFill>
                <a:blip r:embed="rId161"/>
                <a:stretch>
                  <a:fillRect/>
                </a:stretch>
              </p:blipFill>
              <p:spPr>
                <a:xfrm>
                  <a:off x="6963174" y="4360076"/>
                  <a:ext cx="154800" cy="24948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94" name="Ink 93">
                  <a:extLst>
                    <a:ext uri="{FF2B5EF4-FFF2-40B4-BE49-F238E27FC236}">
                      <a16:creationId xmlns:a16="http://schemas.microsoft.com/office/drawing/2014/main" id="{9232025D-9C7C-DCC5-174D-08A554824BD5}"/>
                    </a:ext>
                  </a:extLst>
                </p14:cNvPr>
                <p14:cNvContentPartPr/>
                <p14:nvPr/>
              </p14:nvContentPartPr>
              <p14:xfrm>
                <a:off x="7069374" y="4380596"/>
                <a:ext cx="225360" cy="201240"/>
              </p14:xfrm>
            </p:contentPart>
          </mc:Choice>
          <mc:Fallback xmlns="">
            <p:pic>
              <p:nvPicPr>
                <p:cNvPr id="94" name="Ink 93">
                  <a:extLst>
                    <a:ext uri="{FF2B5EF4-FFF2-40B4-BE49-F238E27FC236}">
                      <a16:creationId xmlns:a16="http://schemas.microsoft.com/office/drawing/2014/main" id="{9232025D-9C7C-DCC5-174D-08A554824BD5}"/>
                    </a:ext>
                  </a:extLst>
                </p:cNvPr>
                <p:cNvPicPr/>
                <p:nvPr/>
              </p:nvPicPr>
              <p:blipFill>
                <a:blip r:embed="rId163"/>
                <a:stretch>
                  <a:fillRect/>
                </a:stretch>
              </p:blipFill>
              <p:spPr>
                <a:xfrm>
                  <a:off x="7060734" y="4371596"/>
                  <a:ext cx="243000" cy="21888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95" name="Ink 94">
                  <a:extLst>
                    <a:ext uri="{FF2B5EF4-FFF2-40B4-BE49-F238E27FC236}">
                      <a16:creationId xmlns:a16="http://schemas.microsoft.com/office/drawing/2014/main" id="{45E21736-5B3E-6ECE-4F22-691990B6F899}"/>
                    </a:ext>
                  </a:extLst>
                </p14:cNvPr>
                <p14:cNvContentPartPr/>
                <p14:nvPr/>
              </p14:nvContentPartPr>
              <p14:xfrm>
                <a:off x="7350894" y="4424876"/>
                <a:ext cx="148680" cy="186480"/>
              </p14:xfrm>
            </p:contentPart>
          </mc:Choice>
          <mc:Fallback xmlns="">
            <p:pic>
              <p:nvPicPr>
                <p:cNvPr id="95" name="Ink 94">
                  <a:extLst>
                    <a:ext uri="{FF2B5EF4-FFF2-40B4-BE49-F238E27FC236}">
                      <a16:creationId xmlns:a16="http://schemas.microsoft.com/office/drawing/2014/main" id="{45E21736-5B3E-6ECE-4F22-691990B6F899}"/>
                    </a:ext>
                  </a:extLst>
                </p:cNvPr>
                <p:cNvPicPr/>
                <p:nvPr/>
              </p:nvPicPr>
              <p:blipFill>
                <a:blip r:embed="rId165"/>
                <a:stretch>
                  <a:fillRect/>
                </a:stretch>
              </p:blipFill>
              <p:spPr>
                <a:xfrm>
                  <a:off x="7341894" y="4416236"/>
                  <a:ext cx="166320" cy="20412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103" name="Ink 102">
                  <a:extLst>
                    <a:ext uri="{FF2B5EF4-FFF2-40B4-BE49-F238E27FC236}">
                      <a16:creationId xmlns:a16="http://schemas.microsoft.com/office/drawing/2014/main" id="{65F72E6A-529C-BC34-35C7-85EE1A28D504}"/>
                    </a:ext>
                  </a:extLst>
                </p14:cNvPr>
                <p14:cNvContentPartPr/>
                <p14:nvPr/>
              </p14:nvContentPartPr>
              <p14:xfrm>
                <a:off x="10476054" y="3506876"/>
                <a:ext cx="1536120" cy="1068480"/>
              </p14:xfrm>
            </p:contentPart>
          </mc:Choice>
          <mc:Fallback xmlns="">
            <p:pic>
              <p:nvPicPr>
                <p:cNvPr id="103" name="Ink 102">
                  <a:extLst>
                    <a:ext uri="{FF2B5EF4-FFF2-40B4-BE49-F238E27FC236}">
                      <a16:creationId xmlns:a16="http://schemas.microsoft.com/office/drawing/2014/main" id="{65F72E6A-529C-BC34-35C7-85EE1A28D504}"/>
                    </a:ext>
                  </a:extLst>
                </p:cNvPr>
                <p:cNvPicPr/>
                <p:nvPr/>
              </p:nvPicPr>
              <p:blipFill>
                <a:blip r:embed="rId167"/>
                <a:stretch>
                  <a:fillRect/>
                </a:stretch>
              </p:blipFill>
              <p:spPr>
                <a:xfrm>
                  <a:off x="10467054" y="3497876"/>
                  <a:ext cx="1553760" cy="108612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04" name="Ink 103">
                  <a:extLst>
                    <a:ext uri="{FF2B5EF4-FFF2-40B4-BE49-F238E27FC236}">
                      <a16:creationId xmlns:a16="http://schemas.microsoft.com/office/drawing/2014/main" id="{266E2184-774B-813D-B9BB-7F0892023708}"/>
                    </a:ext>
                  </a:extLst>
                </p14:cNvPr>
                <p14:cNvContentPartPr/>
                <p14:nvPr/>
              </p14:nvContentPartPr>
              <p14:xfrm>
                <a:off x="10769454" y="3852836"/>
                <a:ext cx="268920" cy="315720"/>
              </p14:xfrm>
            </p:contentPart>
          </mc:Choice>
          <mc:Fallback xmlns="">
            <p:pic>
              <p:nvPicPr>
                <p:cNvPr id="104" name="Ink 103">
                  <a:extLst>
                    <a:ext uri="{FF2B5EF4-FFF2-40B4-BE49-F238E27FC236}">
                      <a16:creationId xmlns:a16="http://schemas.microsoft.com/office/drawing/2014/main" id="{266E2184-774B-813D-B9BB-7F0892023708}"/>
                    </a:ext>
                  </a:extLst>
                </p:cNvPr>
                <p:cNvPicPr/>
                <p:nvPr/>
              </p:nvPicPr>
              <p:blipFill>
                <a:blip r:embed="rId169"/>
                <a:stretch>
                  <a:fillRect/>
                </a:stretch>
              </p:blipFill>
              <p:spPr>
                <a:xfrm>
                  <a:off x="10760454" y="3843836"/>
                  <a:ext cx="286560" cy="33336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05" name="Ink 104">
                  <a:extLst>
                    <a:ext uri="{FF2B5EF4-FFF2-40B4-BE49-F238E27FC236}">
                      <a16:creationId xmlns:a16="http://schemas.microsoft.com/office/drawing/2014/main" id="{2CDF5ACB-3879-89B8-4B05-1A8A053B5B18}"/>
                    </a:ext>
                  </a:extLst>
                </p14:cNvPr>
                <p14:cNvContentPartPr/>
                <p14:nvPr/>
              </p14:nvContentPartPr>
              <p14:xfrm>
                <a:off x="11149614" y="3826556"/>
                <a:ext cx="173520" cy="342720"/>
              </p14:xfrm>
            </p:contentPart>
          </mc:Choice>
          <mc:Fallback xmlns="">
            <p:pic>
              <p:nvPicPr>
                <p:cNvPr id="105" name="Ink 104">
                  <a:extLst>
                    <a:ext uri="{FF2B5EF4-FFF2-40B4-BE49-F238E27FC236}">
                      <a16:creationId xmlns:a16="http://schemas.microsoft.com/office/drawing/2014/main" id="{2CDF5ACB-3879-89B8-4B05-1A8A053B5B18}"/>
                    </a:ext>
                  </a:extLst>
                </p:cNvPr>
                <p:cNvPicPr/>
                <p:nvPr/>
              </p:nvPicPr>
              <p:blipFill>
                <a:blip r:embed="rId171"/>
                <a:stretch>
                  <a:fillRect/>
                </a:stretch>
              </p:blipFill>
              <p:spPr>
                <a:xfrm>
                  <a:off x="11140974" y="3817916"/>
                  <a:ext cx="191160" cy="3603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06" name="Ink 105">
                  <a:extLst>
                    <a:ext uri="{FF2B5EF4-FFF2-40B4-BE49-F238E27FC236}">
                      <a16:creationId xmlns:a16="http://schemas.microsoft.com/office/drawing/2014/main" id="{1F2244DB-61C0-F3A7-8281-35CE856E83A9}"/>
                    </a:ext>
                  </a:extLst>
                </p14:cNvPr>
                <p14:cNvContentPartPr/>
                <p14:nvPr/>
              </p14:nvContentPartPr>
              <p14:xfrm>
                <a:off x="11281014" y="3821516"/>
                <a:ext cx="191880" cy="176040"/>
              </p14:xfrm>
            </p:contentPart>
          </mc:Choice>
          <mc:Fallback xmlns="">
            <p:pic>
              <p:nvPicPr>
                <p:cNvPr id="106" name="Ink 105">
                  <a:extLst>
                    <a:ext uri="{FF2B5EF4-FFF2-40B4-BE49-F238E27FC236}">
                      <a16:creationId xmlns:a16="http://schemas.microsoft.com/office/drawing/2014/main" id="{1F2244DB-61C0-F3A7-8281-35CE856E83A9}"/>
                    </a:ext>
                  </a:extLst>
                </p:cNvPr>
                <p:cNvPicPr/>
                <p:nvPr/>
              </p:nvPicPr>
              <p:blipFill>
                <a:blip r:embed="rId173"/>
                <a:stretch>
                  <a:fillRect/>
                </a:stretch>
              </p:blipFill>
              <p:spPr>
                <a:xfrm>
                  <a:off x="11272014" y="3812516"/>
                  <a:ext cx="209520" cy="19368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07" name="Ink 106">
                  <a:extLst>
                    <a:ext uri="{FF2B5EF4-FFF2-40B4-BE49-F238E27FC236}">
                      <a16:creationId xmlns:a16="http://schemas.microsoft.com/office/drawing/2014/main" id="{24CB281D-4262-5CEF-7341-5742E126057E}"/>
                    </a:ext>
                  </a:extLst>
                </p14:cNvPr>
                <p14:cNvContentPartPr/>
                <p14:nvPr/>
              </p14:nvContentPartPr>
              <p14:xfrm>
                <a:off x="10538694" y="5523596"/>
                <a:ext cx="1293840" cy="883440"/>
              </p14:xfrm>
            </p:contentPart>
          </mc:Choice>
          <mc:Fallback xmlns="">
            <p:pic>
              <p:nvPicPr>
                <p:cNvPr id="107" name="Ink 106">
                  <a:extLst>
                    <a:ext uri="{FF2B5EF4-FFF2-40B4-BE49-F238E27FC236}">
                      <a16:creationId xmlns:a16="http://schemas.microsoft.com/office/drawing/2014/main" id="{24CB281D-4262-5CEF-7341-5742E126057E}"/>
                    </a:ext>
                  </a:extLst>
                </p:cNvPr>
                <p:cNvPicPr/>
                <p:nvPr/>
              </p:nvPicPr>
              <p:blipFill>
                <a:blip r:embed="rId175"/>
                <a:stretch>
                  <a:fillRect/>
                </a:stretch>
              </p:blipFill>
              <p:spPr>
                <a:xfrm>
                  <a:off x="10529694" y="5514596"/>
                  <a:ext cx="1311480" cy="90108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08" name="Ink 107">
                  <a:extLst>
                    <a:ext uri="{FF2B5EF4-FFF2-40B4-BE49-F238E27FC236}">
                      <a16:creationId xmlns:a16="http://schemas.microsoft.com/office/drawing/2014/main" id="{B002FECC-A1F1-C76E-2700-275A93239845}"/>
                    </a:ext>
                  </a:extLst>
                </p14:cNvPr>
                <p14:cNvContentPartPr/>
                <p14:nvPr/>
              </p14:nvContentPartPr>
              <p14:xfrm>
                <a:off x="10805094" y="5861276"/>
                <a:ext cx="195840" cy="265680"/>
              </p14:xfrm>
            </p:contentPart>
          </mc:Choice>
          <mc:Fallback xmlns="">
            <p:pic>
              <p:nvPicPr>
                <p:cNvPr id="108" name="Ink 107">
                  <a:extLst>
                    <a:ext uri="{FF2B5EF4-FFF2-40B4-BE49-F238E27FC236}">
                      <a16:creationId xmlns:a16="http://schemas.microsoft.com/office/drawing/2014/main" id="{B002FECC-A1F1-C76E-2700-275A93239845}"/>
                    </a:ext>
                  </a:extLst>
                </p:cNvPr>
                <p:cNvPicPr/>
                <p:nvPr/>
              </p:nvPicPr>
              <p:blipFill>
                <a:blip r:embed="rId177"/>
                <a:stretch>
                  <a:fillRect/>
                </a:stretch>
              </p:blipFill>
              <p:spPr>
                <a:xfrm>
                  <a:off x="10796454" y="5852276"/>
                  <a:ext cx="213480" cy="28332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09" name="Ink 108">
                  <a:extLst>
                    <a:ext uri="{FF2B5EF4-FFF2-40B4-BE49-F238E27FC236}">
                      <a16:creationId xmlns:a16="http://schemas.microsoft.com/office/drawing/2014/main" id="{9EC748CC-C79F-C901-BAB9-8CF1E4389FEC}"/>
                    </a:ext>
                  </a:extLst>
                </p14:cNvPr>
                <p14:cNvContentPartPr/>
                <p14:nvPr/>
              </p14:nvContentPartPr>
              <p14:xfrm>
                <a:off x="11076174" y="5850116"/>
                <a:ext cx="73080" cy="254880"/>
              </p14:xfrm>
            </p:contentPart>
          </mc:Choice>
          <mc:Fallback xmlns="">
            <p:pic>
              <p:nvPicPr>
                <p:cNvPr id="109" name="Ink 108">
                  <a:extLst>
                    <a:ext uri="{FF2B5EF4-FFF2-40B4-BE49-F238E27FC236}">
                      <a16:creationId xmlns:a16="http://schemas.microsoft.com/office/drawing/2014/main" id="{9EC748CC-C79F-C901-BAB9-8CF1E4389FEC}"/>
                    </a:ext>
                  </a:extLst>
                </p:cNvPr>
                <p:cNvPicPr/>
                <p:nvPr/>
              </p:nvPicPr>
              <p:blipFill>
                <a:blip r:embed="rId179"/>
                <a:stretch>
                  <a:fillRect/>
                </a:stretch>
              </p:blipFill>
              <p:spPr>
                <a:xfrm>
                  <a:off x="11067534" y="5841476"/>
                  <a:ext cx="90720" cy="27252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10" name="Ink 109">
                  <a:extLst>
                    <a:ext uri="{FF2B5EF4-FFF2-40B4-BE49-F238E27FC236}">
                      <a16:creationId xmlns:a16="http://schemas.microsoft.com/office/drawing/2014/main" id="{9A4E8042-AA22-6EFB-4395-4CFC3F362344}"/>
                    </a:ext>
                  </a:extLst>
                </p14:cNvPr>
                <p14:cNvContentPartPr/>
                <p14:nvPr/>
              </p14:nvContentPartPr>
              <p14:xfrm>
                <a:off x="11257974" y="5892596"/>
                <a:ext cx="211320" cy="176400"/>
              </p14:xfrm>
            </p:contentPart>
          </mc:Choice>
          <mc:Fallback xmlns="">
            <p:pic>
              <p:nvPicPr>
                <p:cNvPr id="110" name="Ink 109">
                  <a:extLst>
                    <a:ext uri="{FF2B5EF4-FFF2-40B4-BE49-F238E27FC236}">
                      <a16:creationId xmlns:a16="http://schemas.microsoft.com/office/drawing/2014/main" id="{9A4E8042-AA22-6EFB-4395-4CFC3F362344}"/>
                    </a:ext>
                  </a:extLst>
                </p:cNvPr>
                <p:cNvPicPr/>
                <p:nvPr/>
              </p:nvPicPr>
              <p:blipFill>
                <a:blip r:embed="rId181"/>
                <a:stretch>
                  <a:fillRect/>
                </a:stretch>
              </p:blipFill>
              <p:spPr>
                <a:xfrm>
                  <a:off x="11249334" y="5883596"/>
                  <a:ext cx="228960" cy="19404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13" name="Ink 112">
                  <a:extLst>
                    <a:ext uri="{FF2B5EF4-FFF2-40B4-BE49-F238E27FC236}">
                      <a16:creationId xmlns:a16="http://schemas.microsoft.com/office/drawing/2014/main" id="{47E6D362-5EE1-43C8-6EE2-AC9D389481AE}"/>
                    </a:ext>
                  </a:extLst>
                </p14:cNvPr>
                <p14:cNvContentPartPr/>
                <p14:nvPr/>
              </p14:nvContentPartPr>
              <p14:xfrm>
                <a:off x="5544774" y="4178276"/>
                <a:ext cx="4956480" cy="1190880"/>
              </p14:xfrm>
            </p:contentPart>
          </mc:Choice>
          <mc:Fallback xmlns="">
            <p:pic>
              <p:nvPicPr>
                <p:cNvPr id="113" name="Ink 112">
                  <a:extLst>
                    <a:ext uri="{FF2B5EF4-FFF2-40B4-BE49-F238E27FC236}">
                      <a16:creationId xmlns:a16="http://schemas.microsoft.com/office/drawing/2014/main" id="{47E6D362-5EE1-43C8-6EE2-AC9D389481AE}"/>
                    </a:ext>
                  </a:extLst>
                </p:cNvPr>
                <p:cNvPicPr/>
                <p:nvPr/>
              </p:nvPicPr>
              <p:blipFill>
                <a:blip r:embed="rId183"/>
                <a:stretch>
                  <a:fillRect/>
                </a:stretch>
              </p:blipFill>
              <p:spPr>
                <a:xfrm>
                  <a:off x="5535774" y="4169276"/>
                  <a:ext cx="4974120" cy="120852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14" name="Ink 113">
                  <a:extLst>
                    <a:ext uri="{FF2B5EF4-FFF2-40B4-BE49-F238E27FC236}">
                      <a16:creationId xmlns:a16="http://schemas.microsoft.com/office/drawing/2014/main" id="{CEC69BD2-30C9-0BB2-37C7-C10A60E5F661}"/>
                    </a:ext>
                  </a:extLst>
                </p14:cNvPr>
                <p14:cNvContentPartPr/>
                <p14:nvPr/>
              </p14:nvContentPartPr>
              <p14:xfrm>
                <a:off x="5568174" y="5261516"/>
                <a:ext cx="174240" cy="165960"/>
              </p14:xfrm>
            </p:contentPart>
          </mc:Choice>
          <mc:Fallback xmlns="">
            <p:pic>
              <p:nvPicPr>
                <p:cNvPr id="114" name="Ink 113">
                  <a:extLst>
                    <a:ext uri="{FF2B5EF4-FFF2-40B4-BE49-F238E27FC236}">
                      <a16:creationId xmlns:a16="http://schemas.microsoft.com/office/drawing/2014/main" id="{CEC69BD2-30C9-0BB2-37C7-C10A60E5F661}"/>
                    </a:ext>
                  </a:extLst>
                </p:cNvPr>
                <p:cNvPicPr/>
                <p:nvPr/>
              </p:nvPicPr>
              <p:blipFill>
                <a:blip r:embed="rId185"/>
                <a:stretch>
                  <a:fillRect/>
                </a:stretch>
              </p:blipFill>
              <p:spPr>
                <a:xfrm>
                  <a:off x="5559534" y="5252516"/>
                  <a:ext cx="191880" cy="18360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16" name="Ink 115">
                  <a:extLst>
                    <a:ext uri="{FF2B5EF4-FFF2-40B4-BE49-F238E27FC236}">
                      <a16:creationId xmlns:a16="http://schemas.microsoft.com/office/drawing/2014/main" id="{B91A0967-65CA-7E49-DC6E-6B9E71EA5985}"/>
                    </a:ext>
                  </a:extLst>
                </p14:cNvPr>
                <p14:cNvContentPartPr/>
                <p14:nvPr/>
              </p14:nvContentPartPr>
              <p14:xfrm>
                <a:off x="5737374" y="5279876"/>
                <a:ext cx="4858920" cy="834840"/>
              </p14:xfrm>
            </p:contentPart>
          </mc:Choice>
          <mc:Fallback xmlns="">
            <p:pic>
              <p:nvPicPr>
                <p:cNvPr id="116" name="Ink 115">
                  <a:extLst>
                    <a:ext uri="{FF2B5EF4-FFF2-40B4-BE49-F238E27FC236}">
                      <a16:creationId xmlns:a16="http://schemas.microsoft.com/office/drawing/2014/main" id="{B91A0967-65CA-7E49-DC6E-6B9E71EA5985}"/>
                    </a:ext>
                  </a:extLst>
                </p:cNvPr>
                <p:cNvPicPr/>
                <p:nvPr/>
              </p:nvPicPr>
              <p:blipFill>
                <a:blip r:embed="rId187"/>
                <a:stretch>
                  <a:fillRect/>
                </a:stretch>
              </p:blipFill>
              <p:spPr>
                <a:xfrm>
                  <a:off x="5728374" y="5271236"/>
                  <a:ext cx="4876560" cy="85248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17" name="Ink 116">
                  <a:extLst>
                    <a:ext uri="{FF2B5EF4-FFF2-40B4-BE49-F238E27FC236}">
                      <a16:creationId xmlns:a16="http://schemas.microsoft.com/office/drawing/2014/main" id="{50677584-E454-0730-89E8-C2B3B84E0626}"/>
                    </a:ext>
                  </a:extLst>
                </p14:cNvPr>
                <p14:cNvContentPartPr/>
                <p14:nvPr/>
              </p14:nvContentPartPr>
              <p14:xfrm>
                <a:off x="5674014" y="5453756"/>
                <a:ext cx="186480" cy="205200"/>
              </p14:xfrm>
            </p:contentPart>
          </mc:Choice>
          <mc:Fallback xmlns="">
            <p:pic>
              <p:nvPicPr>
                <p:cNvPr id="117" name="Ink 116">
                  <a:extLst>
                    <a:ext uri="{FF2B5EF4-FFF2-40B4-BE49-F238E27FC236}">
                      <a16:creationId xmlns:a16="http://schemas.microsoft.com/office/drawing/2014/main" id="{50677584-E454-0730-89E8-C2B3B84E0626}"/>
                    </a:ext>
                  </a:extLst>
                </p:cNvPr>
                <p:cNvPicPr/>
                <p:nvPr/>
              </p:nvPicPr>
              <p:blipFill>
                <a:blip r:embed="rId189"/>
                <a:stretch>
                  <a:fillRect/>
                </a:stretch>
              </p:blipFill>
              <p:spPr>
                <a:xfrm>
                  <a:off x="5665014" y="5444756"/>
                  <a:ext cx="204120" cy="22284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19" name="Ink 118">
                  <a:extLst>
                    <a:ext uri="{FF2B5EF4-FFF2-40B4-BE49-F238E27FC236}">
                      <a16:creationId xmlns:a16="http://schemas.microsoft.com/office/drawing/2014/main" id="{1AF606DD-DE1F-A931-CC34-9AC545D69B2B}"/>
                    </a:ext>
                  </a:extLst>
                </p14:cNvPr>
                <p14:cNvContentPartPr/>
                <p14:nvPr/>
              </p14:nvContentPartPr>
              <p14:xfrm>
                <a:off x="3559014" y="5395436"/>
                <a:ext cx="28440" cy="167760"/>
              </p14:xfrm>
            </p:contentPart>
          </mc:Choice>
          <mc:Fallback xmlns="">
            <p:pic>
              <p:nvPicPr>
                <p:cNvPr id="119" name="Ink 118">
                  <a:extLst>
                    <a:ext uri="{FF2B5EF4-FFF2-40B4-BE49-F238E27FC236}">
                      <a16:creationId xmlns:a16="http://schemas.microsoft.com/office/drawing/2014/main" id="{1AF606DD-DE1F-A931-CC34-9AC545D69B2B}"/>
                    </a:ext>
                  </a:extLst>
                </p:cNvPr>
                <p:cNvPicPr/>
                <p:nvPr/>
              </p:nvPicPr>
              <p:blipFill>
                <a:blip r:embed="rId191"/>
                <a:stretch>
                  <a:fillRect/>
                </a:stretch>
              </p:blipFill>
              <p:spPr>
                <a:xfrm>
                  <a:off x="3550374" y="5386796"/>
                  <a:ext cx="46080" cy="18540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20" name="Ink 119">
                  <a:extLst>
                    <a:ext uri="{FF2B5EF4-FFF2-40B4-BE49-F238E27FC236}">
                      <a16:creationId xmlns:a16="http://schemas.microsoft.com/office/drawing/2014/main" id="{FEC66B77-D623-1F97-FB0C-BAD19A78BFCF}"/>
                    </a:ext>
                  </a:extLst>
                </p14:cNvPr>
                <p14:cNvContentPartPr/>
                <p14:nvPr/>
              </p14:nvContentPartPr>
              <p14:xfrm>
                <a:off x="3593574" y="5238116"/>
                <a:ext cx="15120" cy="12240"/>
              </p14:xfrm>
            </p:contentPart>
          </mc:Choice>
          <mc:Fallback xmlns="">
            <p:pic>
              <p:nvPicPr>
                <p:cNvPr id="120" name="Ink 119">
                  <a:extLst>
                    <a:ext uri="{FF2B5EF4-FFF2-40B4-BE49-F238E27FC236}">
                      <a16:creationId xmlns:a16="http://schemas.microsoft.com/office/drawing/2014/main" id="{FEC66B77-D623-1F97-FB0C-BAD19A78BFCF}"/>
                    </a:ext>
                  </a:extLst>
                </p:cNvPr>
                <p:cNvPicPr/>
                <p:nvPr/>
              </p:nvPicPr>
              <p:blipFill>
                <a:blip r:embed="rId193"/>
                <a:stretch>
                  <a:fillRect/>
                </a:stretch>
              </p:blipFill>
              <p:spPr>
                <a:xfrm>
                  <a:off x="3584574" y="5229476"/>
                  <a:ext cx="32760" cy="2988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21" name="Ink 120">
                  <a:extLst>
                    <a:ext uri="{FF2B5EF4-FFF2-40B4-BE49-F238E27FC236}">
                      <a16:creationId xmlns:a16="http://schemas.microsoft.com/office/drawing/2014/main" id="{ABA11E97-C756-0A64-6B1A-C2A75BEDEB3A}"/>
                    </a:ext>
                  </a:extLst>
                </p14:cNvPr>
                <p14:cNvContentPartPr/>
                <p14:nvPr/>
              </p14:nvContentPartPr>
              <p14:xfrm>
                <a:off x="3690414" y="5208236"/>
                <a:ext cx="176040" cy="315360"/>
              </p14:xfrm>
            </p:contentPart>
          </mc:Choice>
          <mc:Fallback xmlns="">
            <p:pic>
              <p:nvPicPr>
                <p:cNvPr id="121" name="Ink 120">
                  <a:extLst>
                    <a:ext uri="{FF2B5EF4-FFF2-40B4-BE49-F238E27FC236}">
                      <a16:creationId xmlns:a16="http://schemas.microsoft.com/office/drawing/2014/main" id="{ABA11E97-C756-0A64-6B1A-C2A75BEDEB3A}"/>
                    </a:ext>
                  </a:extLst>
                </p:cNvPr>
                <p:cNvPicPr/>
                <p:nvPr/>
              </p:nvPicPr>
              <p:blipFill>
                <a:blip r:embed="rId195"/>
                <a:stretch>
                  <a:fillRect/>
                </a:stretch>
              </p:blipFill>
              <p:spPr>
                <a:xfrm>
                  <a:off x="3681414" y="5199236"/>
                  <a:ext cx="193680" cy="33300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122" name="Ink 121">
                  <a:extLst>
                    <a:ext uri="{FF2B5EF4-FFF2-40B4-BE49-F238E27FC236}">
                      <a16:creationId xmlns:a16="http://schemas.microsoft.com/office/drawing/2014/main" id="{BC6C4962-9EE4-ABAE-31B1-1C7DCCF5F50F}"/>
                    </a:ext>
                  </a:extLst>
                </p14:cNvPr>
                <p14:cNvContentPartPr/>
                <p14:nvPr/>
              </p14:nvContentPartPr>
              <p14:xfrm>
                <a:off x="3909294" y="5325596"/>
                <a:ext cx="34920" cy="160200"/>
              </p14:xfrm>
            </p:contentPart>
          </mc:Choice>
          <mc:Fallback xmlns="">
            <p:pic>
              <p:nvPicPr>
                <p:cNvPr id="122" name="Ink 121">
                  <a:extLst>
                    <a:ext uri="{FF2B5EF4-FFF2-40B4-BE49-F238E27FC236}">
                      <a16:creationId xmlns:a16="http://schemas.microsoft.com/office/drawing/2014/main" id="{BC6C4962-9EE4-ABAE-31B1-1C7DCCF5F50F}"/>
                    </a:ext>
                  </a:extLst>
                </p:cNvPr>
                <p:cNvPicPr/>
                <p:nvPr/>
              </p:nvPicPr>
              <p:blipFill>
                <a:blip r:embed="rId197"/>
                <a:stretch>
                  <a:fillRect/>
                </a:stretch>
              </p:blipFill>
              <p:spPr>
                <a:xfrm>
                  <a:off x="3900294" y="5316596"/>
                  <a:ext cx="52560" cy="17784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23" name="Ink 122">
                  <a:extLst>
                    <a:ext uri="{FF2B5EF4-FFF2-40B4-BE49-F238E27FC236}">
                      <a16:creationId xmlns:a16="http://schemas.microsoft.com/office/drawing/2014/main" id="{C9B9FCA1-C1F8-56CE-8C13-471B39BAAA87}"/>
                    </a:ext>
                  </a:extLst>
                </p14:cNvPr>
                <p14:cNvContentPartPr/>
                <p14:nvPr/>
              </p14:nvContentPartPr>
              <p14:xfrm>
                <a:off x="4030614" y="5299676"/>
                <a:ext cx="462600" cy="159120"/>
              </p14:xfrm>
            </p:contentPart>
          </mc:Choice>
          <mc:Fallback xmlns="">
            <p:pic>
              <p:nvPicPr>
                <p:cNvPr id="123" name="Ink 122">
                  <a:extLst>
                    <a:ext uri="{FF2B5EF4-FFF2-40B4-BE49-F238E27FC236}">
                      <a16:creationId xmlns:a16="http://schemas.microsoft.com/office/drawing/2014/main" id="{C9B9FCA1-C1F8-56CE-8C13-471B39BAAA87}"/>
                    </a:ext>
                  </a:extLst>
                </p:cNvPr>
                <p:cNvPicPr/>
                <p:nvPr/>
              </p:nvPicPr>
              <p:blipFill>
                <a:blip r:embed="rId199"/>
                <a:stretch>
                  <a:fillRect/>
                </a:stretch>
              </p:blipFill>
              <p:spPr>
                <a:xfrm>
                  <a:off x="4021614" y="5290676"/>
                  <a:ext cx="480240" cy="17676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24" name="Ink 123">
                  <a:extLst>
                    <a:ext uri="{FF2B5EF4-FFF2-40B4-BE49-F238E27FC236}">
                      <a16:creationId xmlns:a16="http://schemas.microsoft.com/office/drawing/2014/main" id="{BD1ECFDE-A2A6-B48D-C111-40D2A3C41ED2}"/>
                    </a:ext>
                  </a:extLst>
                </p14:cNvPr>
                <p14:cNvContentPartPr/>
                <p14:nvPr/>
              </p14:nvContentPartPr>
              <p14:xfrm>
                <a:off x="3775734" y="5635196"/>
                <a:ext cx="228240" cy="244800"/>
              </p14:xfrm>
            </p:contentPart>
          </mc:Choice>
          <mc:Fallback xmlns="">
            <p:pic>
              <p:nvPicPr>
                <p:cNvPr id="124" name="Ink 123">
                  <a:extLst>
                    <a:ext uri="{FF2B5EF4-FFF2-40B4-BE49-F238E27FC236}">
                      <a16:creationId xmlns:a16="http://schemas.microsoft.com/office/drawing/2014/main" id="{BD1ECFDE-A2A6-B48D-C111-40D2A3C41ED2}"/>
                    </a:ext>
                  </a:extLst>
                </p:cNvPr>
                <p:cNvPicPr/>
                <p:nvPr/>
              </p:nvPicPr>
              <p:blipFill>
                <a:blip r:embed="rId201"/>
                <a:stretch>
                  <a:fillRect/>
                </a:stretch>
              </p:blipFill>
              <p:spPr>
                <a:xfrm>
                  <a:off x="3767094" y="5626556"/>
                  <a:ext cx="245880" cy="26244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126" name="Ink 125">
                  <a:extLst>
                    <a:ext uri="{FF2B5EF4-FFF2-40B4-BE49-F238E27FC236}">
                      <a16:creationId xmlns:a16="http://schemas.microsoft.com/office/drawing/2014/main" id="{C06B7B55-B526-D3C0-B536-660B358DB1C3}"/>
                    </a:ext>
                  </a:extLst>
                </p14:cNvPr>
                <p14:cNvContentPartPr/>
                <p14:nvPr/>
              </p14:nvContentPartPr>
              <p14:xfrm>
                <a:off x="3805254" y="5650676"/>
                <a:ext cx="71640" cy="81720"/>
              </p14:xfrm>
            </p:contentPart>
          </mc:Choice>
          <mc:Fallback xmlns="">
            <p:pic>
              <p:nvPicPr>
                <p:cNvPr id="126" name="Ink 125">
                  <a:extLst>
                    <a:ext uri="{FF2B5EF4-FFF2-40B4-BE49-F238E27FC236}">
                      <a16:creationId xmlns:a16="http://schemas.microsoft.com/office/drawing/2014/main" id="{C06B7B55-B526-D3C0-B536-660B358DB1C3}"/>
                    </a:ext>
                  </a:extLst>
                </p:cNvPr>
                <p:cNvPicPr/>
                <p:nvPr/>
              </p:nvPicPr>
              <p:blipFill>
                <a:blip r:embed="rId203"/>
                <a:stretch>
                  <a:fillRect/>
                </a:stretch>
              </p:blipFill>
              <p:spPr>
                <a:xfrm>
                  <a:off x="3796254" y="5641676"/>
                  <a:ext cx="89280" cy="9936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127" name="Ink 126">
                  <a:extLst>
                    <a:ext uri="{FF2B5EF4-FFF2-40B4-BE49-F238E27FC236}">
                      <a16:creationId xmlns:a16="http://schemas.microsoft.com/office/drawing/2014/main" id="{47B174AC-F52E-C7F7-0B32-552468547F2D}"/>
                    </a:ext>
                  </a:extLst>
                </p14:cNvPr>
                <p14:cNvContentPartPr/>
                <p14:nvPr/>
              </p14:nvContentPartPr>
              <p14:xfrm>
                <a:off x="4039974" y="5732036"/>
                <a:ext cx="237240" cy="11880"/>
              </p14:xfrm>
            </p:contentPart>
          </mc:Choice>
          <mc:Fallback xmlns="">
            <p:pic>
              <p:nvPicPr>
                <p:cNvPr id="127" name="Ink 126">
                  <a:extLst>
                    <a:ext uri="{FF2B5EF4-FFF2-40B4-BE49-F238E27FC236}">
                      <a16:creationId xmlns:a16="http://schemas.microsoft.com/office/drawing/2014/main" id="{47B174AC-F52E-C7F7-0B32-552468547F2D}"/>
                    </a:ext>
                  </a:extLst>
                </p:cNvPr>
                <p:cNvPicPr/>
                <p:nvPr/>
              </p:nvPicPr>
              <p:blipFill>
                <a:blip r:embed="rId205"/>
                <a:stretch>
                  <a:fillRect/>
                </a:stretch>
              </p:blipFill>
              <p:spPr>
                <a:xfrm>
                  <a:off x="4031334" y="5723036"/>
                  <a:ext cx="25488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128" name="Ink 127">
                  <a:extLst>
                    <a:ext uri="{FF2B5EF4-FFF2-40B4-BE49-F238E27FC236}">
                      <a16:creationId xmlns:a16="http://schemas.microsoft.com/office/drawing/2014/main" id="{8196E6DD-7904-AFD2-69C7-5A17983A40B1}"/>
                    </a:ext>
                  </a:extLst>
                </p14:cNvPr>
                <p14:cNvContentPartPr/>
                <p14:nvPr/>
              </p14:nvContentPartPr>
              <p14:xfrm>
                <a:off x="4297734" y="5552756"/>
                <a:ext cx="472680" cy="378360"/>
              </p14:xfrm>
            </p:contentPart>
          </mc:Choice>
          <mc:Fallback xmlns="">
            <p:pic>
              <p:nvPicPr>
                <p:cNvPr id="128" name="Ink 127">
                  <a:extLst>
                    <a:ext uri="{FF2B5EF4-FFF2-40B4-BE49-F238E27FC236}">
                      <a16:creationId xmlns:a16="http://schemas.microsoft.com/office/drawing/2014/main" id="{8196E6DD-7904-AFD2-69C7-5A17983A40B1}"/>
                    </a:ext>
                  </a:extLst>
                </p:cNvPr>
                <p:cNvPicPr/>
                <p:nvPr/>
              </p:nvPicPr>
              <p:blipFill>
                <a:blip r:embed="rId207"/>
                <a:stretch>
                  <a:fillRect/>
                </a:stretch>
              </p:blipFill>
              <p:spPr>
                <a:xfrm>
                  <a:off x="4288734" y="5543756"/>
                  <a:ext cx="490320" cy="39600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29" name="Ink 128">
                  <a:extLst>
                    <a:ext uri="{FF2B5EF4-FFF2-40B4-BE49-F238E27FC236}">
                      <a16:creationId xmlns:a16="http://schemas.microsoft.com/office/drawing/2014/main" id="{AB5998CE-6FFA-00A4-4767-C47BF3837A77}"/>
                    </a:ext>
                  </a:extLst>
                </p14:cNvPr>
                <p14:cNvContentPartPr/>
                <p14:nvPr/>
              </p14:nvContentPartPr>
              <p14:xfrm>
                <a:off x="4369734" y="5644916"/>
                <a:ext cx="121320" cy="177120"/>
              </p14:xfrm>
            </p:contentPart>
          </mc:Choice>
          <mc:Fallback xmlns="">
            <p:pic>
              <p:nvPicPr>
                <p:cNvPr id="129" name="Ink 128">
                  <a:extLst>
                    <a:ext uri="{FF2B5EF4-FFF2-40B4-BE49-F238E27FC236}">
                      <a16:creationId xmlns:a16="http://schemas.microsoft.com/office/drawing/2014/main" id="{AB5998CE-6FFA-00A4-4767-C47BF3837A77}"/>
                    </a:ext>
                  </a:extLst>
                </p:cNvPr>
                <p:cNvPicPr/>
                <p:nvPr/>
              </p:nvPicPr>
              <p:blipFill>
                <a:blip r:embed="rId209"/>
                <a:stretch>
                  <a:fillRect/>
                </a:stretch>
              </p:blipFill>
              <p:spPr>
                <a:xfrm>
                  <a:off x="4360734" y="5635916"/>
                  <a:ext cx="138960" cy="19476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130" name="Ink 129">
                  <a:extLst>
                    <a:ext uri="{FF2B5EF4-FFF2-40B4-BE49-F238E27FC236}">
                      <a16:creationId xmlns:a16="http://schemas.microsoft.com/office/drawing/2014/main" id="{46FBAEF1-8509-9B05-F451-83D544C968E1}"/>
                    </a:ext>
                  </a:extLst>
                </p14:cNvPr>
                <p14:cNvContentPartPr/>
                <p14:nvPr/>
              </p14:nvContentPartPr>
              <p14:xfrm>
                <a:off x="4473774" y="5588036"/>
                <a:ext cx="133920" cy="250560"/>
              </p14:xfrm>
            </p:contentPart>
          </mc:Choice>
          <mc:Fallback xmlns="">
            <p:pic>
              <p:nvPicPr>
                <p:cNvPr id="130" name="Ink 129">
                  <a:extLst>
                    <a:ext uri="{FF2B5EF4-FFF2-40B4-BE49-F238E27FC236}">
                      <a16:creationId xmlns:a16="http://schemas.microsoft.com/office/drawing/2014/main" id="{46FBAEF1-8509-9B05-F451-83D544C968E1}"/>
                    </a:ext>
                  </a:extLst>
                </p:cNvPr>
                <p:cNvPicPr/>
                <p:nvPr/>
              </p:nvPicPr>
              <p:blipFill>
                <a:blip r:embed="rId211"/>
                <a:stretch>
                  <a:fillRect/>
                </a:stretch>
              </p:blipFill>
              <p:spPr>
                <a:xfrm>
                  <a:off x="4464774" y="5579396"/>
                  <a:ext cx="151560" cy="268200"/>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131" name="Ink 130">
                  <a:extLst>
                    <a:ext uri="{FF2B5EF4-FFF2-40B4-BE49-F238E27FC236}">
                      <a16:creationId xmlns:a16="http://schemas.microsoft.com/office/drawing/2014/main" id="{3B4F59A8-D25F-5CBC-53BE-384C0C246032}"/>
                    </a:ext>
                  </a:extLst>
                </p14:cNvPr>
                <p14:cNvContentPartPr/>
                <p14:nvPr/>
              </p14:nvContentPartPr>
              <p14:xfrm>
                <a:off x="4508334" y="5720876"/>
                <a:ext cx="112320" cy="70920"/>
              </p14:xfrm>
            </p:contentPart>
          </mc:Choice>
          <mc:Fallback xmlns="">
            <p:pic>
              <p:nvPicPr>
                <p:cNvPr id="131" name="Ink 130">
                  <a:extLst>
                    <a:ext uri="{FF2B5EF4-FFF2-40B4-BE49-F238E27FC236}">
                      <a16:creationId xmlns:a16="http://schemas.microsoft.com/office/drawing/2014/main" id="{3B4F59A8-D25F-5CBC-53BE-384C0C246032}"/>
                    </a:ext>
                  </a:extLst>
                </p:cNvPr>
                <p:cNvPicPr/>
                <p:nvPr/>
              </p:nvPicPr>
              <p:blipFill>
                <a:blip r:embed="rId213"/>
                <a:stretch>
                  <a:fillRect/>
                </a:stretch>
              </p:blipFill>
              <p:spPr>
                <a:xfrm>
                  <a:off x="4499694" y="5711876"/>
                  <a:ext cx="129960" cy="8856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132" name="Ink 131">
                  <a:extLst>
                    <a:ext uri="{FF2B5EF4-FFF2-40B4-BE49-F238E27FC236}">
                      <a16:creationId xmlns:a16="http://schemas.microsoft.com/office/drawing/2014/main" id="{B1A5CE1E-C95D-3D05-EB9F-0DB1506F81C1}"/>
                    </a:ext>
                  </a:extLst>
                </p14:cNvPr>
                <p14:cNvContentPartPr/>
                <p14:nvPr/>
              </p14:nvContentPartPr>
              <p14:xfrm>
                <a:off x="4770054" y="5683076"/>
                <a:ext cx="126000" cy="10440"/>
              </p14:xfrm>
            </p:contentPart>
          </mc:Choice>
          <mc:Fallback xmlns="">
            <p:pic>
              <p:nvPicPr>
                <p:cNvPr id="132" name="Ink 131">
                  <a:extLst>
                    <a:ext uri="{FF2B5EF4-FFF2-40B4-BE49-F238E27FC236}">
                      <a16:creationId xmlns:a16="http://schemas.microsoft.com/office/drawing/2014/main" id="{B1A5CE1E-C95D-3D05-EB9F-0DB1506F81C1}"/>
                    </a:ext>
                  </a:extLst>
                </p:cNvPr>
                <p:cNvPicPr/>
                <p:nvPr/>
              </p:nvPicPr>
              <p:blipFill>
                <a:blip r:embed="rId215"/>
                <a:stretch>
                  <a:fillRect/>
                </a:stretch>
              </p:blipFill>
              <p:spPr>
                <a:xfrm>
                  <a:off x="4761414" y="5674076"/>
                  <a:ext cx="14364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133" name="Ink 132">
                  <a:extLst>
                    <a:ext uri="{FF2B5EF4-FFF2-40B4-BE49-F238E27FC236}">
                      <a16:creationId xmlns:a16="http://schemas.microsoft.com/office/drawing/2014/main" id="{FA3C6AFD-C414-6B2E-F213-85FB5B286642}"/>
                    </a:ext>
                  </a:extLst>
                </p14:cNvPr>
                <p14:cNvContentPartPr/>
                <p14:nvPr/>
              </p14:nvContentPartPr>
              <p14:xfrm>
                <a:off x="4973094" y="5513876"/>
                <a:ext cx="510480" cy="466560"/>
              </p14:xfrm>
            </p:contentPart>
          </mc:Choice>
          <mc:Fallback xmlns="">
            <p:pic>
              <p:nvPicPr>
                <p:cNvPr id="133" name="Ink 132">
                  <a:extLst>
                    <a:ext uri="{FF2B5EF4-FFF2-40B4-BE49-F238E27FC236}">
                      <a16:creationId xmlns:a16="http://schemas.microsoft.com/office/drawing/2014/main" id="{FA3C6AFD-C414-6B2E-F213-85FB5B286642}"/>
                    </a:ext>
                  </a:extLst>
                </p:cNvPr>
                <p:cNvPicPr/>
                <p:nvPr/>
              </p:nvPicPr>
              <p:blipFill>
                <a:blip r:embed="rId217"/>
                <a:stretch>
                  <a:fillRect/>
                </a:stretch>
              </p:blipFill>
              <p:spPr>
                <a:xfrm>
                  <a:off x="4964094" y="5504876"/>
                  <a:ext cx="528120" cy="48420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134" name="Ink 133">
                  <a:extLst>
                    <a:ext uri="{FF2B5EF4-FFF2-40B4-BE49-F238E27FC236}">
                      <a16:creationId xmlns:a16="http://schemas.microsoft.com/office/drawing/2014/main" id="{7CA266E2-8079-F260-EB0C-3DF2624E8CA8}"/>
                    </a:ext>
                  </a:extLst>
                </p14:cNvPr>
                <p14:cNvContentPartPr/>
                <p14:nvPr/>
              </p14:nvContentPartPr>
              <p14:xfrm>
                <a:off x="5083254" y="5680196"/>
                <a:ext cx="322200" cy="106560"/>
              </p14:xfrm>
            </p:contentPart>
          </mc:Choice>
          <mc:Fallback xmlns="">
            <p:pic>
              <p:nvPicPr>
                <p:cNvPr id="134" name="Ink 133">
                  <a:extLst>
                    <a:ext uri="{FF2B5EF4-FFF2-40B4-BE49-F238E27FC236}">
                      <a16:creationId xmlns:a16="http://schemas.microsoft.com/office/drawing/2014/main" id="{7CA266E2-8079-F260-EB0C-3DF2624E8CA8}"/>
                    </a:ext>
                  </a:extLst>
                </p:cNvPr>
                <p:cNvPicPr/>
                <p:nvPr/>
              </p:nvPicPr>
              <p:blipFill>
                <a:blip r:embed="rId219"/>
                <a:stretch>
                  <a:fillRect/>
                </a:stretch>
              </p:blipFill>
              <p:spPr>
                <a:xfrm>
                  <a:off x="5074254" y="5671196"/>
                  <a:ext cx="339840" cy="12420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136" name="Ink 135">
                  <a:extLst>
                    <a:ext uri="{FF2B5EF4-FFF2-40B4-BE49-F238E27FC236}">
                      <a16:creationId xmlns:a16="http://schemas.microsoft.com/office/drawing/2014/main" id="{F8BEAA16-7E47-488E-1ADD-9DA5CD431392}"/>
                    </a:ext>
                  </a:extLst>
                </p14:cNvPr>
                <p14:cNvContentPartPr/>
                <p14:nvPr/>
              </p14:nvContentPartPr>
              <p14:xfrm>
                <a:off x="5230494" y="6004916"/>
                <a:ext cx="20880" cy="161280"/>
              </p14:xfrm>
            </p:contentPart>
          </mc:Choice>
          <mc:Fallback xmlns="">
            <p:pic>
              <p:nvPicPr>
                <p:cNvPr id="136" name="Ink 135">
                  <a:extLst>
                    <a:ext uri="{FF2B5EF4-FFF2-40B4-BE49-F238E27FC236}">
                      <a16:creationId xmlns:a16="http://schemas.microsoft.com/office/drawing/2014/main" id="{F8BEAA16-7E47-488E-1ADD-9DA5CD431392}"/>
                    </a:ext>
                  </a:extLst>
                </p:cNvPr>
                <p:cNvPicPr/>
                <p:nvPr/>
              </p:nvPicPr>
              <p:blipFill>
                <a:blip r:embed="rId221"/>
                <a:stretch>
                  <a:fillRect/>
                </a:stretch>
              </p:blipFill>
              <p:spPr>
                <a:xfrm>
                  <a:off x="5221494" y="5996276"/>
                  <a:ext cx="38520" cy="17892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138" name="Ink 137">
                  <a:extLst>
                    <a:ext uri="{FF2B5EF4-FFF2-40B4-BE49-F238E27FC236}">
                      <a16:creationId xmlns:a16="http://schemas.microsoft.com/office/drawing/2014/main" id="{B6359253-F58F-050E-F352-4069F7049C82}"/>
                    </a:ext>
                  </a:extLst>
                </p14:cNvPr>
                <p14:cNvContentPartPr/>
                <p14:nvPr/>
              </p14:nvContentPartPr>
              <p14:xfrm>
                <a:off x="4950054" y="6141716"/>
                <a:ext cx="667080" cy="497880"/>
              </p14:xfrm>
            </p:contentPart>
          </mc:Choice>
          <mc:Fallback xmlns="">
            <p:pic>
              <p:nvPicPr>
                <p:cNvPr id="138" name="Ink 137">
                  <a:extLst>
                    <a:ext uri="{FF2B5EF4-FFF2-40B4-BE49-F238E27FC236}">
                      <a16:creationId xmlns:a16="http://schemas.microsoft.com/office/drawing/2014/main" id="{B6359253-F58F-050E-F352-4069F7049C82}"/>
                    </a:ext>
                  </a:extLst>
                </p:cNvPr>
                <p:cNvPicPr/>
                <p:nvPr/>
              </p:nvPicPr>
              <p:blipFill>
                <a:blip r:embed="rId223"/>
                <a:stretch>
                  <a:fillRect/>
                </a:stretch>
              </p:blipFill>
              <p:spPr>
                <a:xfrm>
                  <a:off x="4941054" y="6132716"/>
                  <a:ext cx="684720" cy="51552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139" name="Ink 138">
                  <a:extLst>
                    <a:ext uri="{FF2B5EF4-FFF2-40B4-BE49-F238E27FC236}">
                      <a16:creationId xmlns:a16="http://schemas.microsoft.com/office/drawing/2014/main" id="{9C8AB3DC-4EDD-9AAC-42B2-E1311D231778}"/>
                    </a:ext>
                  </a:extLst>
                </p14:cNvPr>
                <p14:cNvContentPartPr/>
                <p14:nvPr/>
              </p14:nvContentPartPr>
              <p14:xfrm>
                <a:off x="5063814" y="6318116"/>
                <a:ext cx="366840" cy="253800"/>
              </p14:xfrm>
            </p:contentPart>
          </mc:Choice>
          <mc:Fallback xmlns="">
            <p:pic>
              <p:nvPicPr>
                <p:cNvPr id="139" name="Ink 138">
                  <a:extLst>
                    <a:ext uri="{FF2B5EF4-FFF2-40B4-BE49-F238E27FC236}">
                      <a16:creationId xmlns:a16="http://schemas.microsoft.com/office/drawing/2014/main" id="{9C8AB3DC-4EDD-9AAC-42B2-E1311D231778}"/>
                    </a:ext>
                  </a:extLst>
                </p:cNvPr>
                <p:cNvPicPr/>
                <p:nvPr/>
              </p:nvPicPr>
              <p:blipFill>
                <a:blip r:embed="rId225"/>
                <a:stretch>
                  <a:fillRect/>
                </a:stretch>
              </p:blipFill>
              <p:spPr>
                <a:xfrm>
                  <a:off x="5054814" y="6309116"/>
                  <a:ext cx="384480" cy="27144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140" name="Ink 139">
                  <a:extLst>
                    <a:ext uri="{FF2B5EF4-FFF2-40B4-BE49-F238E27FC236}">
                      <a16:creationId xmlns:a16="http://schemas.microsoft.com/office/drawing/2014/main" id="{A950899F-091A-251B-84A2-5BE196FE9C09}"/>
                    </a:ext>
                  </a:extLst>
                </p14:cNvPr>
                <p14:cNvContentPartPr/>
                <p14:nvPr/>
              </p14:nvContentPartPr>
              <p14:xfrm>
                <a:off x="5330214" y="6227036"/>
                <a:ext cx="172080" cy="120240"/>
              </p14:xfrm>
            </p:contentPart>
          </mc:Choice>
          <mc:Fallback xmlns="">
            <p:pic>
              <p:nvPicPr>
                <p:cNvPr id="140" name="Ink 139">
                  <a:extLst>
                    <a:ext uri="{FF2B5EF4-FFF2-40B4-BE49-F238E27FC236}">
                      <a16:creationId xmlns:a16="http://schemas.microsoft.com/office/drawing/2014/main" id="{A950899F-091A-251B-84A2-5BE196FE9C09}"/>
                    </a:ext>
                  </a:extLst>
                </p:cNvPr>
                <p:cNvPicPr/>
                <p:nvPr/>
              </p:nvPicPr>
              <p:blipFill>
                <a:blip r:embed="rId227"/>
                <a:stretch>
                  <a:fillRect/>
                </a:stretch>
              </p:blipFill>
              <p:spPr>
                <a:xfrm>
                  <a:off x="5321214" y="6218396"/>
                  <a:ext cx="18972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142" name="Ink 141">
                  <a:extLst>
                    <a:ext uri="{FF2B5EF4-FFF2-40B4-BE49-F238E27FC236}">
                      <a16:creationId xmlns:a16="http://schemas.microsoft.com/office/drawing/2014/main" id="{81CFFE65-8DC4-A141-4E26-B4DC24514A24}"/>
                    </a:ext>
                  </a:extLst>
                </p14:cNvPr>
                <p14:cNvContentPartPr/>
                <p14:nvPr/>
              </p14:nvContentPartPr>
              <p14:xfrm>
                <a:off x="5683014" y="6352316"/>
                <a:ext cx="523440" cy="19080"/>
              </p14:xfrm>
            </p:contentPart>
          </mc:Choice>
          <mc:Fallback xmlns="">
            <p:pic>
              <p:nvPicPr>
                <p:cNvPr id="142" name="Ink 141">
                  <a:extLst>
                    <a:ext uri="{FF2B5EF4-FFF2-40B4-BE49-F238E27FC236}">
                      <a16:creationId xmlns:a16="http://schemas.microsoft.com/office/drawing/2014/main" id="{81CFFE65-8DC4-A141-4E26-B4DC24514A24}"/>
                    </a:ext>
                  </a:extLst>
                </p:cNvPr>
                <p:cNvPicPr/>
                <p:nvPr/>
              </p:nvPicPr>
              <p:blipFill>
                <a:blip r:embed="rId229"/>
                <a:stretch>
                  <a:fillRect/>
                </a:stretch>
              </p:blipFill>
              <p:spPr>
                <a:xfrm>
                  <a:off x="5674014" y="6343676"/>
                  <a:ext cx="54108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43" name="Ink 142">
                  <a:extLst>
                    <a:ext uri="{FF2B5EF4-FFF2-40B4-BE49-F238E27FC236}">
                      <a16:creationId xmlns:a16="http://schemas.microsoft.com/office/drawing/2014/main" id="{E411766B-8724-AAFC-1483-5566403CD840}"/>
                    </a:ext>
                  </a:extLst>
                </p14:cNvPr>
                <p14:cNvContentPartPr/>
                <p14:nvPr/>
              </p14:nvContentPartPr>
              <p14:xfrm>
                <a:off x="6130134" y="6179516"/>
                <a:ext cx="578520" cy="497520"/>
              </p14:xfrm>
            </p:contentPart>
          </mc:Choice>
          <mc:Fallback xmlns="">
            <p:pic>
              <p:nvPicPr>
                <p:cNvPr id="143" name="Ink 142">
                  <a:extLst>
                    <a:ext uri="{FF2B5EF4-FFF2-40B4-BE49-F238E27FC236}">
                      <a16:creationId xmlns:a16="http://schemas.microsoft.com/office/drawing/2014/main" id="{E411766B-8724-AAFC-1483-5566403CD840}"/>
                    </a:ext>
                  </a:extLst>
                </p:cNvPr>
                <p:cNvPicPr/>
                <p:nvPr/>
              </p:nvPicPr>
              <p:blipFill>
                <a:blip r:embed="rId231"/>
                <a:stretch>
                  <a:fillRect/>
                </a:stretch>
              </p:blipFill>
              <p:spPr>
                <a:xfrm>
                  <a:off x="6121494" y="6170876"/>
                  <a:ext cx="596160" cy="51516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44" name="Ink 143">
                  <a:extLst>
                    <a:ext uri="{FF2B5EF4-FFF2-40B4-BE49-F238E27FC236}">
                      <a16:creationId xmlns:a16="http://schemas.microsoft.com/office/drawing/2014/main" id="{FAB89B1C-8C4F-6BCD-7ADB-CDFD397083F6}"/>
                    </a:ext>
                  </a:extLst>
                </p14:cNvPr>
                <p14:cNvContentPartPr/>
                <p14:nvPr/>
              </p14:nvContentPartPr>
              <p14:xfrm>
                <a:off x="6205734" y="6409196"/>
                <a:ext cx="98280" cy="99000"/>
              </p14:xfrm>
            </p:contentPart>
          </mc:Choice>
          <mc:Fallback xmlns="">
            <p:pic>
              <p:nvPicPr>
                <p:cNvPr id="144" name="Ink 143">
                  <a:extLst>
                    <a:ext uri="{FF2B5EF4-FFF2-40B4-BE49-F238E27FC236}">
                      <a16:creationId xmlns:a16="http://schemas.microsoft.com/office/drawing/2014/main" id="{FAB89B1C-8C4F-6BCD-7ADB-CDFD397083F6}"/>
                    </a:ext>
                  </a:extLst>
                </p:cNvPr>
                <p:cNvPicPr/>
                <p:nvPr/>
              </p:nvPicPr>
              <p:blipFill>
                <a:blip r:embed="rId233"/>
                <a:stretch>
                  <a:fillRect/>
                </a:stretch>
              </p:blipFill>
              <p:spPr>
                <a:xfrm>
                  <a:off x="6196734" y="6400556"/>
                  <a:ext cx="115920" cy="11664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145" name="Ink 144">
                  <a:extLst>
                    <a:ext uri="{FF2B5EF4-FFF2-40B4-BE49-F238E27FC236}">
                      <a16:creationId xmlns:a16="http://schemas.microsoft.com/office/drawing/2014/main" id="{3B6505FD-6426-A9E2-EFED-323100C4B9BA}"/>
                    </a:ext>
                  </a:extLst>
                </p14:cNvPr>
                <p14:cNvContentPartPr/>
                <p14:nvPr/>
              </p14:nvContentPartPr>
              <p14:xfrm>
                <a:off x="6302574" y="6304076"/>
                <a:ext cx="209520" cy="126000"/>
              </p14:xfrm>
            </p:contentPart>
          </mc:Choice>
          <mc:Fallback xmlns="">
            <p:pic>
              <p:nvPicPr>
                <p:cNvPr id="145" name="Ink 144">
                  <a:extLst>
                    <a:ext uri="{FF2B5EF4-FFF2-40B4-BE49-F238E27FC236}">
                      <a16:creationId xmlns:a16="http://schemas.microsoft.com/office/drawing/2014/main" id="{3B6505FD-6426-A9E2-EFED-323100C4B9BA}"/>
                    </a:ext>
                  </a:extLst>
                </p:cNvPr>
                <p:cNvPicPr/>
                <p:nvPr/>
              </p:nvPicPr>
              <p:blipFill>
                <a:blip r:embed="rId235"/>
                <a:stretch>
                  <a:fillRect/>
                </a:stretch>
              </p:blipFill>
              <p:spPr>
                <a:xfrm>
                  <a:off x="6293574" y="6295436"/>
                  <a:ext cx="227160" cy="14364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146" name="Ink 145">
                  <a:extLst>
                    <a:ext uri="{FF2B5EF4-FFF2-40B4-BE49-F238E27FC236}">
                      <a16:creationId xmlns:a16="http://schemas.microsoft.com/office/drawing/2014/main" id="{DD2509DF-C69A-C4A0-D6D1-FF5EC4F37771}"/>
                    </a:ext>
                  </a:extLst>
                </p14:cNvPr>
                <p14:cNvContentPartPr/>
                <p14:nvPr/>
              </p14:nvContentPartPr>
              <p14:xfrm>
                <a:off x="6449814" y="6283196"/>
                <a:ext cx="86760" cy="56520"/>
              </p14:xfrm>
            </p:contentPart>
          </mc:Choice>
          <mc:Fallback xmlns="">
            <p:pic>
              <p:nvPicPr>
                <p:cNvPr id="146" name="Ink 145">
                  <a:extLst>
                    <a:ext uri="{FF2B5EF4-FFF2-40B4-BE49-F238E27FC236}">
                      <a16:creationId xmlns:a16="http://schemas.microsoft.com/office/drawing/2014/main" id="{DD2509DF-C69A-C4A0-D6D1-FF5EC4F37771}"/>
                    </a:ext>
                  </a:extLst>
                </p:cNvPr>
                <p:cNvPicPr/>
                <p:nvPr/>
              </p:nvPicPr>
              <p:blipFill>
                <a:blip r:embed="rId237"/>
                <a:stretch>
                  <a:fillRect/>
                </a:stretch>
              </p:blipFill>
              <p:spPr>
                <a:xfrm>
                  <a:off x="6440814" y="6274196"/>
                  <a:ext cx="104400" cy="7416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147" name="Ink 146">
                  <a:extLst>
                    <a:ext uri="{FF2B5EF4-FFF2-40B4-BE49-F238E27FC236}">
                      <a16:creationId xmlns:a16="http://schemas.microsoft.com/office/drawing/2014/main" id="{45957D25-7FAC-D3DF-0CE3-8C56C7A8C0D1}"/>
                    </a:ext>
                  </a:extLst>
                </p14:cNvPr>
                <p14:cNvContentPartPr/>
                <p14:nvPr/>
              </p14:nvContentPartPr>
              <p14:xfrm>
                <a:off x="6223734" y="6538076"/>
                <a:ext cx="214560" cy="80280"/>
              </p14:xfrm>
            </p:contentPart>
          </mc:Choice>
          <mc:Fallback xmlns="">
            <p:pic>
              <p:nvPicPr>
                <p:cNvPr id="147" name="Ink 146">
                  <a:extLst>
                    <a:ext uri="{FF2B5EF4-FFF2-40B4-BE49-F238E27FC236}">
                      <a16:creationId xmlns:a16="http://schemas.microsoft.com/office/drawing/2014/main" id="{45957D25-7FAC-D3DF-0CE3-8C56C7A8C0D1}"/>
                    </a:ext>
                  </a:extLst>
                </p:cNvPr>
                <p:cNvPicPr/>
                <p:nvPr/>
              </p:nvPicPr>
              <p:blipFill>
                <a:blip r:embed="rId239"/>
                <a:stretch>
                  <a:fillRect/>
                </a:stretch>
              </p:blipFill>
              <p:spPr>
                <a:xfrm>
                  <a:off x="6214734" y="6529436"/>
                  <a:ext cx="232200" cy="9792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148" name="Ink 147">
                  <a:extLst>
                    <a:ext uri="{FF2B5EF4-FFF2-40B4-BE49-F238E27FC236}">
                      <a16:creationId xmlns:a16="http://schemas.microsoft.com/office/drawing/2014/main" id="{E74D9857-66F1-A681-64D1-619E495F71E5}"/>
                    </a:ext>
                  </a:extLst>
                </p14:cNvPr>
                <p14:cNvContentPartPr/>
                <p14:nvPr/>
              </p14:nvContentPartPr>
              <p14:xfrm>
                <a:off x="6449814" y="6509996"/>
                <a:ext cx="100440" cy="118080"/>
              </p14:xfrm>
            </p:contentPart>
          </mc:Choice>
          <mc:Fallback xmlns="">
            <p:pic>
              <p:nvPicPr>
                <p:cNvPr id="148" name="Ink 147">
                  <a:extLst>
                    <a:ext uri="{FF2B5EF4-FFF2-40B4-BE49-F238E27FC236}">
                      <a16:creationId xmlns:a16="http://schemas.microsoft.com/office/drawing/2014/main" id="{E74D9857-66F1-A681-64D1-619E495F71E5}"/>
                    </a:ext>
                  </a:extLst>
                </p:cNvPr>
                <p:cNvPicPr/>
                <p:nvPr/>
              </p:nvPicPr>
              <p:blipFill>
                <a:blip r:embed="rId241"/>
                <a:stretch>
                  <a:fillRect/>
                </a:stretch>
              </p:blipFill>
              <p:spPr>
                <a:xfrm>
                  <a:off x="6440814" y="6500996"/>
                  <a:ext cx="118080" cy="13572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149" name="Ink 148">
                  <a:extLst>
                    <a:ext uri="{FF2B5EF4-FFF2-40B4-BE49-F238E27FC236}">
                      <a16:creationId xmlns:a16="http://schemas.microsoft.com/office/drawing/2014/main" id="{05C9B607-E9DF-7D2E-E6C1-1EC949519DE8}"/>
                    </a:ext>
                  </a:extLst>
                </p14:cNvPr>
                <p14:cNvContentPartPr/>
                <p14:nvPr/>
              </p14:nvContentPartPr>
              <p14:xfrm>
                <a:off x="6764094" y="6423596"/>
                <a:ext cx="489240" cy="18000"/>
              </p14:xfrm>
            </p:contentPart>
          </mc:Choice>
          <mc:Fallback xmlns="">
            <p:pic>
              <p:nvPicPr>
                <p:cNvPr id="149" name="Ink 148">
                  <a:extLst>
                    <a:ext uri="{FF2B5EF4-FFF2-40B4-BE49-F238E27FC236}">
                      <a16:creationId xmlns:a16="http://schemas.microsoft.com/office/drawing/2014/main" id="{05C9B607-E9DF-7D2E-E6C1-1EC949519DE8}"/>
                    </a:ext>
                  </a:extLst>
                </p:cNvPr>
                <p:cNvPicPr/>
                <p:nvPr/>
              </p:nvPicPr>
              <p:blipFill>
                <a:blip r:embed="rId243"/>
                <a:stretch>
                  <a:fillRect/>
                </a:stretch>
              </p:blipFill>
              <p:spPr>
                <a:xfrm>
                  <a:off x="6755454" y="6414956"/>
                  <a:ext cx="506880" cy="3564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150" name="Ink 149">
                  <a:extLst>
                    <a:ext uri="{FF2B5EF4-FFF2-40B4-BE49-F238E27FC236}">
                      <a16:creationId xmlns:a16="http://schemas.microsoft.com/office/drawing/2014/main" id="{E19BA1FC-6D47-E9CD-D545-124ABFAF7E5F}"/>
                    </a:ext>
                  </a:extLst>
                </p14:cNvPr>
                <p14:cNvContentPartPr/>
                <p14:nvPr/>
              </p14:nvContentPartPr>
              <p14:xfrm>
                <a:off x="7075134" y="6200756"/>
                <a:ext cx="811440" cy="518400"/>
              </p14:xfrm>
            </p:contentPart>
          </mc:Choice>
          <mc:Fallback xmlns="">
            <p:pic>
              <p:nvPicPr>
                <p:cNvPr id="150" name="Ink 149">
                  <a:extLst>
                    <a:ext uri="{FF2B5EF4-FFF2-40B4-BE49-F238E27FC236}">
                      <a16:creationId xmlns:a16="http://schemas.microsoft.com/office/drawing/2014/main" id="{E19BA1FC-6D47-E9CD-D545-124ABFAF7E5F}"/>
                    </a:ext>
                  </a:extLst>
                </p:cNvPr>
                <p:cNvPicPr/>
                <p:nvPr/>
              </p:nvPicPr>
              <p:blipFill>
                <a:blip r:embed="rId245"/>
                <a:stretch>
                  <a:fillRect/>
                </a:stretch>
              </p:blipFill>
              <p:spPr>
                <a:xfrm>
                  <a:off x="7066134" y="6191756"/>
                  <a:ext cx="829080" cy="53604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151" name="Ink 150">
                  <a:extLst>
                    <a:ext uri="{FF2B5EF4-FFF2-40B4-BE49-F238E27FC236}">
                      <a16:creationId xmlns:a16="http://schemas.microsoft.com/office/drawing/2014/main" id="{605A20FF-FE34-F9FD-DD44-15836C789947}"/>
                    </a:ext>
                  </a:extLst>
                </p14:cNvPr>
                <p14:cNvContentPartPr/>
                <p14:nvPr/>
              </p14:nvContentPartPr>
              <p14:xfrm>
                <a:off x="7277454" y="6378596"/>
                <a:ext cx="165960" cy="210960"/>
              </p14:xfrm>
            </p:contentPart>
          </mc:Choice>
          <mc:Fallback xmlns="">
            <p:pic>
              <p:nvPicPr>
                <p:cNvPr id="151" name="Ink 150">
                  <a:extLst>
                    <a:ext uri="{FF2B5EF4-FFF2-40B4-BE49-F238E27FC236}">
                      <a16:creationId xmlns:a16="http://schemas.microsoft.com/office/drawing/2014/main" id="{605A20FF-FE34-F9FD-DD44-15836C789947}"/>
                    </a:ext>
                  </a:extLst>
                </p:cNvPr>
                <p:cNvPicPr/>
                <p:nvPr/>
              </p:nvPicPr>
              <p:blipFill>
                <a:blip r:embed="rId247"/>
                <a:stretch>
                  <a:fillRect/>
                </a:stretch>
              </p:blipFill>
              <p:spPr>
                <a:xfrm>
                  <a:off x="7268814" y="6369956"/>
                  <a:ext cx="183600" cy="228600"/>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152" name="Ink 151">
                  <a:extLst>
                    <a:ext uri="{FF2B5EF4-FFF2-40B4-BE49-F238E27FC236}">
                      <a16:creationId xmlns:a16="http://schemas.microsoft.com/office/drawing/2014/main" id="{3410BA65-59FD-40A0-89C9-0721CE7BAAC4}"/>
                    </a:ext>
                  </a:extLst>
                </p14:cNvPr>
                <p14:cNvContentPartPr/>
                <p14:nvPr/>
              </p14:nvContentPartPr>
              <p14:xfrm>
                <a:off x="7442334" y="6341876"/>
                <a:ext cx="36360" cy="246240"/>
              </p14:xfrm>
            </p:contentPart>
          </mc:Choice>
          <mc:Fallback xmlns="">
            <p:pic>
              <p:nvPicPr>
                <p:cNvPr id="152" name="Ink 151">
                  <a:extLst>
                    <a:ext uri="{FF2B5EF4-FFF2-40B4-BE49-F238E27FC236}">
                      <a16:creationId xmlns:a16="http://schemas.microsoft.com/office/drawing/2014/main" id="{3410BA65-59FD-40A0-89C9-0721CE7BAAC4}"/>
                    </a:ext>
                  </a:extLst>
                </p:cNvPr>
                <p:cNvPicPr/>
                <p:nvPr/>
              </p:nvPicPr>
              <p:blipFill>
                <a:blip r:embed="rId249"/>
                <a:stretch>
                  <a:fillRect/>
                </a:stretch>
              </p:blipFill>
              <p:spPr>
                <a:xfrm>
                  <a:off x="7433694" y="6332876"/>
                  <a:ext cx="54000" cy="263880"/>
                </a:xfrm>
                <a:prstGeom prst="rect">
                  <a:avLst/>
                </a:prstGeom>
              </p:spPr>
            </p:pic>
          </mc:Fallback>
        </mc:AlternateContent>
        <mc:AlternateContent xmlns:mc="http://schemas.openxmlformats.org/markup-compatibility/2006" xmlns:p14="http://schemas.microsoft.com/office/powerpoint/2010/main">
          <mc:Choice Requires="p14">
            <p:contentPart p14:bwMode="auto" r:id="rId250">
              <p14:nvContentPartPr>
                <p14:cNvPr id="153" name="Ink 152">
                  <a:extLst>
                    <a:ext uri="{FF2B5EF4-FFF2-40B4-BE49-F238E27FC236}">
                      <a16:creationId xmlns:a16="http://schemas.microsoft.com/office/drawing/2014/main" id="{0334AD5E-59C8-09AE-4A53-F21D108D7EBC}"/>
                    </a:ext>
                  </a:extLst>
                </p14:cNvPr>
                <p14:cNvContentPartPr/>
                <p14:nvPr/>
              </p14:nvContentPartPr>
              <p14:xfrm>
                <a:off x="7521534" y="6416756"/>
                <a:ext cx="108720" cy="146160"/>
              </p14:xfrm>
            </p:contentPart>
          </mc:Choice>
          <mc:Fallback xmlns="">
            <p:pic>
              <p:nvPicPr>
                <p:cNvPr id="153" name="Ink 152">
                  <a:extLst>
                    <a:ext uri="{FF2B5EF4-FFF2-40B4-BE49-F238E27FC236}">
                      <a16:creationId xmlns:a16="http://schemas.microsoft.com/office/drawing/2014/main" id="{0334AD5E-59C8-09AE-4A53-F21D108D7EBC}"/>
                    </a:ext>
                  </a:extLst>
                </p:cNvPr>
                <p:cNvPicPr/>
                <p:nvPr/>
              </p:nvPicPr>
              <p:blipFill>
                <a:blip r:embed="rId251"/>
                <a:stretch>
                  <a:fillRect/>
                </a:stretch>
              </p:blipFill>
              <p:spPr>
                <a:xfrm>
                  <a:off x="7512534" y="6407756"/>
                  <a:ext cx="126360" cy="163800"/>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154" name="Ink 153">
                  <a:extLst>
                    <a:ext uri="{FF2B5EF4-FFF2-40B4-BE49-F238E27FC236}">
                      <a16:creationId xmlns:a16="http://schemas.microsoft.com/office/drawing/2014/main" id="{86E3D19B-097E-3EDB-4459-7E10212413D4}"/>
                    </a:ext>
                  </a:extLst>
                </p14:cNvPr>
                <p14:cNvContentPartPr/>
                <p14:nvPr/>
              </p14:nvContentPartPr>
              <p14:xfrm>
                <a:off x="7924734" y="6449876"/>
                <a:ext cx="301320" cy="10080"/>
              </p14:xfrm>
            </p:contentPart>
          </mc:Choice>
          <mc:Fallback xmlns="">
            <p:pic>
              <p:nvPicPr>
                <p:cNvPr id="154" name="Ink 153">
                  <a:extLst>
                    <a:ext uri="{FF2B5EF4-FFF2-40B4-BE49-F238E27FC236}">
                      <a16:creationId xmlns:a16="http://schemas.microsoft.com/office/drawing/2014/main" id="{86E3D19B-097E-3EDB-4459-7E10212413D4}"/>
                    </a:ext>
                  </a:extLst>
                </p:cNvPr>
                <p:cNvPicPr/>
                <p:nvPr/>
              </p:nvPicPr>
              <p:blipFill>
                <a:blip r:embed="rId253"/>
                <a:stretch>
                  <a:fillRect/>
                </a:stretch>
              </p:blipFill>
              <p:spPr>
                <a:xfrm>
                  <a:off x="7915734" y="6441236"/>
                  <a:ext cx="31896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254">
              <p14:nvContentPartPr>
                <p14:cNvPr id="155" name="Ink 154">
                  <a:extLst>
                    <a:ext uri="{FF2B5EF4-FFF2-40B4-BE49-F238E27FC236}">
                      <a16:creationId xmlns:a16="http://schemas.microsoft.com/office/drawing/2014/main" id="{90E204A7-ACAA-4E4E-22C4-EF18B2C39C2D}"/>
                    </a:ext>
                  </a:extLst>
                </p14:cNvPr>
                <p14:cNvContentPartPr/>
                <p14:nvPr/>
              </p14:nvContentPartPr>
              <p14:xfrm>
                <a:off x="8199054" y="6351596"/>
                <a:ext cx="117720" cy="236160"/>
              </p14:xfrm>
            </p:contentPart>
          </mc:Choice>
          <mc:Fallback xmlns="">
            <p:pic>
              <p:nvPicPr>
                <p:cNvPr id="155" name="Ink 154">
                  <a:extLst>
                    <a:ext uri="{FF2B5EF4-FFF2-40B4-BE49-F238E27FC236}">
                      <a16:creationId xmlns:a16="http://schemas.microsoft.com/office/drawing/2014/main" id="{90E204A7-ACAA-4E4E-22C4-EF18B2C39C2D}"/>
                    </a:ext>
                  </a:extLst>
                </p:cNvPr>
                <p:cNvPicPr/>
                <p:nvPr/>
              </p:nvPicPr>
              <p:blipFill>
                <a:blip r:embed="rId255"/>
                <a:stretch>
                  <a:fillRect/>
                </a:stretch>
              </p:blipFill>
              <p:spPr>
                <a:xfrm>
                  <a:off x="8190414" y="6342596"/>
                  <a:ext cx="135360" cy="253800"/>
                </a:xfrm>
                <a:prstGeom prst="rect">
                  <a:avLst/>
                </a:prstGeom>
              </p:spPr>
            </p:pic>
          </mc:Fallback>
        </mc:AlternateContent>
        <mc:AlternateContent xmlns:mc="http://schemas.openxmlformats.org/markup-compatibility/2006" xmlns:p14="http://schemas.microsoft.com/office/powerpoint/2010/main">
          <mc:Choice Requires="p14">
            <p:contentPart p14:bwMode="auto" r:id="rId256">
              <p14:nvContentPartPr>
                <p14:cNvPr id="156" name="Ink 155">
                  <a:extLst>
                    <a:ext uri="{FF2B5EF4-FFF2-40B4-BE49-F238E27FC236}">
                      <a16:creationId xmlns:a16="http://schemas.microsoft.com/office/drawing/2014/main" id="{7C86AB4E-9827-B2D2-3957-6B7A742B03F8}"/>
                    </a:ext>
                  </a:extLst>
                </p14:cNvPr>
                <p14:cNvContentPartPr/>
                <p14:nvPr/>
              </p14:nvContentPartPr>
              <p14:xfrm>
                <a:off x="8498214" y="6312356"/>
                <a:ext cx="142200" cy="183240"/>
              </p14:xfrm>
            </p:contentPart>
          </mc:Choice>
          <mc:Fallback xmlns="">
            <p:pic>
              <p:nvPicPr>
                <p:cNvPr id="156" name="Ink 155">
                  <a:extLst>
                    <a:ext uri="{FF2B5EF4-FFF2-40B4-BE49-F238E27FC236}">
                      <a16:creationId xmlns:a16="http://schemas.microsoft.com/office/drawing/2014/main" id="{7C86AB4E-9827-B2D2-3957-6B7A742B03F8}"/>
                    </a:ext>
                  </a:extLst>
                </p:cNvPr>
                <p:cNvPicPr/>
                <p:nvPr/>
              </p:nvPicPr>
              <p:blipFill>
                <a:blip r:embed="rId257"/>
                <a:stretch>
                  <a:fillRect/>
                </a:stretch>
              </p:blipFill>
              <p:spPr>
                <a:xfrm>
                  <a:off x="8489574" y="6303716"/>
                  <a:ext cx="159840" cy="200880"/>
                </a:xfrm>
                <a:prstGeom prst="rect">
                  <a:avLst/>
                </a:prstGeom>
              </p:spPr>
            </p:pic>
          </mc:Fallback>
        </mc:AlternateContent>
        <mc:AlternateContent xmlns:mc="http://schemas.openxmlformats.org/markup-compatibility/2006" xmlns:p14="http://schemas.microsoft.com/office/powerpoint/2010/main">
          <mc:Choice Requires="p14">
            <p:contentPart p14:bwMode="auto" r:id="rId258">
              <p14:nvContentPartPr>
                <p14:cNvPr id="157" name="Ink 156">
                  <a:extLst>
                    <a:ext uri="{FF2B5EF4-FFF2-40B4-BE49-F238E27FC236}">
                      <a16:creationId xmlns:a16="http://schemas.microsoft.com/office/drawing/2014/main" id="{19A10C53-000F-8CC5-F53F-180E2EA88504}"/>
                    </a:ext>
                  </a:extLst>
                </p14:cNvPr>
                <p14:cNvContentPartPr/>
                <p14:nvPr/>
              </p14:nvContentPartPr>
              <p14:xfrm>
                <a:off x="8726454" y="6340436"/>
                <a:ext cx="155880" cy="135720"/>
              </p14:xfrm>
            </p:contentPart>
          </mc:Choice>
          <mc:Fallback xmlns="">
            <p:pic>
              <p:nvPicPr>
                <p:cNvPr id="157" name="Ink 156">
                  <a:extLst>
                    <a:ext uri="{FF2B5EF4-FFF2-40B4-BE49-F238E27FC236}">
                      <a16:creationId xmlns:a16="http://schemas.microsoft.com/office/drawing/2014/main" id="{19A10C53-000F-8CC5-F53F-180E2EA88504}"/>
                    </a:ext>
                  </a:extLst>
                </p:cNvPr>
                <p:cNvPicPr/>
                <p:nvPr/>
              </p:nvPicPr>
              <p:blipFill>
                <a:blip r:embed="rId259"/>
                <a:stretch>
                  <a:fillRect/>
                </a:stretch>
              </p:blipFill>
              <p:spPr>
                <a:xfrm>
                  <a:off x="8717814" y="6331436"/>
                  <a:ext cx="173520" cy="153360"/>
                </a:xfrm>
                <a:prstGeom prst="rect">
                  <a:avLst/>
                </a:prstGeom>
              </p:spPr>
            </p:pic>
          </mc:Fallback>
        </mc:AlternateContent>
        <mc:AlternateContent xmlns:mc="http://schemas.openxmlformats.org/markup-compatibility/2006" xmlns:p14="http://schemas.microsoft.com/office/powerpoint/2010/main">
          <mc:Choice Requires="p14">
            <p:contentPart p14:bwMode="auto" r:id="rId260">
              <p14:nvContentPartPr>
                <p14:cNvPr id="158" name="Ink 157">
                  <a:extLst>
                    <a:ext uri="{FF2B5EF4-FFF2-40B4-BE49-F238E27FC236}">
                      <a16:creationId xmlns:a16="http://schemas.microsoft.com/office/drawing/2014/main" id="{D148DFE1-28DD-0B69-A4D5-B7E255289F50}"/>
                    </a:ext>
                  </a:extLst>
                </p14:cNvPr>
                <p14:cNvContentPartPr/>
                <p14:nvPr/>
              </p14:nvContentPartPr>
              <p14:xfrm>
                <a:off x="8936334" y="6229916"/>
                <a:ext cx="193680" cy="230400"/>
              </p14:xfrm>
            </p:contentPart>
          </mc:Choice>
          <mc:Fallback xmlns="">
            <p:pic>
              <p:nvPicPr>
                <p:cNvPr id="158" name="Ink 157">
                  <a:extLst>
                    <a:ext uri="{FF2B5EF4-FFF2-40B4-BE49-F238E27FC236}">
                      <a16:creationId xmlns:a16="http://schemas.microsoft.com/office/drawing/2014/main" id="{D148DFE1-28DD-0B69-A4D5-B7E255289F50}"/>
                    </a:ext>
                  </a:extLst>
                </p:cNvPr>
                <p:cNvPicPr/>
                <p:nvPr/>
              </p:nvPicPr>
              <p:blipFill>
                <a:blip r:embed="rId261"/>
                <a:stretch>
                  <a:fillRect/>
                </a:stretch>
              </p:blipFill>
              <p:spPr>
                <a:xfrm>
                  <a:off x="8927334" y="6220916"/>
                  <a:ext cx="211320" cy="248040"/>
                </a:xfrm>
                <a:prstGeom prst="rect">
                  <a:avLst/>
                </a:prstGeom>
              </p:spPr>
            </p:pic>
          </mc:Fallback>
        </mc:AlternateContent>
        <mc:AlternateContent xmlns:mc="http://schemas.openxmlformats.org/markup-compatibility/2006" xmlns:p14="http://schemas.microsoft.com/office/powerpoint/2010/main">
          <mc:Choice Requires="p14">
            <p:contentPart p14:bwMode="auto" r:id="rId262">
              <p14:nvContentPartPr>
                <p14:cNvPr id="160" name="Ink 159">
                  <a:extLst>
                    <a:ext uri="{FF2B5EF4-FFF2-40B4-BE49-F238E27FC236}">
                      <a16:creationId xmlns:a16="http://schemas.microsoft.com/office/drawing/2014/main" id="{8C52EE50-3285-48B3-CD09-2A07A80BB3F9}"/>
                    </a:ext>
                  </a:extLst>
                </p14:cNvPr>
                <p14:cNvContentPartPr/>
                <p14:nvPr/>
              </p14:nvContentPartPr>
              <p14:xfrm>
                <a:off x="1535094" y="4346036"/>
                <a:ext cx="284760" cy="275400"/>
              </p14:xfrm>
            </p:contentPart>
          </mc:Choice>
          <mc:Fallback xmlns="">
            <p:pic>
              <p:nvPicPr>
                <p:cNvPr id="160" name="Ink 159">
                  <a:extLst>
                    <a:ext uri="{FF2B5EF4-FFF2-40B4-BE49-F238E27FC236}">
                      <a16:creationId xmlns:a16="http://schemas.microsoft.com/office/drawing/2014/main" id="{8C52EE50-3285-48B3-CD09-2A07A80BB3F9}"/>
                    </a:ext>
                  </a:extLst>
                </p:cNvPr>
                <p:cNvPicPr/>
                <p:nvPr/>
              </p:nvPicPr>
              <p:blipFill>
                <a:blip r:embed="rId263"/>
                <a:stretch>
                  <a:fillRect/>
                </a:stretch>
              </p:blipFill>
              <p:spPr>
                <a:xfrm>
                  <a:off x="1526454" y="4337396"/>
                  <a:ext cx="302400" cy="293040"/>
                </a:xfrm>
                <a:prstGeom prst="rect">
                  <a:avLst/>
                </a:prstGeom>
              </p:spPr>
            </p:pic>
          </mc:Fallback>
        </mc:AlternateContent>
        <mc:AlternateContent xmlns:mc="http://schemas.openxmlformats.org/markup-compatibility/2006" xmlns:p14="http://schemas.microsoft.com/office/powerpoint/2010/main">
          <mc:Choice Requires="p14">
            <p:contentPart p14:bwMode="auto" r:id="rId264">
              <p14:nvContentPartPr>
                <p14:cNvPr id="161" name="Ink 160">
                  <a:extLst>
                    <a:ext uri="{FF2B5EF4-FFF2-40B4-BE49-F238E27FC236}">
                      <a16:creationId xmlns:a16="http://schemas.microsoft.com/office/drawing/2014/main" id="{E67934A0-680E-DCBE-82DB-65C532D3959F}"/>
                    </a:ext>
                  </a:extLst>
                </p14:cNvPr>
                <p14:cNvContentPartPr/>
                <p14:nvPr/>
              </p14:nvContentPartPr>
              <p14:xfrm>
                <a:off x="1632294" y="4581476"/>
                <a:ext cx="29520" cy="205200"/>
              </p14:xfrm>
            </p:contentPart>
          </mc:Choice>
          <mc:Fallback xmlns="">
            <p:pic>
              <p:nvPicPr>
                <p:cNvPr id="161" name="Ink 160">
                  <a:extLst>
                    <a:ext uri="{FF2B5EF4-FFF2-40B4-BE49-F238E27FC236}">
                      <a16:creationId xmlns:a16="http://schemas.microsoft.com/office/drawing/2014/main" id="{E67934A0-680E-DCBE-82DB-65C532D3959F}"/>
                    </a:ext>
                  </a:extLst>
                </p:cNvPr>
                <p:cNvPicPr/>
                <p:nvPr/>
              </p:nvPicPr>
              <p:blipFill>
                <a:blip r:embed="rId265"/>
                <a:stretch>
                  <a:fillRect/>
                </a:stretch>
              </p:blipFill>
              <p:spPr>
                <a:xfrm>
                  <a:off x="1623654" y="4572836"/>
                  <a:ext cx="47160" cy="222840"/>
                </a:xfrm>
                <a:prstGeom prst="rect">
                  <a:avLst/>
                </a:prstGeom>
              </p:spPr>
            </p:pic>
          </mc:Fallback>
        </mc:AlternateContent>
        <mc:AlternateContent xmlns:mc="http://schemas.openxmlformats.org/markup-compatibility/2006" xmlns:p14="http://schemas.microsoft.com/office/powerpoint/2010/main">
          <mc:Choice Requires="p14">
            <p:contentPart p14:bwMode="auto" r:id="rId266">
              <p14:nvContentPartPr>
                <p14:cNvPr id="162" name="Ink 161">
                  <a:extLst>
                    <a:ext uri="{FF2B5EF4-FFF2-40B4-BE49-F238E27FC236}">
                      <a16:creationId xmlns:a16="http://schemas.microsoft.com/office/drawing/2014/main" id="{DC601D67-629A-DDE2-CD81-DC8E20A4D32D}"/>
                    </a:ext>
                  </a:extLst>
                </p14:cNvPr>
                <p14:cNvContentPartPr/>
                <p14:nvPr/>
              </p14:nvContentPartPr>
              <p14:xfrm>
                <a:off x="1417374" y="4757876"/>
                <a:ext cx="461160" cy="304560"/>
              </p14:xfrm>
            </p:contentPart>
          </mc:Choice>
          <mc:Fallback xmlns="">
            <p:pic>
              <p:nvPicPr>
                <p:cNvPr id="162" name="Ink 161">
                  <a:extLst>
                    <a:ext uri="{FF2B5EF4-FFF2-40B4-BE49-F238E27FC236}">
                      <a16:creationId xmlns:a16="http://schemas.microsoft.com/office/drawing/2014/main" id="{DC601D67-629A-DDE2-CD81-DC8E20A4D32D}"/>
                    </a:ext>
                  </a:extLst>
                </p:cNvPr>
                <p:cNvPicPr/>
                <p:nvPr/>
              </p:nvPicPr>
              <p:blipFill>
                <a:blip r:embed="rId267"/>
                <a:stretch>
                  <a:fillRect/>
                </a:stretch>
              </p:blipFill>
              <p:spPr>
                <a:xfrm>
                  <a:off x="1408374" y="4748876"/>
                  <a:ext cx="478800" cy="322200"/>
                </a:xfrm>
                <a:prstGeom prst="rect">
                  <a:avLst/>
                </a:prstGeom>
              </p:spPr>
            </p:pic>
          </mc:Fallback>
        </mc:AlternateContent>
        <mc:AlternateContent xmlns:mc="http://schemas.openxmlformats.org/markup-compatibility/2006" xmlns:p14="http://schemas.microsoft.com/office/powerpoint/2010/main">
          <mc:Choice Requires="p14">
            <p:contentPart p14:bwMode="auto" r:id="rId268">
              <p14:nvContentPartPr>
                <p14:cNvPr id="164" name="Ink 163">
                  <a:extLst>
                    <a:ext uri="{FF2B5EF4-FFF2-40B4-BE49-F238E27FC236}">
                      <a16:creationId xmlns:a16="http://schemas.microsoft.com/office/drawing/2014/main" id="{61DCF4E4-3A6E-1C63-50E7-D6A4F2A4055B}"/>
                    </a:ext>
                  </a:extLst>
                </p14:cNvPr>
                <p14:cNvContentPartPr/>
                <p14:nvPr/>
              </p14:nvContentPartPr>
              <p14:xfrm>
                <a:off x="1631934" y="5093036"/>
                <a:ext cx="20160" cy="199800"/>
              </p14:xfrm>
            </p:contentPart>
          </mc:Choice>
          <mc:Fallback xmlns="">
            <p:pic>
              <p:nvPicPr>
                <p:cNvPr id="164" name="Ink 163">
                  <a:extLst>
                    <a:ext uri="{FF2B5EF4-FFF2-40B4-BE49-F238E27FC236}">
                      <a16:creationId xmlns:a16="http://schemas.microsoft.com/office/drawing/2014/main" id="{61DCF4E4-3A6E-1C63-50E7-D6A4F2A4055B}"/>
                    </a:ext>
                  </a:extLst>
                </p:cNvPr>
                <p:cNvPicPr/>
                <p:nvPr/>
              </p:nvPicPr>
              <p:blipFill>
                <a:blip r:embed="rId269"/>
                <a:stretch>
                  <a:fillRect/>
                </a:stretch>
              </p:blipFill>
              <p:spPr>
                <a:xfrm>
                  <a:off x="1622934" y="5084396"/>
                  <a:ext cx="37800" cy="217440"/>
                </a:xfrm>
                <a:prstGeom prst="rect">
                  <a:avLst/>
                </a:prstGeom>
              </p:spPr>
            </p:pic>
          </mc:Fallback>
        </mc:AlternateContent>
        <mc:AlternateContent xmlns:mc="http://schemas.openxmlformats.org/markup-compatibility/2006" xmlns:p14="http://schemas.microsoft.com/office/powerpoint/2010/main">
          <mc:Choice Requires="p14">
            <p:contentPart p14:bwMode="auto" r:id="rId270">
              <p14:nvContentPartPr>
                <p14:cNvPr id="165" name="Ink 164">
                  <a:extLst>
                    <a:ext uri="{FF2B5EF4-FFF2-40B4-BE49-F238E27FC236}">
                      <a16:creationId xmlns:a16="http://schemas.microsoft.com/office/drawing/2014/main" id="{B6381887-226B-E783-3038-BD59DCEDED72}"/>
                    </a:ext>
                  </a:extLst>
                </p14:cNvPr>
                <p14:cNvContentPartPr/>
                <p14:nvPr/>
              </p14:nvContentPartPr>
              <p14:xfrm>
                <a:off x="1419894" y="5279876"/>
                <a:ext cx="411840" cy="313560"/>
              </p14:xfrm>
            </p:contentPart>
          </mc:Choice>
          <mc:Fallback xmlns="">
            <p:pic>
              <p:nvPicPr>
                <p:cNvPr id="165" name="Ink 164">
                  <a:extLst>
                    <a:ext uri="{FF2B5EF4-FFF2-40B4-BE49-F238E27FC236}">
                      <a16:creationId xmlns:a16="http://schemas.microsoft.com/office/drawing/2014/main" id="{B6381887-226B-E783-3038-BD59DCEDED72}"/>
                    </a:ext>
                  </a:extLst>
                </p:cNvPr>
                <p:cNvPicPr/>
                <p:nvPr/>
              </p:nvPicPr>
              <p:blipFill>
                <a:blip r:embed="rId271"/>
                <a:stretch>
                  <a:fillRect/>
                </a:stretch>
              </p:blipFill>
              <p:spPr>
                <a:xfrm>
                  <a:off x="1410894" y="5270876"/>
                  <a:ext cx="429480" cy="331200"/>
                </a:xfrm>
                <a:prstGeom prst="rect">
                  <a:avLst/>
                </a:prstGeom>
              </p:spPr>
            </p:pic>
          </mc:Fallback>
        </mc:AlternateContent>
        <mc:AlternateContent xmlns:mc="http://schemas.openxmlformats.org/markup-compatibility/2006" xmlns:p14="http://schemas.microsoft.com/office/powerpoint/2010/main">
          <mc:Choice Requires="p14">
            <p:contentPart p14:bwMode="auto" r:id="rId272">
              <p14:nvContentPartPr>
                <p14:cNvPr id="167" name="Ink 166">
                  <a:extLst>
                    <a:ext uri="{FF2B5EF4-FFF2-40B4-BE49-F238E27FC236}">
                      <a16:creationId xmlns:a16="http://schemas.microsoft.com/office/drawing/2014/main" id="{DD2AB26D-7B5D-C091-4FA1-4381AF8438BB}"/>
                    </a:ext>
                  </a:extLst>
                </p14:cNvPr>
                <p14:cNvContentPartPr/>
                <p14:nvPr/>
              </p14:nvContentPartPr>
              <p14:xfrm>
                <a:off x="1621494" y="5611796"/>
                <a:ext cx="10440" cy="205200"/>
              </p14:xfrm>
            </p:contentPart>
          </mc:Choice>
          <mc:Fallback xmlns="">
            <p:pic>
              <p:nvPicPr>
                <p:cNvPr id="167" name="Ink 166">
                  <a:extLst>
                    <a:ext uri="{FF2B5EF4-FFF2-40B4-BE49-F238E27FC236}">
                      <a16:creationId xmlns:a16="http://schemas.microsoft.com/office/drawing/2014/main" id="{DD2AB26D-7B5D-C091-4FA1-4381AF8438BB}"/>
                    </a:ext>
                  </a:extLst>
                </p:cNvPr>
                <p:cNvPicPr/>
                <p:nvPr/>
              </p:nvPicPr>
              <p:blipFill>
                <a:blip r:embed="rId273"/>
                <a:stretch>
                  <a:fillRect/>
                </a:stretch>
              </p:blipFill>
              <p:spPr>
                <a:xfrm>
                  <a:off x="1612854" y="5603156"/>
                  <a:ext cx="28080" cy="222840"/>
                </a:xfrm>
                <a:prstGeom prst="rect">
                  <a:avLst/>
                </a:prstGeom>
              </p:spPr>
            </p:pic>
          </mc:Fallback>
        </mc:AlternateContent>
        <mc:AlternateContent xmlns:mc="http://schemas.openxmlformats.org/markup-compatibility/2006" xmlns:p14="http://schemas.microsoft.com/office/powerpoint/2010/main">
          <mc:Choice Requires="p14">
            <p:contentPart p14:bwMode="auto" r:id="rId274">
              <p14:nvContentPartPr>
                <p14:cNvPr id="168" name="Ink 167">
                  <a:extLst>
                    <a:ext uri="{FF2B5EF4-FFF2-40B4-BE49-F238E27FC236}">
                      <a16:creationId xmlns:a16="http://schemas.microsoft.com/office/drawing/2014/main" id="{ABF345B7-2915-32CC-71A3-DBCFEC0A6D0F}"/>
                    </a:ext>
                  </a:extLst>
                </p14:cNvPr>
                <p14:cNvContentPartPr/>
                <p14:nvPr/>
              </p14:nvContentPartPr>
              <p14:xfrm>
                <a:off x="1440414" y="5799356"/>
                <a:ext cx="565200" cy="348480"/>
              </p14:xfrm>
            </p:contentPart>
          </mc:Choice>
          <mc:Fallback xmlns="">
            <p:pic>
              <p:nvPicPr>
                <p:cNvPr id="168" name="Ink 167">
                  <a:extLst>
                    <a:ext uri="{FF2B5EF4-FFF2-40B4-BE49-F238E27FC236}">
                      <a16:creationId xmlns:a16="http://schemas.microsoft.com/office/drawing/2014/main" id="{ABF345B7-2915-32CC-71A3-DBCFEC0A6D0F}"/>
                    </a:ext>
                  </a:extLst>
                </p:cNvPr>
                <p:cNvPicPr/>
                <p:nvPr/>
              </p:nvPicPr>
              <p:blipFill>
                <a:blip r:embed="rId275"/>
                <a:stretch>
                  <a:fillRect/>
                </a:stretch>
              </p:blipFill>
              <p:spPr>
                <a:xfrm>
                  <a:off x="1431414" y="5790356"/>
                  <a:ext cx="582840" cy="366120"/>
                </a:xfrm>
                <a:prstGeom prst="rect">
                  <a:avLst/>
                </a:prstGeom>
              </p:spPr>
            </p:pic>
          </mc:Fallback>
        </mc:AlternateContent>
        <mc:AlternateContent xmlns:mc="http://schemas.openxmlformats.org/markup-compatibility/2006" xmlns:p14="http://schemas.microsoft.com/office/powerpoint/2010/main">
          <mc:Choice Requires="p14">
            <p:contentPart p14:bwMode="auto" r:id="rId276">
              <p14:nvContentPartPr>
                <p14:cNvPr id="170" name="Ink 169">
                  <a:extLst>
                    <a:ext uri="{FF2B5EF4-FFF2-40B4-BE49-F238E27FC236}">
                      <a16:creationId xmlns:a16="http://schemas.microsoft.com/office/drawing/2014/main" id="{389DCD2F-B931-A861-C24C-38A9B54B6D9E}"/>
                    </a:ext>
                  </a:extLst>
                </p14:cNvPr>
                <p14:cNvContentPartPr/>
                <p14:nvPr/>
              </p14:nvContentPartPr>
              <p14:xfrm>
                <a:off x="1720494" y="6185996"/>
                <a:ext cx="360" cy="126000"/>
              </p14:xfrm>
            </p:contentPart>
          </mc:Choice>
          <mc:Fallback xmlns="">
            <p:pic>
              <p:nvPicPr>
                <p:cNvPr id="170" name="Ink 169">
                  <a:extLst>
                    <a:ext uri="{FF2B5EF4-FFF2-40B4-BE49-F238E27FC236}">
                      <a16:creationId xmlns:a16="http://schemas.microsoft.com/office/drawing/2014/main" id="{389DCD2F-B931-A861-C24C-38A9B54B6D9E}"/>
                    </a:ext>
                  </a:extLst>
                </p:cNvPr>
                <p:cNvPicPr/>
                <p:nvPr/>
              </p:nvPicPr>
              <p:blipFill>
                <a:blip r:embed="rId277"/>
                <a:stretch>
                  <a:fillRect/>
                </a:stretch>
              </p:blipFill>
              <p:spPr>
                <a:xfrm>
                  <a:off x="1711854" y="6176996"/>
                  <a:ext cx="18000" cy="143640"/>
                </a:xfrm>
                <a:prstGeom prst="rect">
                  <a:avLst/>
                </a:prstGeom>
              </p:spPr>
            </p:pic>
          </mc:Fallback>
        </mc:AlternateContent>
        <mc:AlternateContent xmlns:mc="http://schemas.openxmlformats.org/markup-compatibility/2006" xmlns:p14="http://schemas.microsoft.com/office/powerpoint/2010/main">
          <mc:Choice Requires="p14">
            <p:contentPart p14:bwMode="auto" r:id="rId278">
              <p14:nvContentPartPr>
                <p14:cNvPr id="171" name="Ink 170">
                  <a:extLst>
                    <a:ext uri="{FF2B5EF4-FFF2-40B4-BE49-F238E27FC236}">
                      <a16:creationId xmlns:a16="http://schemas.microsoft.com/office/drawing/2014/main" id="{4017A5F4-A1AF-0E54-D421-E05D644CAE2D}"/>
                    </a:ext>
                  </a:extLst>
                </p14:cNvPr>
                <p14:cNvContentPartPr/>
                <p14:nvPr/>
              </p14:nvContentPartPr>
              <p14:xfrm>
                <a:off x="1535094" y="6310916"/>
                <a:ext cx="296280" cy="272880"/>
              </p14:xfrm>
            </p:contentPart>
          </mc:Choice>
          <mc:Fallback xmlns="">
            <p:pic>
              <p:nvPicPr>
                <p:cNvPr id="171" name="Ink 170">
                  <a:extLst>
                    <a:ext uri="{FF2B5EF4-FFF2-40B4-BE49-F238E27FC236}">
                      <a16:creationId xmlns:a16="http://schemas.microsoft.com/office/drawing/2014/main" id="{4017A5F4-A1AF-0E54-D421-E05D644CAE2D}"/>
                    </a:ext>
                  </a:extLst>
                </p:cNvPr>
                <p:cNvPicPr/>
                <p:nvPr/>
              </p:nvPicPr>
              <p:blipFill>
                <a:blip r:embed="rId279"/>
                <a:stretch>
                  <a:fillRect/>
                </a:stretch>
              </p:blipFill>
              <p:spPr>
                <a:xfrm>
                  <a:off x="1526094" y="6302276"/>
                  <a:ext cx="313920" cy="290520"/>
                </a:xfrm>
                <a:prstGeom prst="rect">
                  <a:avLst/>
                </a:prstGeom>
              </p:spPr>
            </p:pic>
          </mc:Fallback>
        </mc:AlternateContent>
        <mc:AlternateContent xmlns:mc="http://schemas.openxmlformats.org/markup-compatibility/2006" xmlns:p14="http://schemas.microsoft.com/office/powerpoint/2010/main">
          <mc:Choice Requires="p14">
            <p:contentPart p14:bwMode="auto" r:id="rId280">
              <p14:nvContentPartPr>
                <p14:cNvPr id="172" name="Ink 171">
                  <a:extLst>
                    <a:ext uri="{FF2B5EF4-FFF2-40B4-BE49-F238E27FC236}">
                      <a16:creationId xmlns:a16="http://schemas.microsoft.com/office/drawing/2014/main" id="{B742F6B4-9391-CF60-E17C-790B9366719F}"/>
                    </a:ext>
                  </a:extLst>
                </p14:cNvPr>
                <p14:cNvContentPartPr/>
                <p14:nvPr/>
              </p14:nvContentPartPr>
              <p14:xfrm>
                <a:off x="1789254" y="6420356"/>
                <a:ext cx="502200" cy="21240"/>
              </p14:xfrm>
            </p:contentPart>
          </mc:Choice>
          <mc:Fallback xmlns="">
            <p:pic>
              <p:nvPicPr>
                <p:cNvPr id="172" name="Ink 171">
                  <a:extLst>
                    <a:ext uri="{FF2B5EF4-FFF2-40B4-BE49-F238E27FC236}">
                      <a16:creationId xmlns:a16="http://schemas.microsoft.com/office/drawing/2014/main" id="{B742F6B4-9391-CF60-E17C-790B9366719F}"/>
                    </a:ext>
                  </a:extLst>
                </p:cNvPr>
                <p:cNvPicPr/>
                <p:nvPr/>
              </p:nvPicPr>
              <p:blipFill>
                <a:blip r:embed="rId281"/>
                <a:stretch>
                  <a:fillRect/>
                </a:stretch>
              </p:blipFill>
              <p:spPr>
                <a:xfrm>
                  <a:off x="1780614" y="6411356"/>
                  <a:ext cx="519840" cy="38880"/>
                </a:xfrm>
                <a:prstGeom prst="rect">
                  <a:avLst/>
                </a:prstGeom>
              </p:spPr>
            </p:pic>
          </mc:Fallback>
        </mc:AlternateContent>
        <mc:AlternateContent xmlns:mc="http://schemas.openxmlformats.org/markup-compatibility/2006" xmlns:p14="http://schemas.microsoft.com/office/powerpoint/2010/main">
          <mc:Choice Requires="p14">
            <p:contentPart p14:bwMode="auto" r:id="rId282">
              <p14:nvContentPartPr>
                <p14:cNvPr id="173" name="Ink 172">
                  <a:extLst>
                    <a:ext uri="{FF2B5EF4-FFF2-40B4-BE49-F238E27FC236}">
                      <a16:creationId xmlns:a16="http://schemas.microsoft.com/office/drawing/2014/main" id="{6A1560AA-BC64-0A2A-ABBF-94E360842328}"/>
                    </a:ext>
                  </a:extLst>
                </p14:cNvPr>
                <p14:cNvContentPartPr/>
                <p14:nvPr/>
              </p14:nvContentPartPr>
              <p14:xfrm>
                <a:off x="2255094" y="6459596"/>
                <a:ext cx="6480" cy="135000"/>
              </p14:xfrm>
            </p:contentPart>
          </mc:Choice>
          <mc:Fallback xmlns="">
            <p:pic>
              <p:nvPicPr>
                <p:cNvPr id="173" name="Ink 172">
                  <a:extLst>
                    <a:ext uri="{FF2B5EF4-FFF2-40B4-BE49-F238E27FC236}">
                      <a16:creationId xmlns:a16="http://schemas.microsoft.com/office/drawing/2014/main" id="{6A1560AA-BC64-0A2A-ABBF-94E360842328}"/>
                    </a:ext>
                  </a:extLst>
                </p:cNvPr>
                <p:cNvPicPr/>
                <p:nvPr/>
              </p:nvPicPr>
              <p:blipFill>
                <a:blip r:embed="rId283"/>
                <a:stretch>
                  <a:fillRect/>
                </a:stretch>
              </p:blipFill>
              <p:spPr>
                <a:xfrm>
                  <a:off x="2246454" y="6450956"/>
                  <a:ext cx="24120" cy="152640"/>
                </a:xfrm>
                <a:prstGeom prst="rect">
                  <a:avLst/>
                </a:prstGeom>
              </p:spPr>
            </p:pic>
          </mc:Fallback>
        </mc:AlternateContent>
        <mc:AlternateContent xmlns:mc="http://schemas.openxmlformats.org/markup-compatibility/2006" xmlns:p14="http://schemas.microsoft.com/office/powerpoint/2010/main">
          <mc:Choice Requires="p14">
            <p:contentPart p14:bwMode="auto" r:id="rId284">
              <p14:nvContentPartPr>
                <p14:cNvPr id="174" name="Ink 173">
                  <a:extLst>
                    <a:ext uri="{FF2B5EF4-FFF2-40B4-BE49-F238E27FC236}">
                      <a16:creationId xmlns:a16="http://schemas.microsoft.com/office/drawing/2014/main" id="{AA08772A-77CF-B5CF-E3ED-5EA116F576F7}"/>
                    </a:ext>
                  </a:extLst>
                </p14:cNvPr>
                <p14:cNvContentPartPr/>
                <p14:nvPr/>
              </p14:nvContentPartPr>
              <p14:xfrm>
                <a:off x="1720494" y="6575516"/>
                <a:ext cx="10440" cy="134640"/>
              </p14:xfrm>
            </p:contentPart>
          </mc:Choice>
          <mc:Fallback xmlns="">
            <p:pic>
              <p:nvPicPr>
                <p:cNvPr id="174" name="Ink 173">
                  <a:extLst>
                    <a:ext uri="{FF2B5EF4-FFF2-40B4-BE49-F238E27FC236}">
                      <a16:creationId xmlns:a16="http://schemas.microsoft.com/office/drawing/2014/main" id="{AA08772A-77CF-B5CF-E3ED-5EA116F576F7}"/>
                    </a:ext>
                  </a:extLst>
                </p:cNvPr>
                <p:cNvPicPr/>
                <p:nvPr/>
              </p:nvPicPr>
              <p:blipFill>
                <a:blip r:embed="rId285"/>
                <a:stretch>
                  <a:fillRect/>
                </a:stretch>
              </p:blipFill>
              <p:spPr>
                <a:xfrm>
                  <a:off x="1711854" y="6566516"/>
                  <a:ext cx="28080" cy="152280"/>
                </a:xfrm>
                <a:prstGeom prst="rect">
                  <a:avLst/>
                </a:prstGeom>
              </p:spPr>
            </p:pic>
          </mc:Fallback>
        </mc:AlternateContent>
        <mc:AlternateContent xmlns:mc="http://schemas.openxmlformats.org/markup-compatibility/2006" xmlns:p14="http://schemas.microsoft.com/office/powerpoint/2010/main">
          <mc:Choice Requires="p14">
            <p:contentPart p14:bwMode="auto" r:id="rId286">
              <p14:nvContentPartPr>
                <p14:cNvPr id="175" name="Ink 174">
                  <a:extLst>
                    <a:ext uri="{FF2B5EF4-FFF2-40B4-BE49-F238E27FC236}">
                      <a16:creationId xmlns:a16="http://schemas.microsoft.com/office/drawing/2014/main" id="{F2AD1C1F-DDCF-1235-11D2-5FD7D7DCF4E9}"/>
                    </a:ext>
                  </a:extLst>
                </p14:cNvPr>
                <p14:cNvContentPartPr/>
                <p14:nvPr/>
              </p14:nvContentPartPr>
              <p14:xfrm>
                <a:off x="1644894" y="6663716"/>
                <a:ext cx="225000" cy="180360"/>
              </p14:xfrm>
            </p:contentPart>
          </mc:Choice>
          <mc:Fallback xmlns="">
            <p:pic>
              <p:nvPicPr>
                <p:cNvPr id="175" name="Ink 174">
                  <a:extLst>
                    <a:ext uri="{FF2B5EF4-FFF2-40B4-BE49-F238E27FC236}">
                      <a16:creationId xmlns:a16="http://schemas.microsoft.com/office/drawing/2014/main" id="{F2AD1C1F-DDCF-1235-11D2-5FD7D7DCF4E9}"/>
                    </a:ext>
                  </a:extLst>
                </p:cNvPr>
                <p:cNvPicPr/>
                <p:nvPr/>
              </p:nvPicPr>
              <p:blipFill>
                <a:blip r:embed="rId287"/>
                <a:stretch>
                  <a:fillRect/>
                </a:stretch>
              </p:blipFill>
              <p:spPr>
                <a:xfrm>
                  <a:off x="1635894" y="6655076"/>
                  <a:ext cx="242640" cy="198000"/>
                </a:xfrm>
                <a:prstGeom prst="rect">
                  <a:avLst/>
                </a:prstGeom>
              </p:spPr>
            </p:pic>
          </mc:Fallback>
        </mc:AlternateContent>
        <mc:AlternateContent xmlns:mc="http://schemas.openxmlformats.org/markup-compatibility/2006" xmlns:p14="http://schemas.microsoft.com/office/powerpoint/2010/main">
          <mc:Choice Requires="p14">
            <p:contentPart p14:bwMode="auto" r:id="rId288">
              <p14:nvContentPartPr>
                <p14:cNvPr id="176" name="Ink 175">
                  <a:extLst>
                    <a:ext uri="{FF2B5EF4-FFF2-40B4-BE49-F238E27FC236}">
                      <a16:creationId xmlns:a16="http://schemas.microsoft.com/office/drawing/2014/main" id="{D00AE14F-AEC9-5180-9449-8252D8BFA7C0}"/>
                    </a:ext>
                  </a:extLst>
                </p14:cNvPr>
                <p14:cNvContentPartPr/>
                <p14:nvPr/>
              </p14:nvContentPartPr>
              <p14:xfrm>
                <a:off x="2173734" y="6627356"/>
                <a:ext cx="188280" cy="138600"/>
              </p14:xfrm>
            </p:contentPart>
          </mc:Choice>
          <mc:Fallback xmlns="">
            <p:pic>
              <p:nvPicPr>
                <p:cNvPr id="176" name="Ink 175">
                  <a:extLst>
                    <a:ext uri="{FF2B5EF4-FFF2-40B4-BE49-F238E27FC236}">
                      <a16:creationId xmlns:a16="http://schemas.microsoft.com/office/drawing/2014/main" id="{D00AE14F-AEC9-5180-9449-8252D8BFA7C0}"/>
                    </a:ext>
                  </a:extLst>
                </p:cNvPr>
                <p:cNvPicPr/>
                <p:nvPr/>
              </p:nvPicPr>
              <p:blipFill>
                <a:blip r:embed="rId289"/>
                <a:stretch>
                  <a:fillRect/>
                </a:stretch>
              </p:blipFill>
              <p:spPr>
                <a:xfrm>
                  <a:off x="2164734" y="6618716"/>
                  <a:ext cx="205920" cy="156240"/>
                </a:xfrm>
                <a:prstGeom prst="rect">
                  <a:avLst/>
                </a:prstGeom>
              </p:spPr>
            </p:pic>
          </mc:Fallback>
        </mc:AlternateContent>
        <mc:AlternateContent xmlns:mc="http://schemas.openxmlformats.org/markup-compatibility/2006" xmlns:p14="http://schemas.microsoft.com/office/powerpoint/2010/main">
          <mc:Choice Requires="p14">
            <p:contentPart p14:bwMode="auto" r:id="rId290">
              <p14:nvContentPartPr>
                <p14:cNvPr id="177" name="Ink 176">
                  <a:extLst>
                    <a:ext uri="{FF2B5EF4-FFF2-40B4-BE49-F238E27FC236}">
                      <a16:creationId xmlns:a16="http://schemas.microsoft.com/office/drawing/2014/main" id="{627B8A9E-D5E7-2726-DC8A-5BF366CD7844}"/>
                    </a:ext>
                  </a:extLst>
                </p14:cNvPr>
                <p14:cNvContentPartPr/>
                <p14:nvPr/>
              </p14:nvContentPartPr>
              <p14:xfrm>
                <a:off x="2174814" y="5781356"/>
                <a:ext cx="194760" cy="207000"/>
              </p14:xfrm>
            </p:contentPart>
          </mc:Choice>
          <mc:Fallback xmlns="">
            <p:pic>
              <p:nvPicPr>
                <p:cNvPr id="177" name="Ink 176">
                  <a:extLst>
                    <a:ext uri="{FF2B5EF4-FFF2-40B4-BE49-F238E27FC236}">
                      <a16:creationId xmlns:a16="http://schemas.microsoft.com/office/drawing/2014/main" id="{627B8A9E-D5E7-2726-DC8A-5BF366CD7844}"/>
                    </a:ext>
                  </a:extLst>
                </p:cNvPr>
                <p:cNvPicPr/>
                <p:nvPr/>
              </p:nvPicPr>
              <p:blipFill>
                <a:blip r:embed="rId291"/>
                <a:stretch>
                  <a:fillRect/>
                </a:stretch>
              </p:blipFill>
              <p:spPr>
                <a:xfrm>
                  <a:off x="2165814" y="5772356"/>
                  <a:ext cx="212400" cy="224640"/>
                </a:xfrm>
                <a:prstGeom prst="rect">
                  <a:avLst/>
                </a:prstGeom>
              </p:spPr>
            </p:pic>
          </mc:Fallback>
        </mc:AlternateContent>
        <mc:AlternateContent xmlns:mc="http://schemas.openxmlformats.org/markup-compatibility/2006" xmlns:p14="http://schemas.microsoft.com/office/powerpoint/2010/main">
          <mc:Choice Requires="p14">
            <p:contentPart p14:bwMode="auto" r:id="rId292">
              <p14:nvContentPartPr>
                <p14:cNvPr id="178" name="Ink 177">
                  <a:extLst>
                    <a:ext uri="{FF2B5EF4-FFF2-40B4-BE49-F238E27FC236}">
                      <a16:creationId xmlns:a16="http://schemas.microsoft.com/office/drawing/2014/main" id="{B45184EC-7EC1-679C-746B-8CBC8FC9AD5C}"/>
                    </a:ext>
                  </a:extLst>
                </p14:cNvPr>
                <p14:cNvContentPartPr/>
                <p14:nvPr/>
              </p14:nvContentPartPr>
              <p14:xfrm>
                <a:off x="2536254" y="5751836"/>
                <a:ext cx="218880" cy="220680"/>
              </p14:xfrm>
            </p:contentPart>
          </mc:Choice>
          <mc:Fallback xmlns="">
            <p:pic>
              <p:nvPicPr>
                <p:cNvPr id="178" name="Ink 177">
                  <a:extLst>
                    <a:ext uri="{FF2B5EF4-FFF2-40B4-BE49-F238E27FC236}">
                      <a16:creationId xmlns:a16="http://schemas.microsoft.com/office/drawing/2014/main" id="{B45184EC-7EC1-679C-746B-8CBC8FC9AD5C}"/>
                    </a:ext>
                  </a:extLst>
                </p:cNvPr>
                <p:cNvPicPr/>
                <p:nvPr/>
              </p:nvPicPr>
              <p:blipFill>
                <a:blip r:embed="rId293"/>
                <a:stretch>
                  <a:fillRect/>
                </a:stretch>
              </p:blipFill>
              <p:spPr>
                <a:xfrm>
                  <a:off x="2527254" y="5742836"/>
                  <a:ext cx="236520" cy="238320"/>
                </a:xfrm>
                <a:prstGeom prst="rect">
                  <a:avLst/>
                </a:prstGeom>
              </p:spPr>
            </p:pic>
          </mc:Fallback>
        </mc:AlternateContent>
      </p:grpSp>
    </p:spTree>
    <p:extLst>
      <p:ext uri="{BB962C8B-B14F-4D97-AF65-F5344CB8AC3E}">
        <p14:creationId xmlns:p14="http://schemas.microsoft.com/office/powerpoint/2010/main" val="2375751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t>BTP Use Cases – SAP Owned Solutions</a:t>
            </a:r>
          </a:p>
        </p:txBody>
      </p:sp>
      <p:grpSp>
        <p:nvGrpSpPr>
          <p:cNvPr id="15" name="Group 14">
            <a:extLst>
              <a:ext uri="{FF2B5EF4-FFF2-40B4-BE49-F238E27FC236}">
                <a16:creationId xmlns:a16="http://schemas.microsoft.com/office/drawing/2014/main" id="{DB4ECDB1-A29B-1256-3876-CB089F5E6C4B}"/>
              </a:ext>
            </a:extLst>
          </p:cNvPr>
          <p:cNvGrpSpPr/>
          <p:nvPr/>
        </p:nvGrpSpPr>
        <p:grpSpPr>
          <a:xfrm>
            <a:off x="402174" y="1194956"/>
            <a:ext cx="8209800" cy="1263960"/>
            <a:chOff x="402174" y="1194956"/>
            <a:chExt cx="8209800" cy="1263960"/>
          </a:xfrm>
        </p:grpSpPr>
        <mc:AlternateContent xmlns:mc="http://schemas.openxmlformats.org/markup-compatibility/2006" xmlns:p14="http://schemas.microsoft.com/office/powerpoint/2010/main">
          <mc:Choice Requires="p14">
            <p:contentPart p14:bwMode="auto" r:id="rId2">
              <p14:nvContentPartPr>
                <p14:cNvPr id="3" name="Ink 2">
                  <a:extLst>
                    <a:ext uri="{FF2B5EF4-FFF2-40B4-BE49-F238E27FC236}">
                      <a16:creationId xmlns:a16="http://schemas.microsoft.com/office/drawing/2014/main" id="{CFF0139A-0225-A9D2-DDFF-0EDE8D712C3F}"/>
                    </a:ext>
                  </a:extLst>
                </p14:cNvPr>
                <p14:cNvContentPartPr/>
                <p14:nvPr/>
              </p14:nvContentPartPr>
              <p14:xfrm>
                <a:off x="636174" y="1593836"/>
                <a:ext cx="421920" cy="461520"/>
              </p14:xfrm>
            </p:contentPart>
          </mc:Choice>
          <mc:Fallback xmlns="">
            <p:pic>
              <p:nvPicPr>
                <p:cNvPr id="3" name="Ink 2">
                  <a:extLst>
                    <a:ext uri="{FF2B5EF4-FFF2-40B4-BE49-F238E27FC236}">
                      <a16:creationId xmlns:a16="http://schemas.microsoft.com/office/drawing/2014/main" id="{CFF0139A-0225-A9D2-DDFF-0EDE8D712C3F}"/>
                    </a:ext>
                  </a:extLst>
                </p:cNvPr>
                <p:cNvPicPr/>
                <p:nvPr/>
              </p:nvPicPr>
              <p:blipFill>
                <a:blip r:embed="rId3"/>
                <a:stretch>
                  <a:fillRect/>
                </a:stretch>
              </p:blipFill>
              <p:spPr>
                <a:xfrm>
                  <a:off x="627534" y="1585196"/>
                  <a:ext cx="439560" cy="4791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2148FFB4-F19D-4299-EADA-94E301486E04}"/>
                    </a:ext>
                  </a:extLst>
                </p14:cNvPr>
                <p14:cNvContentPartPr/>
                <p14:nvPr/>
              </p14:nvContentPartPr>
              <p14:xfrm>
                <a:off x="1048734" y="1657196"/>
                <a:ext cx="318600" cy="387720"/>
              </p14:xfrm>
            </p:contentPart>
          </mc:Choice>
          <mc:Fallback xmlns="">
            <p:pic>
              <p:nvPicPr>
                <p:cNvPr id="4" name="Ink 3">
                  <a:extLst>
                    <a:ext uri="{FF2B5EF4-FFF2-40B4-BE49-F238E27FC236}">
                      <a16:creationId xmlns:a16="http://schemas.microsoft.com/office/drawing/2014/main" id="{2148FFB4-F19D-4299-EADA-94E301486E04}"/>
                    </a:ext>
                  </a:extLst>
                </p:cNvPr>
                <p:cNvPicPr/>
                <p:nvPr/>
              </p:nvPicPr>
              <p:blipFill>
                <a:blip r:embed="rId5"/>
                <a:stretch>
                  <a:fillRect/>
                </a:stretch>
              </p:blipFill>
              <p:spPr>
                <a:xfrm>
                  <a:off x="1040094" y="1648556"/>
                  <a:ext cx="336240" cy="4053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a16="http://schemas.microsoft.com/office/drawing/2014/main" id="{62C38594-E1FD-1BCD-A8E1-32AC7BEEB0F9}"/>
                    </a:ext>
                  </a:extLst>
                </p14:cNvPr>
                <p14:cNvContentPartPr/>
                <p14:nvPr/>
              </p14:nvContentPartPr>
              <p14:xfrm>
                <a:off x="1163934" y="1835396"/>
                <a:ext cx="241200" cy="121680"/>
              </p14:xfrm>
            </p:contentPart>
          </mc:Choice>
          <mc:Fallback xmlns="">
            <p:pic>
              <p:nvPicPr>
                <p:cNvPr id="5" name="Ink 4">
                  <a:extLst>
                    <a:ext uri="{FF2B5EF4-FFF2-40B4-BE49-F238E27FC236}">
                      <a16:creationId xmlns:a16="http://schemas.microsoft.com/office/drawing/2014/main" id="{62C38594-E1FD-1BCD-A8E1-32AC7BEEB0F9}"/>
                    </a:ext>
                  </a:extLst>
                </p:cNvPr>
                <p:cNvPicPr/>
                <p:nvPr/>
              </p:nvPicPr>
              <p:blipFill>
                <a:blip r:embed="rId7"/>
                <a:stretch>
                  <a:fillRect/>
                </a:stretch>
              </p:blipFill>
              <p:spPr>
                <a:xfrm>
                  <a:off x="1154934" y="1826756"/>
                  <a:ext cx="258840" cy="1393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6" name="Ink 5">
                  <a:extLst>
                    <a:ext uri="{FF2B5EF4-FFF2-40B4-BE49-F238E27FC236}">
                      <a16:creationId xmlns:a16="http://schemas.microsoft.com/office/drawing/2014/main" id="{014AFFD0-F80E-8A81-F350-410A3500C5B4}"/>
                    </a:ext>
                  </a:extLst>
                </p14:cNvPr>
                <p14:cNvContentPartPr/>
                <p14:nvPr/>
              </p14:nvContentPartPr>
              <p14:xfrm>
                <a:off x="1536534" y="1639916"/>
                <a:ext cx="283680" cy="354240"/>
              </p14:xfrm>
            </p:contentPart>
          </mc:Choice>
          <mc:Fallback xmlns="">
            <p:pic>
              <p:nvPicPr>
                <p:cNvPr id="6" name="Ink 5">
                  <a:extLst>
                    <a:ext uri="{FF2B5EF4-FFF2-40B4-BE49-F238E27FC236}">
                      <a16:creationId xmlns:a16="http://schemas.microsoft.com/office/drawing/2014/main" id="{014AFFD0-F80E-8A81-F350-410A3500C5B4}"/>
                    </a:ext>
                  </a:extLst>
                </p:cNvPr>
                <p:cNvPicPr/>
                <p:nvPr/>
              </p:nvPicPr>
              <p:blipFill>
                <a:blip r:embed="rId9"/>
                <a:stretch>
                  <a:fillRect/>
                </a:stretch>
              </p:blipFill>
              <p:spPr>
                <a:xfrm>
                  <a:off x="1527534" y="1631276"/>
                  <a:ext cx="301320" cy="3718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7" name="Ink 6">
                  <a:extLst>
                    <a:ext uri="{FF2B5EF4-FFF2-40B4-BE49-F238E27FC236}">
                      <a16:creationId xmlns:a16="http://schemas.microsoft.com/office/drawing/2014/main" id="{26363075-6EAC-CD40-1153-AAAEA76A5C4C}"/>
                    </a:ext>
                  </a:extLst>
                </p14:cNvPr>
                <p14:cNvContentPartPr/>
                <p14:nvPr/>
              </p14:nvContentPartPr>
              <p14:xfrm>
                <a:off x="402174" y="1300076"/>
                <a:ext cx="2003400" cy="1086480"/>
              </p14:xfrm>
            </p:contentPart>
          </mc:Choice>
          <mc:Fallback xmlns="">
            <p:pic>
              <p:nvPicPr>
                <p:cNvPr id="7" name="Ink 6">
                  <a:extLst>
                    <a:ext uri="{FF2B5EF4-FFF2-40B4-BE49-F238E27FC236}">
                      <a16:creationId xmlns:a16="http://schemas.microsoft.com/office/drawing/2014/main" id="{26363075-6EAC-CD40-1153-AAAEA76A5C4C}"/>
                    </a:ext>
                  </a:extLst>
                </p:cNvPr>
                <p:cNvPicPr/>
                <p:nvPr/>
              </p:nvPicPr>
              <p:blipFill>
                <a:blip r:embed="rId11"/>
                <a:stretch>
                  <a:fillRect/>
                </a:stretch>
              </p:blipFill>
              <p:spPr>
                <a:xfrm>
                  <a:off x="393174" y="1291076"/>
                  <a:ext cx="2021040" cy="11041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8" name="Ink 7">
                  <a:extLst>
                    <a:ext uri="{FF2B5EF4-FFF2-40B4-BE49-F238E27FC236}">
                      <a16:creationId xmlns:a16="http://schemas.microsoft.com/office/drawing/2014/main" id="{5B1919CE-287C-52E4-F06E-5220DCD2E4C0}"/>
                    </a:ext>
                  </a:extLst>
                </p14:cNvPr>
                <p14:cNvContentPartPr/>
                <p14:nvPr/>
              </p14:nvContentPartPr>
              <p14:xfrm>
                <a:off x="3657654" y="1652516"/>
                <a:ext cx="49680" cy="290160"/>
              </p14:xfrm>
            </p:contentPart>
          </mc:Choice>
          <mc:Fallback xmlns="">
            <p:pic>
              <p:nvPicPr>
                <p:cNvPr id="8" name="Ink 7">
                  <a:extLst>
                    <a:ext uri="{FF2B5EF4-FFF2-40B4-BE49-F238E27FC236}">
                      <a16:creationId xmlns:a16="http://schemas.microsoft.com/office/drawing/2014/main" id="{5B1919CE-287C-52E4-F06E-5220DCD2E4C0}"/>
                    </a:ext>
                  </a:extLst>
                </p:cNvPr>
                <p:cNvPicPr/>
                <p:nvPr/>
              </p:nvPicPr>
              <p:blipFill>
                <a:blip r:embed="rId13"/>
                <a:stretch>
                  <a:fillRect/>
                </a:stretch>
              </p:blipFill>
              <p:spPr>
                <a:xfrm>
                  <a:off x="3648654" y="1643516"/>
                  <a:ext cx="67320" cy="3078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9" name="Ink 8">
                  <a:extLst>
                    <a:ext uri="{FF2B5EF4-FFF2-40B4-BE49-F238E27FC236}">
                      <a16:creationId xmlns:a16="http://schemas.microsoft.com/office/drawing/2014/main" id="{D9993549-D1EB-ACCC-DE83-9E0C46EB6A52}"/>
                    </a:ext>
                  </a:extLst>
                </p14:cNvPr>
                <p14:cNvContentPartPr/>
                <p14:nvPr/>
              </p14:nvContentPartPr>
              <p14:xfrm>
                <a:off x="3474054" y="1562156"/>
                <a:ext cx="550080" cy="465840"/>
              </p14:xfrm>
            </p:contentPart>
          </mc:Choice>
          <mc:Fallback xmlns="">
            <p:pic>
              <p:nvPicPr>
                <p:cNvPr id="9" name="Ink 8">
                  <a:extLst>
                    <a:ext uri="{FF2B5EF4-FFF2-40B4-BE49-F238E27FC236}">
                      <a16:creationId xmlns:a16="http://schemas.microsoft.com/office/drawing/2014/main" id="{D9993549-D1EB-ACCC-DE83-9E0C46EB6A52}"/>
                    </a:ext>
                  </a:extLst>
                </p:cNvPr>
                <p:cNvPicPr/>
                <p:nvPr/>
              </p:nvPicPr>
              <p:blipFill>
                <a:blip r:embed="rId15"/>
                <a:stretch>
                  <a:fillRect/>
                </a:stretch>
              </p:blipFill>
              <p:spPr>
                <a:xfrm>
                  <a:off x="3465414" y="1553156"/>
                  <a:ext cx="567720" cy="4834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0" name="Ink 9">
                  <a:extLst>
                    <a:ext uri="{FF2B5EF4-FFF2-40B4-BE49-F238E27FC236}">
                      <a16:creationId xmlns:a16="http://schemas.microsoft.com/office/drawing/2014/main" id="{CAAAE8CA-F4FB-D5D7-2F66-62E5EFA784EA}"/>
                    </a:ext>
                  </a:extLst>
                </p14:cNvPr>
                <p14:cNvContentPartPr/>
                <p14:nvPr/>
              </p14:nvContentPartPr>
              <p14:xfrm>
                <a:off x="4208094" y="1665116"/>
                <a:ext cx="350640" cy="377280"/>
              </p14:xfrm>
            </p:contentPart>
          </mc:Choice>
          <mc:Fallback xmlns="">
            <p:pic>
              <p:nvPicPr>
                <p:cNvPr id="10" name="Ink 9">
                  <a:extLst>
                    <a:ext uri="{FF2B5EF4-FFF2-40B4-BE49-F238E27FC236}">
                      <a16:creationId xmlns:a16="http://schemas.microsoft.com/office/drawing/2014/main" id="{CAAAE8CA-F4FB-D5D7-2F66-62E5EFA784EA}"/>
                    </a:ext>
                  </a:extLst>
                </p:cNvPr>
                <p:cNvPicPr/>
                <p:nvPr/>
              </p:nvPicPr>
              <p:blipFill>
                <a:blip r:embed="rId17"/>
                <a:stretch>
                  <a:fillRect/>
                </a:stretch>
              </p:blipFill>
              <p:spPr>
                <a:xfrm>
                  <a:off x="4199094" y="1656116"/>
                  <a:ext cx="368280" cy="3949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1" name="Ink 10">
                  <a:extLst>
                    <a:ext uri="{FF2B5EF4-FFF2-40B4-BE49-F238E27FC236}">
                      <a16:creationId xmlns:a16="http://schemas.microsoft.com/office/drawing/2014/main" id="{4ECFC412-8CEE-34BB-7727-36FC5109A3E4}"/>
                    </a:ext>
                  </a:extLst>
                </p14:cNvPr>
                <p14:cNvContentPartPr/>
                <p14:nvPr/>
              </p14:nvContentPartPr>
              <p14:xfrm>
                <a:off x="3101814" y="1194956"/>
                <a:ext cx="2216520" cy="1242000"/>
              </p14:xfrm>
            </p:contentPart>
          </mc:Choice>
          <mc:Fallback xmlns="">
            <p:pic>
              <p:nvPicPr>
                <p:cNvPr id="11" name="Ink 10">
                  <a:extLst>
                    <a:ext uri="{FF2B5EF4-FFF2-40B4-BE49-F238E27FC236}">
                      <a16:creationId xmlns:a16="http://schemas.microsoft.com/office/drawing/2014/main" id="{4ECFC412-8CEE-34BB-7727-36FC5109A3E4}"/>
                    </a:ext>
                  </a:extLst>
                </p:cNvPr>
                <p:cNvPicPr/>
                <p:nvPr/>
              </p:nvPicPr>
              <p:blipFill>
                <a:blip r:embed="rId19"/>
                <a:stretch>
                  <a:fillRect/>
                </a:stretch>
              </p:blipFill>
              <p:spPr>
                <a:xfrm>
                  <a:off x="3093174" y="1185956"/>
                  <a:ext cx="2234160" cy="12596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4" name="Ink 13">
                  <a:extLst>
                    <a:ext uri="{FF2B5EF4-FFF2-40B4-BE49-F238E27FC236}">
                      <a16:creationId xmlns:a16="http://schemas.microsoft.com/office/drawing/2014/main" id="{0A134350-2C91-905E-EA92-53574A1938C0}"/>
                    </a:ext>
                  </a:extLst>
                </p14:cNvPr>
                <p14:cNvContentPartPr/>
                <p14:nvPr/>
              </p14:nvContentPartPr>
              <p14:xfrm>
                <a:off x="5891814" y="1404836"/>
                <a:ext cx="2720160" cy="1054080"/>
              </p14:xfrm>
            </p:contentPart>
          </mc:Choice>
          <mc:Fallback xmlns="">
            <p:pic>
              <p:nvPicPr>
                <p:cNvPr id="14" name="Ink 13">
                  <a:extLst>
                    <a:ext uri="{FF2B5EF4-FFF2-40B4-BE49-F238E27FC236}">
                      <a16:creationId xmlns:a16="http://schemas.microsoft.com/office/drawing/2014/main" id="{0A134350-2C91-905E-EA92-53574A1938C0}"/>
                    </a:ext>
                  </a:extLst>
                </p:cNvPr>
                <p:cNvPicPr/>
                <p:nvPr/>
              </p:nvPicPr>
              <p:blipFill>
                <a:blip r:embed="rId21"/>
                <a:stretch>
                  <a:fillRect/>
                </a:stretch>
              </p:blipFill>
              <p:spPr>
                <a:xfrm>
                  <a:off x="5882814" y="1395836"/>
                  <a:ext cx="2737800" cy="1071720"/>
                </a:xfrm>
                <a:prstGeom prst="rect">
                  <a:avLst/>
                </a:prstGeom>
              </p:spPr>
            </p:pic>
          </mc:Fallback>
        </mc:AlternateContent>
      </p:grpSp>
      <p:grpSp>
        <p:nvGrpSpPr>
          <p:cNvPr id="22" name="Group 21">
            <a:extLst>
              <a:ext uri="{FF2B5EF4-FFF2-40B4-BE49-F238E27FC236}">
                <a16:creationId xmlns:a16="http://schemas.microsoft.com/office/drawing/2014/main" id="{4FD236CD-D5B8-1F4F-5962-4D0E363CEBAF}"/>
              </a:ext>
            </a:extLst>
          </p:cNvPr>
          <p:cNvGrpSpPr/>
          <p:nvPr/>
        </p:nvGrpSpPr>
        <p:grpSpPr>
          <a:xfrm>
            <a:off x="1514574" y="2969396"/>
            <a:ext cx="2430720" cy="1200960"/>
            <a:chOff x="1514574" y="2969396"/>
            <a:chExt cx="2430720" cy="1200960"/>
          </a:xfrm>
        </p:grpSpPr>
        <mc:AlternateContent xmlns:mc="http://schemas.openxmlformats.org/markup-compatibility/2006" xmlns:p14="http://schemas.microsoft.com/office/powerpoint/2010/main">
          <mc:Choice Requires="p14">
            <p:contentPart p14:bwMode="auto" r:id="rId22">
              <p14:nvContentPartPr>
                <p14:cNvPr id="16" name="Ink 15">
                  <a:extLst>
                    <a:ext uri="{FF2B5EF4-FFF2-40B4-BE49-F238E27FC236}">
                      <a16:creationId xmlns:a16="http://schemas.microsoft.com/office/drawing/2014/main" id="{2DF20151-B180-4C44-BB09-11353B456B55}"/>
                    </a:ext>
                  </a:extLst>
                </p14:cNvPr>
                <p14:cNvContentPartPr/>
                <p14:nvPr/>
              </p14:nvContentPartPr>
              <p14:xfrm>
                <a:off x="1514574" y="2969396"/>
                <a:ext cx="2430720" cy="1200960"/>
              </p14:xfrm>
            </p:contentPart>
          </mc:Choice>
          <mc:Fallback xmlns="">
            <p:pic>
              <p:nvPicPr>
                <p:cNvPr id="16" name="Ink 15">
                  <a:extLst>
                    <a:ext uri="{FF2B5EF4-FFF2-40B4-BE49-F238E27FC236}">
                      <a16:creationId xmlns:a16="http://schemas.microsoft.com/office/drawing/2014/main" id="{2DF20151-B180-4C44-BB09-11353B456B55}"/>
                    </a:ext>
                  </a:extLst>
                </p:cNvPr>
                <p:cNvPicPr/>
                <p:nvPr/>
              </p:nvPicPr>
              <p:blipFill>
                <a:blip r:embed="rId23"/>
                <a:stretch>
                  <a:fillRect/>
                </a:stretch>
              </p:blipFill>
              <p:spPr>
                <a:xfrm>
                  <a:off x="1505574" y="2960756"/>
                  <a:ext cx="2448360" cy="12186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7" name="Ink 16">
                  <a:extLst>
                    <a:ext uri="{FF2B5EF4-FFF2-40B4-BE49-F238E27FC236}">
                      <a16:creationId xmlns:a16="http://schemas.microsoft.com/office/drawing/2014/main" id="{FA6AC569-2474-D0C5-A737-A9E26DFDAF82}"/>
                    </a:ext>
                  </a:extLst>
                </p14:cNvPr>
                <p14:cNvContentPartPr/>
                <p14:nvPr/>
              </p14:nvContentPartPr>
              <p14:xfrm>
                <a:off x="1833174" y="3569156"/>
                <a:ext cx="446760" cy="412920"/>
              </p14:xfrm>
            </p:contentPart>
          </mc:Choice>
          <mc:Fallback xmlns="">
            <p:pic>
              <p:nvPicPr>
                <p:cNvPr id="17" name="Ink 16">
                  <a:extLst>
                    <a:ext uri="{FF2B5EF4-FFF2-40B4-BE49-F238E27FC236}">
                      <a16:creationId xmlns:a16="http://schemas.microsoft.com/office/drawing/2014/main" id="{FA6AC569-2474-D0C5-A737-A9E26DFDAF82}"/>
                    </a:ext>
                  </a:extLst>
                </p:cNvPr>
                <p:cNvPicPr/>
                <p:nvPr/>
              </p:nvPicPr>
              <p:blipFill>
                <a:blip r:embed="rId25"/>
                <a:stretch>
                  <a:fillRect/>
                </a:stretch>
              </p:blipFill>
              <p:spPr>
                <a:xfrm>
                  <a:off x="1824534" y="3560516"/>
                  <a:ext cx="464400" cy="4305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8" name="Ink 17">
                  <a:extLst>
                    <a:ext uri="{FF2B5EF4-FFF2-40B4-BE49-F238E27FC236}">
                      <a16:creationId xmlns:a16="http://schemas.microsoft.com/office/drawing/2014/main" id="{40CCB6B6-3A4B-455D-CDA0-BA69660BF33D}"/>
                    </a:ext>
                  </a:extLst>
                </p14:cNvPr>
                <p14:cNvContentPartPr/>
                <p14:nvPr/>
              </p14:nvContentPartPr>
              <p14:xfrm>
                <a:off x="2291814" y="3519836"/>
                <a:ext cx="65160" cy="473040"/>
              </p14:xfrm>
            </p:contentPart>
          </mc:Choice>
          <mc:Fallback xmlns="">
            <p:pic>
              <p:nvPicPr>
                <p:cNvPr id="18" name="Ink 17">
                  <a:extLst>
                    <a:ext uri="{FF2B5EF4-FFF2-40B4-BE49-F238E27FC236}">
                      <a16:creationId xmlns:a16="http://schemas.microsoft.com/office/drawing/2014/main" id="{40CCB6B6-3A4B-455D-CDA0-BA69660BF33D}"/>
                    </a:ext>
                  </a:extLst>
                </p:cNvPr>
                <p:cNvPicPr/>
                <p:nvPr/>
              </p:nvPicPr>
              <p:blipFill>
                <a:blip r:embed="rId27"/>
                <a:stretch>
                  <a:fillRect/>
                </a:stretch>
              </p:blipFill>
              <p:spPr>
                <a:xfrm>
                  <a:off x="2283174" y="3510836"/>
                  <a:ext cx="82800" cy="4906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9" name="Ink 18">
                  <a:extLst>
                    <a:ext uri="{FF2B5EF4-FFF2-40B4-BE49-F238E27FC236}">
                      <a16:creationId xmlns:a16="http://schemas.microsoft.com/office/drawing/2014/main" id="{52CEC6A4-A073-BB14-FCEC-15C230D5223C}"/>
                    </a:ext>
                  </a:extLst>
                </p14:cNvPr>
                <p14:cNvContentPartPr/>
                <p14:nvPr/>
              </p14:nvContentPartPr>
              <p14:xfrm>
                <a:off x="2461374" y="3586076"/>
                <a:ext cx="234360" cy="293760"/>
              </p14:xfrm>
            </p:contentPart>
          </mc:Choice>
          <mc:Fallback xmlns="">
            <p:pic>
              <p:nvPicPr>
                <p:cNvPr id="19" name="Ink 18">
                  <a:extLst>
                    <a:ext uri="{FF2B5EF4-FFF2-40B4-BE49-F238E27FC236}">
                      <a16:creationId xmlns:a16="http://schemas.microsoft.com/office/drawing/2014/main" id="{52CEC6A4-A073-BB14-FCEC-15C230D5223C}"/>
                    </a:ext>
                  </a:extLst>
                </p:cNvPr>
                <p:cNvPicPr/>
                <p:nvPr/>
              </p:nvPicPr>
              <p:blipFill>
                <a:blip r:embed="rId29"/>
                <a:stretch>
                  <a:fillRect/>
                </a:stretch>
              </p:blipFill>
              <p:spPr>
                <a:xfrm>
                  <a:off x="2452374" y="3577436"/>
                  <a:ext cx="252000" cy="3114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0" name="Ink 19">
                  <a:extLst>
                    <a:ext uri="{FF2B5EF4-FFF2-40B4-BE49-F238E27FC236}">
                      <a16:creationId xmlns:a16="http://schemas.microsoft.com/office/drawing/2014/main" id="{A9012016-8B2E-EA0C-A8C8-9183007D5224}"/>
                    </a:ext>
                  </a:extLst>
                </p14:cNvPr>
                <p14:cNvContentPartPr/>
                <p14:nvPr/>
              </p14:nvContentPartPr>
              <p14:xfrm>
                <a:off x="2811654" y="3439916"/>
                <a:ext cx="198360" cy="336600"/>
              </p14:xfrm>
            </p:contentPart>
          </mc:Choice>
          <mc:Fallback xmlns="">
            <p:pic>
              <p:nvPicPr>
                <p:cNvPr id="20" name="Ink 19">
                  <a:extLst>
                    <a:ext uri="{FF2B5EF4-FFF2-40B4-BE49-F238E27FC236}">
                      <a16:creationId xmlns:a16="http://schemas.microsoft.com/office/drawing/2014/main" id="{A9012016-8B2E-EA0C-A8C8-9183007D5224}"/>
                    </a:ext>
                  </a:extLst>
                </p:cNvPr>
                <p:cNvPicPr/>
                <p:nvPr/>
              </p:nvPicPr>
              <p:blipFill>
                <a:blip r:embed="rId31"/>
                <a:stretch>
                  <a:fillRect/>
                </a:stretch>
              </p:blipFill>
              <p:spPr>
                <a:xfrm>
                  <a:off x="2803014" y="3431276"/>
                  <a:ext cx="216000" cy="35424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1" name="Ink 20">
                  <a:extLst>
                    <a:ext uri="{FF2B5EF4-FFF2-40B4-BE49-F238E27FC236}">
                      <a16:creationId xmlns:a16="http://schemas.microsoft.com/office/drawing/2014/main" id="{9CD6DD45-A4DD-B2A8-663C-978294A6E27D}"/>
                    </a:ext>
                  </a:extLst>
                </p14:cNvPr>
                <p14:cNvContentPartPr/>
                <p14:nvPr/>
              </p14:nvContentPartPr>
              <p14:xfrm>
                <a:off x="3065094" y="3347756"/>
                <a:ext cx="388080" cy="300240"/>
              </p14:xfrm>
            </p:contentPart>
          </mc:Choice>
          <mc:Fallback xmlns="">
            <p:pic>
              <p:nvPicPr>
                <p:cNvPr id="21" name="Ink 20">
                  <a:extLst>
                    <a:ext uri="{FF2B5EF4-FFF2-40B4-BE49-F238E27FC236}">
                      <a16:creationId xmlns:a16="http://schemas.microsoft.com/office/drawing/2014/main" id="{9CD6DD45-A4DD-B2A8-663C-978294A6E27D}"/>
                    </a:ext>
                  </a:extLst>
                </p:cNvPr>
                <p:cNvPicPr/>
                <p:nvPr/>
              </p:nvPicPr>
              <p:blipFill>
                <a:blip r:embed="rId33"/>
                <a:stretch>
                  <a:fillRect/>
                </a:stretch>
              </p:blipFill>
              <p:spPr>
                <a:xfrm>
                  <a:off x="3056454" y="3339116"/>
                  <a:ext cx="405720" cy="317880"/>
                </a:xfrm>
                <a:prstGeom prst="rect">
                  <a:avLst/>
                </a:prstGeom>
              </p:spPr>
            </p:pic>
          </mc:Fallback>
        </mc:AlternateContent>
      </p:grpSp>
      <p:grpSp>
        <p:nvGrpSpPr>
          <p:cNvPr id="27" name="Group 26">
            <a:extLst>
              <a:ext uri="{FF2B5EF4-FFF2-40B4-BE49-F238E27FC236}">
                <a16:creationId xmlns:a16="http://schemas.microsoft.com/office/drawing/2014/main" id="{4427E765-C4D3-8DAD-102A-546C3A1B8E37}"/>
              </a:ext>
            </a:extLst>
          </p:cNvPr>
          <p:cNvGrpSpPr/>
          <p:nvPr/>
        </p:nvGrpSpPr>
        <p:grpSpPr>
          <a:xfrm>
            <a:off x="6364854" y="1702196"/>
            <a:ext cx="1177560" cy="704520"/>
            <a:chOff x="6364854" y="1702196"/>
            <a:chExt cx="1177560" cy="704520"/>
          </a:xfrm>
        </p:grpSpPr>
        <mc:AlternateContent xmlns:mc="http://schemas.openxmlformats.org/markup-compatibility/2006" xmlns:p14="http://schemas.microsoft.com/office/powerpoint/2010/main">
          <mc:Choice Requires="p14">
            <p:contentPart p14:bwMode="auto" r:id="rId34">
              <p14:nvContentPartPr>
                <p14:cNvPr id="23" name="Ink 22">
                  <a:extLst>
                    <a:ext uri="{FF2B5EF4-FFF2-40B4-BE49-F238E27FC236}">
                      <a16:creationId xmlns:a16="http://schemas.microsoft.com/office/drawing/2014/main" id="{59ACBEA4-A202-AEF2-48D4-2DD3BF9BFB9F}"/>
                    </a:ext>
                  </a:extLst>
                </p14:cNvPr>
                <p14:cNvContentPartPr/>
                <p14:nvPr/>
              </p14:nvContentPartPr>
              <p14:xfrm>
                <a:off x="6364854" y="1702196"/>
                <a:ext cx="351720" cy="492480"/>
              </p14:xfrm>
            </p:contentPart>
          </mc:Choice>
          <mc:Fallback xmlns="">
            <p:pic>
              <p:nvPicPr>
                <p:cNvPr id="23" name="Ink 22">
                  <a:extLst>
                    <a:ext uri="{FF2B5EF4-FFF2-40B4-BE49-F238E27FC236}">
                      <a16:creationId xmlns:a16="http://schemas.microsoft.com/office/drawing/2014/main" id="{59ACBEA4-A202-AEF2-48D4-2DD3BF9BFB9F}"/>
                    </a:ext>
                  </a:extLst>
                </p:cNvPr>
                <p:cNvPicPr/>
                <p:nvPr/>
              </p:nvPicPr>
              <p:blipFill>
                <a:blip r:embed="rId35"/>
                <a:stretch>
                  <a:fillRect/>
                </a:stretch>
              </p:blipFill>
              <p:spPr>
                <a:xfrm>
                  <a:off x="6355854" y="1693556"/>
                  <a:ext cx="369360" cy="5101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4" name="Ink 23">
                  <a:extLst>
                    <a:ext uri="{FF2B5EF4-FFF2-40B4-BE49-F238E27FC236}">
                      <a16:creationId xmlns:a16="http://schemas.microsoft.com/office/drawing/2014/main" id="{DB777761-0ECF-AE22-A05B-2D5945C48E59}"/>
                    </a:ext>
                  </a:extLst>
                </p14:cNvPr>
                <p14:cNvContentPartPr/>
                <p14:nvPr/>
              </p14:nvContentPartPr>
              <p14:xfrm>
                <a:off x="6675894" y="1869596"/>
                <a:ext cx="236160" cy="342000"/>
              </p14:xfrm>
            </p:contentPart>
          </mc:Choice>
          <mc:Fallback xmlns="">
            <p:pic>
              <p:nvPicPr>
                <p:cNvPr id="24" name="Ink 23">
                  <a:extLst>
                    <a:ext uri="{FF2B5EF4-FFF2-40B4-BE49-F238E27FC236}">
                      <a16:creationId xmlns:a16="http://schemas.microsoft.com/office/drawing/2014/main" id="{DB777761-0ECF-AE22-A05B-2D5945C48E59}"/>
                    </a:ext>
                  </a:extLst>
                </p:cNvPr>
                <p:cNvPicPr/>
                <p:nvPr/>
              </p:nvPicPr>
              <p:blipFill>
                <a:blip r:embed="rId37"/>
                <a:stretch>
                  <a:fillRect/>
                </a:stretch>
              </p:blipFill>
              <p:spPr>
                <a:xfrm>
                  <a:off x="6667254" y="1860596"/>
                  <a:ext cx="253800" cy="35964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5" name="Ink 24">
                  <a:extLst>
                    <a:ext uri="{FF2B5EF4-FFF2-40B4-BE49-F238E27FC236}">
                      <a16:creationId xmlns:a16="http://schemas.microsoft.com/office/drawing/2014/main" id="{BE7388CD-5562-CCC6-03E2-2442051C7DCA}"/>
                    </a:ext>
                  </a:extLst>
                </p14:cNvPr>
                <p14:cNvContentPartPr/>
                <p14:nvPr/>
              </p14:nvContentPartPr>
              <p14:xfrm>
                <a:off x="6911334" y="1945916"/>
                <a:ext cx="219960" cy="460800"/>
              </p14:xfrm>
            </p:contentPart>
          </mc:Choice>
          <mc:Fallback xmlns="">
            <p:pic>
              <p:nvPicPr>
                <p:cNvPr id="25" name="Ink 24">
                  <a:extLst>
                    <a:ext uri="{FF2B5EF4-FFF2-40B4-BE49-F238E27FC236}">
                      <a16:creationId xmlns:a16="http://schemas.microsoft.com/office/drawing/2014/main" id="{BE7388CD-5562-CCC6-03E2-2442051C7DCA}"/>
                    </a:ext>
                  </a:extLst>
                </p:cNvPr>
                <p:cNvPicPr/>
                <p:nvPr/>
              </p:nvPicPr>
              <p:blipFill>
                <a:blip r:embed="rId39"/>
                <a:stretch>
                  <a:fillRect/>
                </a:stretch>
              </p:blipFill>
              <p:spPr>
                <a:xfrm>
                  <a:off x="6902694" y="1937276"/>
                  <a:ext cx="237600" cy="47844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6" name="Ink 25">
                  <a:extLst>
                    <a:ext uri="{FF2B5EF4-FFF2-40B4-BE49-F238E27FC236}">
                      <a16:creationId xmlns:a16="http://schemas.microsoft.com/office/drawing/2014/main" id="{3BFEB1A2-A4B8-B902-E4D4-91C59141F5EA}"/>
                    </a:ext>
                  </a:extLst>
                </p14:cNvPr>
                <p14:cNvContentPartPr/>
                <p14:nvPr/>
              </p14:nvContentPartPr>
              <p14:xfrm>
                <a:off x="7322094" y="1955636"/>
                <a:ext cx="220320" cy="212760"/>
              </p14:xfrm>
            </p:contentPart>
          </mc:Choice>
          <mc:Fallback xmlns="">
            <p:pic>
              <p:nvPicPr>
                <p:cNvPr id="26" name="Ink 25">
                  <a:extLst>
                    <a:ext uri="{FF2B5EF4-FFF2-40B4-BE49-F238E27FC236}">
                      <a16:creationId xmlns:a16="http://schemas.microsoft.com/office/drawing/2014/main" id="{3BFEB1A2-A4B8-B902-E4D4-91C59141F5EA}"/>
                    </a:ext>
                  </a:extLst>
                </p:cNvPr>
                <p:cNvPicPr/>
                <p:nvPr/>
              </p:nvPicPr>
              <p:blipFill>
                <a:blip r:embed="rId41"/>
                <a:stretch>
                  <a:fillRect/>
                </a:stretch>
              </p:blipFill>
              <p:spPr>
                <a:xfrm>
                  <a:off x="7313094" y="1946996"/>
                  <a:ext cx="237960" cy="230400"/>
                </a:xfrm>
                <a:prstGeom prst="rect">
                  <a:avLst/>
                </a:prstGeom>
              </p:spPr>
            </p:pic>
          </mc:Fallback>
        </mc:AlternateContent>
      </p:grpSp>
      <p:grpSp>
        <p:nvGrpSpPr>
          <p:cNvPr id="31" name="Group 30">
            <a:extLst>
              <a:ext uri="{FF2B5EF4-FFF2-40B4-BE49-F238E27FC236}">
                <a16:creationId xmlns:a16="http://schemas.microsoft.com/office/drawing/2014/main" id="{7DCF1A1B-A15E-70C4-8274-D25A571B1C64}"/>
              </a:ext>
            </a:extLst>
          </p:cNvPr>
          <p:cNvGrpSpPr/>
          <p:nvPr/>
        </p:nvGrpSpPr>
        <p:grpSpPr>
          <a:xfrm>
            <a:off x="5206014" y="2839076"/>
            <a:ext cx="4103280" cy="832320"/>
            <a:chOff x="5206014" y="2839076"/>
            <a:chExt cx="4103280" cy="832320"/>
          </a:xfrm>
        </p:grpSpPr>
        <mc:AlternateContent xmlns:mc="http://schemas.openxmlformats.org/markup-compatibility/2006" xmlns:p14="http://schemas.microsoft.com/office/powerpoint/2010/main">
          <mc:Choice Requires="p14">
            <p:contentPart p14:bwMode="auto" r:id="rId42">
              <p14:nvContentPartPr>
                <p14:cNvPr id="28" name="Ink 27">
                  <a:extLst>
                    <a:ext uri="{FF2B5EF4-FFF2-40B4-BE49-F238E27FC236}">
                      <a16:creationId xmlns:a16="http://schemas.microsoft.com/office/drawing/2014/main" id="{9289DF0F-4385-5BF3-B72D-F57315D56BF4}"/>
                    </a:ext>
                  </a:extLst>
                </p14:cNvPr>
                <p14:cNvContentPartPr/>
                <p14:nvPr/>
              </p14:nvContentPartPr>
              <p14:xfrm>
                <a:off x="5206014" y="2839076"/>
                <a:ext cx="2235600" cy="832320"/>
              </p14:xfrm>
            </p:contentPart>
          </mc:Choice>
          <mc:Fallback xmlns="">
            <p:pic>
              <p:nvPicPr>
                <p:cNvPr id="28" name="Ink 27">
                  <a:extLst>
                    <a:ext uri="{FF2B5EF4-FFF2-40B4-BE49-F238E27FC236}">
                      <a16:creationId xmlns:a16="http://schemas.microsoft.com/office/drawing/2014/main" id="{9289DF0F-4385-5BF3-B72D-F57315D56BF4}"/>
                    </a:ext>
                  </a:extLst>
                </p:cNvPr>
                <p:cNvPicPr/>
                <p:nvPr/>
              </p:nvPicPr>
              <p:blipFill>
                <a:blip r:embed="rId43"/>
                <a:stretch>
                  <a:fillRect/>
                </a:stretch>
              </p:blipFill>
              <p:spPr>
                <a:xfrm>
                  <a:off x="5197014" y="2830436"/>
                  <a:ext cx="2253240" cy="8499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9" name="Ink 28">
                  <a:extLst>
                    <a:ext uri="{FF2B5EF4-FFF2-40B4-BE49-F238E27FC236}">
                      <a16:creationId xmlns:a16="http://schemas.microsoft.com/office/drawing/2014/main" id="{411FF5F1-6E09-947D-ABE2-062993355440}"/>
                    </a:ext>
                  </a:extLst>
                </p14:cNvPr>
                <p14:cNvContentPartPr/>
                <p14:nvPr/>
              </p14:nvContentPartPr>
              <p14:xfrm>
                <a:off x="7660854" y="3362156"/>
                <a:ext cx="47520" cy="15480"/>
              </p14:xfrm>
            </p:contentPart>
          </mc:Choice>
          <mc:Fallback xmlns="">
            <p:pic>
              <p:nvPicPr>
                <p:cNvPr id="29" name="Ink 28">
                  <a:extLst>
                    <a:ext uri="{FF2B5EF4-FFF2-40B4-BE49-F238E27FC236}">
                      <a16:creationId xmlns:a16="http://schemas.microsoft.com/office/drawing/2014/main" id="{411FF5F1-6E09-947D-ABE2-062993355440}"/>
                    </a:ext>
                  </a:extLst>
                </p:cNvPr>
                <p:cNvPicPr/>
                <p:nvPr/>
              </p:nvPicPr>
              <p:blipFill>
                <a:blip r:embed="rId45"/>
                <a:stretch>
                  <a:fillRect/>
                </a:stretch>
              </p:blipFill>
              <p:spPr>
                <a:xfrm>
                  <a:off x="7652214" y="3353516"/>
                  <a:ext cx="65160" cy="3312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0" name="Ink 29">
                  <a:extLst>
                    <a:ext uri="{FF2B5EF4-FFF2-40B4-BE49-F238E27FC236}">
                      <a16:creationId xmlns:a16="http://schemas.microsoft.com/office/drawing/2014/main" id="{800B94DF-232D-0F1E-886A-E075EB98CFB3}"/>
                    </a:ext>
                  </a:extLst>
                </p14:cNvPr>
                <p14:cNvContentPartPr/>
                <p14:nvPr/>
              </p14:nvContentPartPr>
              <p14:xfrm>
                <a:off x="8205534" y="3496436"/>
                <a:ext cx="1103760" cy="101520"/>
              </p14:xfrm>
            </p:contentPart>
          </mc:Choice>
          <mc:Fallback xmlns="">
            <p:pic>
              <p:nvPicPr>
                <p:cNvPr id="30" name="Ink 29">
                  <a:extLst>
                    <a:ext uri="{FF2B5EF4-FFF2-40B4-BE49-F238E27FC236}">
                      <a16:creationId xmlns:a16="http://schemas.microsoft.com/office/drawing/2014/main" id="{800B94DF-232D-0F1E-886A-E075EB98CFB3}"/>
                    </a:ext>
                  </a:extLst>
                </p:cNvPr>
                <p:cNvPicPr/>
                <p:nvPr/>
              </p:nvPicPr>
              <p:blipFill>
                <a:blip r:embed="rId47"/>
                <a:stretch>
                  <a:fillRect/>
                </a:stretch>
              </p:blipFill>
              <p:spPr>
                <a:xfrm>
                  <a:off x="8196534" y="3487436"/>
                  <a:ext cx="1121400" cy="119160"/>
                </a:xfrm>
                <a:prstGeom prst="rect">
                  <a:avLst/>
                </a:prstGeom>
              </p:spPr>
            </p:pic>
          </mc:Fallback>
        </mc:AlternateContent>
      </p:grpSp>
      <p:grpSp>
        <p:nvGrpSpPr>
          <p:cNvPr id="40" name="Group 39">
            <a:extLst>
              <a:ext uri="{FF2B5EF4-FFF2-40B4-BE49-F238E27FC236}">
                <a16:creationId xmlns:a16="http://schemas.microsoft.com/office/drawing/2014/main" id="{99A6762B-61E6-06F2-4ECF-E864A5C9074A}"/>
              </a:ext>
            </a:extLst>
          </p:cNvPr>
          <p:cNvGrpSpPr/>
          <p:nvPr/>
        </p:nvGrpSpPr>
        <p:grpSpPr>
          <a:xfrm>
            <a:off x="236934" y="4560956"/>
            <a:ext cx="8373960" cy="1613880"/>
            <a:chOff x="236934" y="4560956"/>
            <a:chExt cx="8373960" cy="1613880"/>
          </a:xfrm>
        </p:grpSpPr>
        <mc:AlternateContent xmlns:mc="http://schemas.openxmlformats.org/markup-compatibility/2006" xmlns:p14="http://schemas.microsoft.com/office/powerpoint/2010/main">
          <mc:Choice Requires="p14">
            <p:contentPart p14:bwMode="auto" r:id="rId48">
              <p14:nvContentPartPr>
                <p14:cNvPr id="32" name="Ink 31">
                  <a:extLst>
                    <a:ext uri="{FF2B5EF4-FFF2-40B4-BE49-F238E27FC236}">
                      <a16:creationId xmlns:a16="http://schemas.microsoft.com/office/drawing/2014/main" id="{4A3DD4B7-A903-7CA4-4C36-343D13043657}"/>
                    </a:ext>
                  </a:extLst>
                </p14:cNvPr>
                <p14:cNvContentPartPr/>
                <p14:nvPr/>
              </p14:nvContentPartPr>
              <p14:xfrm>
                <a:off x="384534" y="4560956"/>
                <a:ext cx="6079680" cy="109800"/>
              </p14:xfrm>
            </p:contentPart>
          </mc:Choice>
          <mc:Fallback xmlns="">
            <p:pic>
              <p:nvPicPr>
                <p:cNvPr id="32" name="Ink 31">
                  <a:extLst>
                    <a:ext uri="{FF2B5EF4-FFF2-40B4-BE49-F238E27FC236}">
                      <a16:creationId xmlns:a16="http://schemas.microsoft.com/office/drawing/2014/main" id="{4A3DD4B7-A903-7CA4-4C36-343D13043657}"/>
                    </a:ext>
                  </a:extLst>
                </p:cNvPr>
                <p:cNvPicPr/>
                <p:nvPr/>
              </p:nvPicPr>
              <p:blipFill>
                <a:blip r:embed="rId49"/>
                <a:stretch>
                  <a:fillRect/>
                </a:stretch>
              </p:blipFill>
              <p:spPr>
                <a:xfrm>
                  <a:off x="375534" y="4551956"/>
                  <a:ext cx="6097320" cy="12744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3" name="Ink 32">
                  <a:extLst>
                    <a:ext uri="{FF2B5EF4-FFF2-40B4-BE49-F238E27FC236}">
                      <a16:creationId xmlns:a16="http://schemas.microsoft.com/office/drawing/2014/main" id="{441F2119-09F6-104C-F900-D5CB8D33E06A}"/>
                    </a:ext>
                  </a:extLst>
                </p14:cNvPr>
                <p14:cNvContentPartPr/>
                <p14:nvPr/>
              </p14:nvContentPartPr>
              <p14:xfrm>
                <a:off x="1543014" y="4855796"/>
                <a:ext cx="403920" cy="416160"/>
              </p14:xfrm>
            </p:contentPart>
          </mc:Choice>
          <mc:Fallback xmlns="">
            <p:pic>
              <p:nvPicPr>
                <p:cNvPr id="33" name="Ink 32">
                  <a:extLst>
                    <a:ext uri="{FF2B5EF4-FFF2-40B4-BE49-F238E27FC236}">
                      <a16:creationId xmlns:a16="http://schemas.microsoft.com/office/drawing/2014/main" id="{441F2119-09F6-104C-F900-D5CB8D33E06A}"/>
                    </a:ext>
                  </a:extLst>
                </p:cNvPr>
                <p:cNvPicPr/>
                <p:nvPr/>
              </p:nvPicPr>
              <p:blipFill>
                <a:blip r:embed="rId51"/>
                <a:stretch>
                  <a:fillRect/>
                </a:stretch>
              </p:blipFill>
              <p:spPr>
                <a:xfrm>
                  <a:off x="1534374" y="4847156"/>
                  <a:ext cx="421560" cy="43380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4" name="Ink 33">
                  <a:extLst>
                    <a:ext uri="{FF2B5EF4-FFF2-40B4-BE49-F238E27FC236}">
                      <a16:creationId xmlns:a16="http://schemas.microsoft.com/office/drawing/2014/main" id="{DD708080-B27E-FE4D-AF05-EDF5D9D61686}"/>
                    </a:ext>
                  </a:extLst>
                </p14:cNvPr>
                <p14:cNvContentPartPr/>
                <p14:nvPr/>
              </p14:nvContentPartPr>
              <p14:xfrm>
                <a:off x="1976094" y="4906916"/>
                <a:ext cx="372600" cy="362520"/>
              </p14:xfrm>
            </p:contentPart>
          </mc:Choice>
          <mc:Fallback xmlns="">
            <p:pic>
              <p:nvPicPr>
                <p:cNvPr id="34" name="Ink 33">
                  <a:extLst>
                    <a:ext uri="{FF2B5EF4-FFF2-40B4-BE49-F238E27FC236}">
                      <a16:creationId xmlns:a16="http://schemas.microsoft.com/office/drawing/2014/main" id="{DD708080-B27E-FE4D-AF05-EDF5D9D61686}"/>
                    </a:ext>
                  </a:extLst>
                </p:cNvPr>
                <p:cNvPicPr/>
                <p:nvPr/>
              </p:nvPicPr>
              <p:blipFill>
                <a:blip r:embed="rId53"/>
                <a:stretch>
                  <a:fillRect/>
                </a:stretch>
              </p:blipFill>
              <p:spPr>
                <a:xfrm>
                  <a:off x="1967094" y="4898276"/>
                  <a:ext cx="390240" cy="38016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5" name="Ink 34">
                  <a:extLst>
                    <a:ext uri="{FF2B5EF4-FFF2-40B4-BE49-F238E27FC236}">
                      <a16:creationId xmlns:a16="http://schemas.microsoft.com/office/drawing/2014/main" id="{E3D62454-92CC-B58A-FA94-9E185FB0BC77}"/>
                    </a:ext>
                  </a:extLst>
                </p14:cNvPr>
                <p14:cNvContentPartPr/>
                <p14:nvPr/>
              </p14:nvContentPartPr>
              <p14:xfrm>
                <a:off x="2269854" y="4884596"/>
                <a:ext cx="329760" cy="459000"/>
              </p14:xfrm>
            </p:contentPart>
          </mc:Choice>
          <mc:Fallback xmlns="">
            <p:pic>
              <p:nvPicPr>
                <p:cNvPr id="35" name="Ink 34">
                  <a:extLst>
                    <a:ext uri="{FF2B5EF4-FFF2-40B4-BE49-F238E27FC236}">
                      <a16:creationId xmlns:a16="http://schemas.microsoft.com/office/drawing/2014/main" id="{E3D62454-92CC-B58A-FA94-9E185FB0BC77}"/>
                    </a:ext>
                  </a:extLst>
                </p:cNvPr>
                <p:cNvPicPr/>
                <p:nvPr/>
              </p:nvPicPr>
              <p:blipFill>
                <a:blip r:embed="rId55"/>
                <a:stretch>
                  <a:fillRect/>
                </a:stretch>
              </p:blipFill>
              <p:spPr>
                <a:xfrm>
                  <a:off x="2260854" y="4875956"/>
                  <a:ext cx="347400" cy="47664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36" name="Ink 35">
                  <a:extLst>
                    <a:ext uri="{FF2B5EF4-FFF2-40B4-BE49-F238E27FC236}">
                      <a16:creationId xmlns:a16="http://schemas.microsoft.com/office/drawing/2014/main" id="{9DBFEBE9-64C9-5669-5FFC-AC54B7AC357B}"/>
                    </a:ext>
                  </a:extLst>
                </p14:cNvPr>
                <p14:cNvContentPartPr/>
                <p14:nvPr/>
              </p14:nvContentPartPr>
              <p14:xfrm>
                <a:off x="236934" y="4639436"/>
                <a:ext cx="140400" cy="1535400"/>
              </p14:xfrm>
            </p:contentPart>
          </mc:Choice>
          <mc:Fallback xmlns="">
            <p:pic>
              <p:nvPicPr>
                <p:cNvPr id="36" name="Ink 35">
                  <a:extLst>
                    <a:ext uri="{FF2B5EF4-FFF2-40B4-BE49-F238E27FC236}">
                      <a16:creationId xmlns:a16="http://schemas.microsoft.com/office/drawing/2014/main" id="{9DBFEBE9-64C9-5669-5FFC-AC54B7AC357B}"/>
                    </a:ext>
                  </a:extLst>
                </p:cNvPr>
                <p:cNvPicPr/>
                <p:nvPr/>
              </p:nvPicPr>
              <p:blipFill>
                <a:blip r:embed="rId57"/>
                <a:stretch>
                  <a:fillRect/>
                </a:stretch>
              </p:blipFill>
              <p:spPr>
                <a:xfrm>
                  <a:off x="228294" y="4630796"/>
                  <a:ext cx="158040" cy="155304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37" name="Ink 36">
                  <a:extLst>
                    <a:ext uri="{FF2B5EF4-FFF2-40B4-BE49-F238E27FC236}">
                      <a16:creationId xmlns:a16="http://schemas.microsoft.com/office/drawing/2014/main" id="{DFB532AF-9116-C34E-E96A-6B4ABBA4A2CA}"/>
                    </a:ext>
                  </a:extLst>
                </p14:cNvPr>
                <p14:cNvContentPartPr/>
                <p14:nvPr/>
              </p14:nvContentPartPr>
              <p14:xfrm>
                <a:off x="5983614" y="4591556"/>
                <a:ext cx="2627280" cy="29880"/>
              </p14:xfrm>
            </p:contentPart>
          </mc:Choice>
          <mc:Fallback xmlns="">
            <p:pic>
              <p:nvPicPr>
                <p:cNvPr id="37" name="Ink 36">
                  <a:extLst>
                    <a:ext uri="{FF2B5EF4-FFF2-40B4-BE49-F238E27FC236}">
                      <a16:creationId xmlns:a16="http://schemas.microsoft.com/office/drawing/2014/main" id="{DFB532AF-9116-C34E-E96A-6B4ABBA4A2CA}"/>
                    </a:ext>
                  </a:extLst>
                </p:cNvPr>
                <p:cNvPicPr/>
                <p:nvPr/>
              </p:nvPicPr>
              <p:blipFill>
                <a:blip r:embed="rId59"/>
                <a:stretch>
                  <a:fillRect/>
                </a:stretch>
              </p:blipFill>
              <p:spPr>
                <a:xfrm>
                  <a:off x="5974974" y="4582556"/>
                  <a:ext cx="2644920" cy="4752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38" name="Ink 37">
                  <a:extLst>
                    <a:ext uri="{FF2B5EF4-FFF2-40B4-BE49-F238E27FC236}">
                      <a16:creationId xmlns:a16="http://schemas.microsoft.com/office/drawing/2014/main" id="{12CD1EA9-8B9E-85E0-BE09-6B3A3EBA3084}"/>
                    </a:ext>
                  </a:extLst>
                </p14:cNvPr>
                <p14:cNvContentPartPr/>
                <p14:nvPr/>
              </p14:nvContentPartPr>
              <p14:xfrm>
                <a:off x="8370054" y="4640516"/>
                <a:ext cx="188640" cy="1323360"/>
              </p14:xfrm>
            </p:contentPart>
          </mc:Choice>
          <mc:Fallback xmlns="">
            <p:pic>
              <p:nvPicPr>
                <p:cNvPr id="38" name="Ink 37">
                  <a:extLst>
                    <a:ext uri="{FF2B5EF4-FFF2-40B4-BE49-F238E27FC236}">
                      <a16:creationId xmlns:a16="http://schemas.microsoft.com/office/drawing/2014/main" id="{12CD1EA9-8B9E-85E0-BE09-6B3A3EBA3084}"/>
                    </a:ext>
                  </a:extLst>
                </p:cNvPr>
                <p:cNvPicPr/>
                <p:nvPr/>
              </p:nvPicPr>
              <p:blipFill>
                <a:blip r:embed="rId61"/>
                <a:stretch>
                  <a:fillRect/>
                </a:stretch>
              </p:blipFill>
              <p:spPr>
                <a:xfrm>
                  <a:off x="8361054" y="4631876"/>
                  <a:ext cx="206280" cy="1341000"/>
                </a:xfrm>
                <a:prstGeom prst="rect">
                  <a:avLst/>
                </a:prstGeom>
              </p:spPr>
            </p:pic>
          </mc:Fallback>
        </mc:AlternateContent>
      </p:grpSp>
    </p:spTree>
    <p:extLst>
      <p:ext uri="{BB962C8B-B14F-4D97-AF65-F5344CB8AC3E}">
        <p14:creationId xmlns:p14="http://schemas.microsoft.com/office/powerpoint/2010/main" val="3569072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t>Cloud Foundry Environment</a:t>
            </a:r>
          </a:p>
        </p:txBody>
      </p:sp>
      <p:pic>
        <p:nvPicPr>
          <p:cNvPr id="3074" name="Picture 2" descr="What is SAP Cloud Foundry, SAP Neo &amp; SAP Kyma (SAP BTP)? – A blog about SAP">
            <a:extLst>
              <a:ext uri="{FF2B5EF4-FFF2-40B4-BE49-F238E27FC236}">
                <a16:creationId xmlns:a16="http://schemas.microsoft.com/office/drawing/2014/main" id="{CE105DA6-2925-0D48-E01A-89497EFA45B0}"/>
              </a:ext>
            </a:extLst>
          </p:cNvPr>
          <p:cNvPicPr>
            <a:picLocks noChangeAspect="1" noChangeArrowheads="1"/>
          </p:cNvPicPr>
          <p:nvPr/>
        </p:nvPicPr>
        <p:blipFill rotWithShape="1">
          <a:blip r:embed="rId2">
            <a:grayscl/>
            <a:extLst>
              <a:ext uri="{28A0092B-C50C-407E-A947-70E740481C1C}">
                <a14:useLocalDpi xmlns:a14="http://schemas.microsoft.com/office/drawing/2010/main" val="0"/>
              </a:ext>
            </a:extLst>
          </a:blip>
          <a:srcRect t="17247"/>
          <a:stretch/>
        </p:blipFill>
        <p:spPr bwMode="auto">
          <a:xfrm>
            <a:off x="333772" y="1332180"/>
            <a:ext cx="9753600" cy="4689107"/>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7484CE8A-C878-B370-F229-E88C3BB43234}"/>
              </a:ext>
            </a:extLst>
          </p:cNvPr>
          <p:cNvSpPr/>
          <p:nvPr/>
        </p:nvSpPr>
        <p:spPr>
          <a:xfrm>
            <a:off x="2710036" y="1476196"/>
            <a:ext cx="1080120" cy="16287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582442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t>Tools to Setup</a:t>
            </a:r>
          </a:p>
        </p:txBody>
      </p:sp>
      <p:sp>
        <p:nvSpPr>
          <p:cNvPr id="6" name="TextBox 5">
            <a:extLst>
              <a:ext uri="{FF2B5EF4-FFF2-40B4-BE49-F238E27FC236}">
                <a16:creationId xmlns:a16="http://schemas.microsoft.com/office/drawing/2014/main" id="{6A0A19D8-C3C6-3EAF-E522-A7A51752E39E}"/>
              </a:ext>
            </a:extLst>
          </p:cNvPr>
          <p:cNvSpPr txBox="1"/>
          <p:nvPr/>
        </p:nvSpPr>
        <p:spPr>
          <a:xfrm>
            <a:off x="169734" y="908720"/>
            <a:ext cx="11665296" cy="2862322"/>
          </a:xfrm>
          <a:prstGeom prst="rect">
            <a:avLst/>
          </a:prstGeom>
          <a:noFill/>
        </p:spPr>
        <p:txBody>
          <a:bodyPr wrap="square">
            <a:spAutoFit/>
          </a:bodyPr>
          <a:lstStyle/>
          <a:p>
            <a:pPr marL="342797" marR="0" lvl="0" indent="-342797" algn="l" defTabSz="1218987" rtl="0" eaLnBrk="1" fontAlgn="auto" latinLnBrk="0" hangingPunct="1">
              <a:lnSpc>
                <a:spcPct val="100000"/>
              </a:lnSpc>
              <a:spcBef>
                <a:spcPts val="0"/>
              </a:spcBef>
              <a:spcAft>
                <a:spcPts val="0"/>
              </a:spcAft>
              <a:buClrTx/>
              <a:buSzTx/>
              <a:buFontTx/>
              <a:buAutoNum type="arabicPeriod"/>
              <a:tabLst/>
              <a:defRPr/>
            </a:pPr>
            <a:r>
              <a:rPr kumimoji="0" lang="en-US" sz="1800" b="0" i="0" u="none" strike="noStrike" kern="1200" cap="none" spc="0" normalizeH="0" baseline="0" noProof="0" dirty="0">
                <a:ln>
                  <a:noFill/>
                </a:ln>
                <a:solidFill>
                  <a:schemeClr val="bg1"/>
                </a:solidFill>
                <a:effectLst/>
                <a:uLnTx/>
                <a:uFillTx/>
                <a:latin typeface="Segoe UI"/>
                <a:ea typeface="+mn-ea"/>
                <a:cs typeface="+mn-cs"/>
              </a:rPr>
              <a:t>Git Setup - </a:t>
            </a:r>
            <a:r>
              <a:rPr kumimoji="0" lang="en-US" sz="1800" b="0" i="0" u="none" strike="noStrike" kern="1200" cap="none" spc="0" normalizeH="0" baseline="0" noProof="0" dirty="0">
                <a:ln>
                  <a:noFill/>
                </a:ln>
                <a:solidFill>
                  <a:prstClr val="black"/>
                </a:solidFill>
                <a:effectLst/>
                <a:uLnTx/>
                <a:uFillTx/>
                <a:latin typeface="Segoe UI"/>
                <a:ea typeface="+mn-ea"/>
                <a:cs typeface="+mn-cs"/>
                <a:hlinkClick r:id="rId2"/>
              </a:rPr>
              <a:t>https://git-scm.com/downloads</a:t>
            </a: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342797" marR="0" lvl="0" indent="-342797" algn="l" defTabSz="1218987" rtl="0" eaLnBrk="1" fontAlgn="auto" latinLnBrk="0" hangingPunct="1">
              <a:lnSpc>
                <a:spcPct val="100000"/>
              </a:lnSpc>
              <a:spcBef>
                <a:spcPts val="0"/>
              </a:spcBef>
              <a:spcAft>
                <a:spcPts val="0"/>
              </a:spcAft>
              <a:buClrTx/>
              <a:buSzTx/>
              <a:buFontTx/>
              <a:buAutoNum type="arabicPeriod"/>
              <a:tabLst/>
              <a:defRPr/>
            </a:pPr>
            <a:endParaRPr kumimoji="0" lang="en-US" sz="1800" b="0" i="0" u="none" strike="noStrike" kern="1200" cap="none" spc="0" normalizeH="0" baseline="0" noProof="0" dirty="0">
              <a:ln>
                <a:noFill/>
              </a:ln>
              <a:solidFill>
                <a:schemeClr val="bg1"/>
              </a:solidFill>
              <a:effectLst/>
              <a:uLnTx/>
              <a:uFillTx/>
              <a:latin typeface="Segoe UI"/>
              <a:ea typeface="+mn-ea"/>
              <a:cs typeface="+mn-cs"/>
            </a:endParaRPr>
          </a:p>
          <a:p>
            <a:pPr marL="342797" marR="0" lvl="0" indent="-342797" algn="l" defTabSz="1218987" rtl="0" eaLnBrk="1" fontAlgn="auto" latinLnBrk="0" hangingPunct="1">
              <a:lnSpc>
                <a:spcPct val="100000"/>
              </a:lnSpc>
              <a:spcBef>
                <a:spcPts val="0"/>
              </a:spcBef>
              <a:spcAft>
                <a:spcPts val="0"/>
              </a:spcAft>
              <a:buClrTx/>
              <a:buSzTx/>
              <a:buFontTx/>
              <a:buAutoNum type="arabicPeriod"/>
              <a:tabLst/>
              <a:defRPr/>
            </a:pPr>
            <a:r>
              <a:rPr kumimoji="0" lang="en-US" sz="1800" b="0" i="0" u="none" strike="noStrike" kern="1200" cap="none" spc="0" normalizeH="0" baseline="0" noProof="0" dirty="0">
                <a:ln>
                  <a:noFill/>
                </a:ln>
                <a:solidFill>
                  <a:schemeClr val="bg1"/>
                </a:solidFill>
                <a:effectLst/>
                <a:uLnTx/>
                <a:uFillTx/>
                <a:latin typeface="Segoe UI"/>
                <a:ea typeface="+mn-ea"/>
                <a:cs typeface="+mn-cs"/>
              </a:rPr>
              <a:t>CF CLI (Command Line Interface) Tool – allows to communicate/connect to CF</a:t>
            </a:r>
          </a:p>
          <a:p>
            <a:pPr marL="609493" marR="0" lvl="1" indent="0" algn="l" defTabSz="121898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a:ea typeface="+mn-ea"/>
                <a:cs typeface="+mn-cs"/>
                <a:hlinkClick r:id="rId3"/>
              </a:rPr>
              <a:t>https://github.com/cloudfoundry/cli/wiki/V6-CLI-Installation-Guide</a:t>
            </a: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a:defRPr/>
            </a:pPr>
            <a:endParaRPr kumimoji="0" lang="en-US" sz="1800" b="0" i="0" u="none" strike="noStrike" kern="1200" cap="none" spc="0" normalizeH="0" baseline="0" noProof="0" dirty="0">
              <a:ln>
                <a:noFill/>
              </a:ln>
              <a:solidFill>
                <a:schemeClr val="bg1"/>
              </a:solidFill>
              <a:effectLst/>
              <a:uLnTx/>
              <a:uFillTx/>
              <a:latin typeface="Segoe UI"/>
              <a:ea typeface="+mn-ea"/>
              <a:cs typeface="+mn-cs"/>
            </a:endParaRPr>
          </a:p>
          <a:p>
            <a:pPr>
              <a:defRPr/>
            </a:pPr>
            <a:r>
              <a:rPr kumimoji="0" lang="en-US" sz="1800" b="0" i="0" u="none" strike="noStrike" kern="1200" cap="none" spc="0" normalizeH="0" baseline="0" noProof="0" dirty="0">
                <a:ln>
                  <a:noFill/>
                </a:ln>
                <a:solidFill>
                  <a:schemeClr val="bg1"/>
                </a:solidFill>
                <a:effectLst/>
                <a:uLnTx/>
                <a:uFillTx/>
                <a:latin typeface="Segoe UI"/>
                <a:ea typeface="+mn-ea"/>
                <a:cs typeface="+mn-cs"/>
              </a:rPr>
              <a:t>3. Microsoft VS Code - </a:t>
            </a:r>
            <a:r>
              <a:rPr kumimoji="0" lang="en-US" sz="1800" b="0" i="0" u="none" strike="noStrike" kern="1200" cap="none" spc="0" normalizeH="0" baseline="0" noProof="0" dirty="0">
                <a:ln>
                  <a:noFill/>
                </a:ln>
                <a:solidFill>
                  <a:schemeClr val="bg1"/>
                </a:solidFill>
                <a:effectLst/>
                <a:uLnTx/>
                <a:uFillTx/>
                <a:latin typeface="Segoe UI"/>
                <a:ea typeface="+mn-ea"/>
                <a:cs typeface="+mn-cs"/>
                <a:hlinkClick r:id="rId4"/>
              </a:rPr>
              <a:t>https://code.visualstudio.com/download</a:t>
            </a:r>
            <a:endParaRPr kumimoji="0" lang="en-US" sz="1800" b="0" i="0" u="none" strike="noStrike" kern="1200" cap="none" spc="0" normalizeH="0" baseline="0" noProof="0" dirty="0">
              <a:ln>
                <a:noFill/>
              </a:ln>
              <a:solidFill>
                <a:schemeClr val="bg1"/>
              </a:solidFill>
              <a:effectLst/>
              <a:uLnTx/>
              <a:uFillTx/>
              <a:latin typeface="Segoe UI"/>
              <a:ea typeface="+mn-ea"/>
              <a:cs typeface="+mn-cs"/>
            </a:endParaRPr>
          </a:p>
          <a:p>
            <a:pPr>
              <a:defRPr/>
            </a:pPr>
            <a:endParaRPr kumimoji="0" lang="en-US" sz="1800" b="0" i="0" u="none" strike="noStrike" kern="1200" cap="none" spc="0" normalizeH="0" baseline="0" noProof="0" dirty="0">
              <a:ln>
                <a:noFill/>
              </a:ln>
              <a:solidFill>
                <a:schemeClr val="bg1"/>
              </a:solidFill>
              <a:effectLst/>
              <a:uLnTx/>
              <a:uFillTx/>
              <a:latin typeface="Segoe UI"/>
              <a:ea typeface="+mn-ea"/>
              <a:cs typeface="+mn-cs"/>
            </a:endParaRPr>
          </a:p>
          <a:p>
            <a:pPr>
              <a:defRPr/>
            </a:pPr>
            <a:endParaRPr kumimoji="0" lang="en-US" sz="1800" b="0" i="0" u="none" strike="noStrike" kern="1200" cap="none" spc="0" normalizeH="0" baseline="0" noProof="0" dirty="0">
              <a:ln>
                <a:noFill/>
              </a:ln>
              <a:solidFill>
                <a:schemeClr val="bg1"/>
              </a:solidFill>
              <a:effectLst/>
              <a:uLnTx/>
              <a:uFillTx/>
              <a:latin typeface="Segoe UI"/>
              <a:ea typeface="+mn-ea"/>
              <a:cs typeface="+mn-cs"/>
            </a:endParaRPr>
          </a:p>
          <a:p>
            <a:pPr>
              <a:defRPr/>
            </a:pPr>
            <a:endParaRPr kumimoji="0" lang="en-US" sz="1800" b="0" i="0" u="none" strike="noStrike" kern="1200" cap="none" spc="0" normalizeH="0" baseline="0" noProof="0" dirty="0">
              <a:ln>
                <a:noFill/>
              </a:ln>
              <a:solidFill>
                <a:schemeClr val="bg1"/>
              </a:solidFill>
              <a:effectLst/>
              <a:uLnTx/>
              <a:uFillTx/>
              <a:latin typeface="Segoe UI"/>
              <a:ea typeface="+mn-ea"/>
              <a:cs typeface="+mn-cs"/>
            </a:endParaRPr>
          </a:p>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23489900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t>Create First Hello World App and Deploy</a:t>
            </a:r>
          </a:p>
        </p:txBody>
      </p:sp>
      <p:pic>
        <p:nvPicPr>
          <p:cNvPr id="1026" name="Picture 2" descr="Page 3 | Fast Computer Images - Free Download on Freepik">
            <a:extLst>
              <a:ext uri="{FF2B5EF4-FFF2-40B4-BE49-F238E27FC236}">
                <a16:creationId xmlns:a16="http://schemas.microsoft.com/office/drawing/2014/main" id="{CB17146D-A5AA-3AB6-25B8-46606A9857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38628" y="1844824"/>
            <a:ext cx="3429000" cy="3429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2F0BE7D-9C4C-50F1-C3CD-BC16E8BB924F}"/>
              </a:ext>
            </a:extLst>
          </p:cNvPr>
          <p:cNvSpPr txBox="1"/>
          <p:nvPr/>
        </p:nvSpPr>
        <p:spPr>
          <a:xfrm>
            <a:off x="405780" y="1844824"/>
            <a:ext cx="6140244" cy="1569660"/>
          </a:xfrm>
          <a:prstGeom prst="rect">
            <a:avLst/>
          </a:prstGeom>
          <a:noFill/>
        </p:spPr>
        <p:txBody>
          <a:bodyPr wrap="square">
            <a:spAutoFit/>
          </a:bodyPr>
          <a:lstStyle/>
          <a:p>
            <a:r>
              <a:rPr lang="en-US" dirty="0">
                <a:hlinkClick r:id="rId3"/>
              </a:rPr>
              <a:t>https://github.com/soyuztechnologies/BTP_Architect_Training/blob/master/Day%201/helloworld.zip</a:t>
            </a:r>
            <a:endParaRPr lang="en-US" dirty="0"/>
          </a:p>
          <a:p>
            <a:endParaRPr lang="en-US" dirty="0"/>
          </a:p>
        </p:txBody>
      </p:sp>
    </p:spTree>
    <p:extLst>
      <p:ext uri="{BB962C8B-B14F-4D97-AF65-F5344CB8AC3E}">
        <p14:creationId xmlns:p14="http://schemas.microsoft.com/office/powerpoint/2010/main" val="3710963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t>Under the hood</a:t>
            </a:r>
          </a:p>
        </p:txBody>
      </p:sp>
      <p:pic>
        <p:nvPicPr>
          <p:cNvPr id="3" name="Picture 2">
            <a:extLst>
              <a:ext uri="{FF2B5EF4-FFF2-40B4-BE49-F238E27FC236}">
                <a16:creationId xmlns:a16="http://schemas.microsoft.com/office/drawing/2014/main" id="{684A4760-C74E-7126-049D-F0F0F5F0E17D}"/>
              </a:ext>
            </a:extLst>
          </p:cNvPr>
          <p:cNvPicPr>
            <a:picLocks noChangeAspect="1"/>
          </p:cNvPicPr>
          <p:nvPr/>
        </p:nvPicPr>
        <p:blipFill>
          <a:blip r:embed="rId2"/>
          <a:stretch>
            <a:fillRect/>
          </a:stretch>
        </p:blipFill>
        <p:spPr>
          <a:xfrm>
            <a:off x="693812" y="1196752"/>
            <a:ext cx="10230393" cy="5005294"/>
          </a:xfrm>
          <a:prstGeom prst="rect">
            <a:avLst/>
          </a:prstGeom>
        </p:spPr>
      </p:pic>
    </p:spTree>
    <p:extLst>
      <p:ext uri="{BB962C8B-B14F-4D97-AF65-F5344CB8AC3E}">
        <p14:creationId xmlns:p14="http://schemas.microsoft.com/office/powerpoint/2010/main" val="7285515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t>Micro Service Architecture</a:t>
            </a:r>
          </a:p>
        </p:txBody>
      </p:sp>
      <p:sp>
        <p:nvSpPr>
          <p:cNvPr id="3" name="TextBox 2">
            <a:extLst>
              <a:ext uri="{FF2B5EF4-FFF2-40B4-BE49-F238E27FC236}">
                <a16:creationId xmlns:a16="http://schemas.microsoft.com/office/drawing/2014/main" id="{6B46F0C4-CAEF-2FAE-6F66-A0938CABF11C}"/>
              </a:ext>
            </a:extLst>
          </p:cNvPr>
          <p:cNvSpPr txBox="1"/>
          <p:nvPr/>
        </p:nvSpPr>
        <p:spPr>
          <a:xfrm>
            <a:off x="189756" y="1148458"/>
            <a:ext cx="7280328" cy="3200876"/>
          </a:xfrm>
          <a:prstGeom prst="rect">
            <a:avLst/>
          </a:prstGeom>
          <a:noFill/>
        </p:spPr>
        <p:txBody>
          <a:bodyPr wrap="square" rtlCol="0">
            <a:spAutoFit/>
          </a:bodyPr>
          <a:lstStyle/>
          <a:p>
            <a:pPr defTabSz="914400">
              <a:spcBef>
                <a:spcPts val="300"/>
              </a:spcBef>
              <a:spcAft>
                <a:spcPts val="300"/>
              </a:spcAft>
            </a:pPr>
            <a:r>
              <a:rPr lang="en-US" sz="1800" dirty="0">
                <a:solidFill>
                  <a:schemeClr val="bg1"/>
                </a:solidFill>
                <a:latin typeface="Arial" panose="020B0604020202020204" pitchFamily="34" charset="0"/>
              </a:rPr>
              <a:t>Characteristics of the traditional model</a:t>
            </a:r>
          </a:p>
          <a:p>
            <a:pPr marL="285750" indent="-285750" defTabSz="914400">
              <a:spcBef>
                <a:spcPts val="300"/>
              </a:spcBef>
              <a:spcAft>
                <a:spcPts val="300"/>
              </a:spcAft>
              <a:buFont typeface="Arial" panose="020B0604020202020204" pitchFamily="34" charset="0"/>
              <a:buChar char="•"/>
            </a:pPr>
            <a:r>
              <a:rPr lang="en-US" sz="1800" dirty="0">
                <a:solidFill>
                  <a:schemeClr val="bg1"/>
                </a:solidFill>
                <a:latin typeface="Arial" panose="020B0604020202020204" pitchFamily="34" charset="0"/>
              </a:rPr>
              <a:t>SAP systems are one large logical system with a single (SQL) DB</a:t>
            </a:r>
          </a:p>
          <a:p>
            <a:pPr marL="285750" indent="-285750" defTabSz="914400">
              <a:spcBef>
                <a:spcPts val="300"/>
              </a:spcBef>
              <a:spcAft>
                <a:spcPts val="300"/>
              </a:spcAft>
              <a:buFont typeface="Arial" panose="020B0604020202020204" pitchFamily="34" charset="0"/>
              <a:buChar char="•"/>
            </a:pPr>
            <a:r>
              <a:rPr lang="en-US" sz="1800" dirty="0">
                <a:solidFill>
                  <a:schemeClr val="bg1"/>
                </a:solidFill>
                <a:latin typeface="Arial" panose="020B0604020202020204" pitchFamily="34" charset="0"/>
              </a:rPr>
              <a:t>Transactional consistency for all data is guaranteed</a:t>
            </a:r>
          </a:p>
          <a:p>
            <a:pPr marL="285750" indent="-285750" defTabSz="914400">
              <a:spcBef>
                <a:spcPts val="300"/>
              </a:spcBef>
              <a:spcAft>
                <a:spcPts val="300"/>
              </a:spcAft>
              <a:buFont typeface="Arial" panose="020B0604020202020204" pitchFamily="34" charset="0"/>
              <a:buChar char="•"/>
            </a:pPr>
            <a:r>
              <a:rPr lang="en-US" sz="1800" dirty="0">
                <a:solidFill>
                  <a:schemeClr val="bg1"/>
                </a:solidFill>
                <a:latin typeface="Arial" panose="020B0604020202020204" pitchFamily="34" charset="0"/>
              </a:rPr>
              <a:t>Big, infrequent releases with high risk</a:t>
            </a:r>
          </a:p>
          <a:p>
            <a:pPr defTabSz="914400">
              <a:spcBef>
                <a:spcPts val="300"/>
              </a:spcBef>
              <a:spcAft>
                <a:spcPts val="300"/>
              </a:spcAft>
            </a:pPr>
            <a:r>
              <a:rPr lang="en-US" sz="1800" dirty="0">
                <a:solidFill>
                  <a:schemeClr val="bg1"/>
                </a:solidFill>
                <a:latin typeface="Arial" panose="020B0604020202020204" pitchFamily="34" charset="0"/>
              </a:rPr>
              <a:t>Hard to apply cloud requirements</a:t>
            </a:r>
          </a:p>
          <a:p>
            <a:pPr marL="285750" indent="-285750" defTabSz="914400">
              <a:spcBef>
                <a:spcPts val="300"/>
              </a:spcBef>
              <a:spcAft>
                <a:spcPts val="300"/>
              </a:spcAft>
              <a:buFont typeface="Arial" panose="020B0604020202020204" pitchFamily="34" charset="0"/>
              <a:buChar char="•"/>
            </a:pPr>
            <a:r>
              <a:rPr lang="en-US" sz="1800" dirty="0">
                <a:solidFill>
                  <a:schemeClr val="bg1"/>
                </a:solidFill>
                <a:latin typeface="Arial" panose="020B0604020202020204" pitchFamily="34" charset="0"/>
              </a:rPr>
              <a:t>Monolith must be built, tested, deployed, and scaled as a whole</a:t>
            </a:r>
          </a:p>
          <a:p>
            <a:pPr marL="285750" indent="-285750" defTabSz="914400">
              <a:spcBef>
                <a:spcPts val="300"/>
              </a:spcBef>
              <a:spcAft>
                <a:spcPts val="300"/>
              </a:spcAft>
              <a:buFont typeface="Arial" panose="020B0604020202020204" pitchFamily="34" charset="0"/>
              <a:buChar char="•"/>
            </a:pPr>
            <a:r>
              <a:rPr lang="en-US" sz="1800" dirty="0">
                <a:solidFill>
                  <a:schemeClr val="bg1"/>
                </a:solidFill>
                <a:latin typeface="Arial" panose="020B0604020202020204" pitchFamily="34" charset="0"/>
              </a:rPr>
              <a:t>Vertical scaling* is limited, cost is non-linear</a:t>
            </a:r>
          </a:p>
          <a:p>
            <a:pPr marL="285750" indent="-285750" defTabSz="914400">
              <a:spcBef>
                <a:spcPts val="300"/>
              </a:spcBef>
              <a:spcAft>
                <a:spcPts val="300"/>
              </a:spcAft>
              <a:buFont typeface="Arial" panose="020B0604020202020204" pitchFamily="34" charset="0"/>
              <a:buChar char="•"/>
            </a:pPr>
            <a:r>
              <a:rPr lang="en-US" sz="1800" dirty="0">
                <a:solidFill>
                  <a:schemeClr val="bg1"/>
                </a:solidFill>
                <a:latin typeface="Arial" panose="020B0604020202020204" pitchFamily="34" charset="0"/>
              </a:rPr>
              <a:t>Systems often poorly utilized (dev-test, non-peak-times)</a:t>
            </a:r>
          </a:p>
          <a:p>
            <a:pPr marL="285750" indent="-285750" defTabSz="914400">
              <a:spcBef>
                <a:spcPts val="300"/>
              </a:spcBef>
              <a:spcAft>
                <a:spcPts val="300"/>
              </a:spcAft>
              <a:buFont typeface="Arial" panose="020B0604020202020204" pitchFamily="34" charset="0"/>
              <a:buChar char="•"/>
            </a:pPr>
            <a:r>
              <a:rPr lang="en-US" sz="1800" dirty="0">
                <a:solidFill>
                  <a:schemeClr val="bg1"/>
                </a:solidFill>
                <a:latin typeface="Arial" panose="020B0604020202020204" pitchFamily="34" charset="0"/>
              </a:rPr>
              <a:t>High availability setup requires almost double the infrastructure</a:t>
            </a:r>
            <a:endParaRPr lang="en-US" dirty="0">
              <a:solidFill>
                <a:schemeClr val="bg1"/>
              </a:solidFill>
              <a:latin typeface="Arial"/>
            </a:endParaRPr>
          </a:p>
        </p:txBody>
      </p:sp>
      <p:pic>
        <p:nvPicPr>
          <p:cNvPr id="4" name="Picture 3">
            <a:extLst>
              <a:ext uri="{FF2B5EF4-FFF2-40B4-BE49-F238E27FC236}">
                <a16:creationId xmlns:a16="http://schemas.microsoft.com/office/drawing/2014/main" id="{41C72253-0E4B-D1B3-5E5D-58873937ED3D}"/>
              </a:ext>
            </a:extLst>
          </p:cNvPr>
          <p:cNvPicPr>
            <a:picLocks noChangeAspect="1"/>
          </p:cNvPicPr>
          <p:nvPr/>
        </p:nvPicPr>
        <p:blipFill>
          <a:blip r:embed="rId2"/>
          <a:stretch>
            <a:fillRect/>
          </a:stretch>
        </p:blipFill>
        <p:spPr>
          <a:xfrm>
            <a:off x="8865308" y="1453313"/>
            <a:ext cx="2293819" cy="2758679"/>
          </a:xfrm>
          <a:prstGeom prst="rect">
            <a:avLst/>
          </a:prstGeom>
        </p:spPr>
      </p:pic>
      <p:sp>
        <p:nvSpPr>
          <p:cNvPr id="5" name="TextBox 4">
            <a:extLst>
              <a:ext uri="{FF2B5EF4-FFF2-40B4-BE49-F238E27FC236}">
                <a16:creationId xmlns:a16="http://schemas.microsoft.com/office/drawing/2014/main" id="{31E330A4-D61C-27E3-CBEC-3967F0681B93}"/>
              </a:ext>
            </a:extLst>
          </p:cNvPr>
          <p:cNvSpPr txBox="1"/>
          <p:nvPr/>
        </p:nvSpPr>
        <p:spPr>
          <a:xfrm>
            <a:off x="0" y="4712868"/>
            <a:ext cx="12192000" cy="1200329"/>
          </a:xfrm>
          <a:prstGeom prst="rect">
            <a:avLst/>
          </a:prstGeom>
          <a:solidFill>
            <a:srgbClr val="5B9BD5"/>
          </a:solidFill>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1" u="none" strike="noStrike" kern="0" cap="none" spc="0" normalizeH="0" baseline="0" noProof="0" dirty="0">
                <a:ln>
                  <a:noFill/>
                </a:ln>
                <a:solidFill>
                  <a:srgbClr val="FFFFFF"/>
                </a:solidFill>
                <a:effectLst/>
                <a:uLnTx/>
                <a:uFillTx/>
                <a:latin typeface="Arial-ItalicMT"/>
              </a:rPr>
              <a:t>“Microservice architecture is an approach to </a:t>
            </a:r>
            <a:r>
              <a:rPr kumimoji="0" lang="en-US" sz="1800" b="0" i="1" u="none" strike="noStrike" kern="0" cap="none" spc="0" normalizeH="0" baseline="0" noProof="0" dirty="0">
                <a:ln>
                  <a:noFill/>
                </a:ln>
                <a:solidFill>
                  <a:srgbClr val="FFFFFF"/>
                </a:solidFill>
                <a:effectLst/>
                <a:uLnTx/>
                <a:uFillTx/>
                <a:latin typeface="Arial" panose="020B0604020202020204" pitchFamily="34" charset="0"/>
              </a:rPr>
              <a:t>developing a single </a:t>
            </a:r>
            <a:r>
              <a:rPr kumimoji="0" lang="en-US" sz="1800" b="1" i="1" u="none" strike="noStrike" kern="0" cap="none" spc="0" normalizeH="0" baseline="0" noProof="0" dirty="0">
                <a:ln>
                  <a:noFill/>
                </a:ln>
                <a:solidFill>
                  <a:srgbClr val="FFFFFF"/>
                </a:solidFill>
                <a:effectLst/>
                <a:uLnTx/>
                <a:uFillTx/>
                <a:latin typeface="Arial" panose="020B0604020202020204" pitchFamily="34" charset="0"/>
              </a:rPr>
              <a:t>application </a:t>
            </a:r>
            <a:r>
              <a:rPr kumimoji="0" lang="en-US" sz="1800" b="0" i="1" u="none" strike="noStrike" kern="0" cap="none" spc="0" normalizeH="0" baseline="0" noProof="0" dirty="0">
                <a:ln>
                  <a:noFill/>
                </a:ln>
                <a:solidFill>
                  <a:srgbClr val="FFFFFF"/>
                </a:solidFill>
                <a:effectLst/>
                <a:uLnTx/>
                <a:uFillTx/>
                <a:latin typeface="Arial" panose="020B0604020202020204" pitchFamily="34" charset="0"/>
              </a:rPr>
              <a:t>as a </a:t>
            </a:r>
            <a:r>
              <a:rPr kumimoji="0" lang="en-US" sz="1800" b="1" i="1" u="none" strike="noStrike" kern="0" cap="none" spc="0" normalizeH="0" baseline="0" noProof="0" dirty="0">
                <a:ln>
                  <a:noFill/>
                </a:ln>
                <a:solidFill>
                  <a:srgbClr val="FFFFFF"/>
                </a:solidFill>
                <a:effectLst/>
                <a:uLnTx/>
                <a:uFillTx/>
                <a:latin typeface="Arial" panose="020B0604020202020204" pitchFamily="34" charset="0"/>
              </a:rPr>
              <a:t>suite of small services</a:t>
            </a:r>
            <a:r>
              <a:rPr kumimoji="0" lang="en-US" sz="1800" b="0" i="1" u="none" strike="noStrike" kern="0" cap="none" spc="0" normalizeH="0" baseline="0" noProof="0" dirty="0">
                <a:ln>
                  <a:noFill/>
                </a:ln>
                <a:solidFill>
                  <a:srgbClr val="FFFFFF"/>
                </a:solidFill>
                <a:effectLst/>
                <a:uLnTx/>
                <a:uFillTx/>
                <a:latin typeface="Arial" panose="020B0604020202020204" pitchFamily="34" charset="0"/>
              </a:rPr>
              <a:t>, each running in its own process and </a:t>
            </a:r>
            <a:r>
              <a:rPr kumimoji="0" lang="en-US" sz="1800" b="1" i="1" u="none" strike="noStrike" kern="0" cap="none" spc="0" normalizeH="0" baseline="0" noProof="0" dirty="0">
                <a:ln>
                  <a:noFill/>
                </a:ln>
                <a:solidFill>
                  <a:srgbClr val="FFFFFF"/>
                </a:solidFill>
                <a:effectLst/>
                <a:uLnTx/>
                <a:uFillTx/>
                <a:latin typeface="Arial" panose="020B0604020202020204" pitchFamily="34" charset="0"/>
              </a:rPr>
              <a:t>communicating with lightweight mechanisms</a:t>
            </a:r>
            <a:r>
              <a:rPr kumimoji="0" lang="en-US" sz="1800" b="0" i="1" u="none" strike="noStrike" kern="0" cap="none" spc="0" normalizeH="0" baseline="0" noProof="0" dirty="0">
                <a:ln>
                  <a:noFill/>
                </a:ln>
                <a:solidFill>
                  <a:srgbClr val="FFFFFF"/>
                </a:solidFill>
                <a:effectLst/>
                <a:uLnTx/>
                <a:uFillTx/>
                <a:latin typeface="Arial" panose="020B0604020202020204" pitchFamily="34" charset="0"/>
              </a:rPr>
              <a:t>, often an HTTP REST API. These services are built around </a:t>
            </a:r>
            <a:r>
              <a:rPr kumimoji="0" lang="en-US" sz="1800" b="1" i="1" u="none" strike="noStrike" kern="0" cap="none" spc="0" normalizeH="0" baseline="0" noProof="0" dirty="0">
                <a:ln>
                  <a:noFill/>
                </a:ln>
                <a:solidFill>
                  <a:srgbClr val="FFFFFF"/>
                </a:solidFill>
                <a:effectLst/>
                <a:uLnTx/>
                <a:uFillTx/>
                <a:latin typeface="Arial" panose="020B0604020202020204" pitchFamily="34" charset="0"/>
              </a:rPr>
              <a:t>business capabilities </a:t>
            </a:r>
            <a:r>
              <a:rPr kumimoji="0" lang="en-US" sz="1800" b="0" i="1" u="none" strike="noStrike" kern="0" cap="none" spc="0" normalizeH="0" baseline="0" noProof="0" dirty="0">
                <a:ln>
                  <a:noFill/>
                </a:ln>
                <a:solidFill>
                  <a:srgbClr val="FFFFFF"/>
                </a:solidFill>
                <a:effectLst/>
                <a:uLnTx/>
                <a:uFillTx/>
                <a:latin typeface="Arial" panose="020B0604020202020204" pitchFamily="34" charset="0"/>
              </a:rPr>
              <a:t>and </a:t>
            </a:r>
            <a:r>
              <a:rPr kumimoji="0" lang="en-US" sz="1800" b="1" i="1" u="none" strike="noStrike" kern="0" cap="none" spc="0" normalizeH="0" baseline="0" noProof="0" dirty="0">
                <a:ln>
                  <a:noFill/>
                </a:ln>
                <a:solidFill>
                  <a:srgbClr val="FFFFFF"/>
                </a:solidFill>
                <a:effectLst/>
                <a:uLnTx/>
                <a:uFillTx/>
                <a:latin typeface="Arial" panose="020B0604020202020204" pitchFamily="34" charset="0"/>
              </a:rPr>
              <a:t>independently deployable </a:t>
            </a:r>
            <a:r>
              <a:rPr kumimoji="0" lang="en-US" sz="1800" b="0" i="1" u="none" strike="noStrike" kern="0" cap="none" spc="0" normalizeH="0" baseline="0" noProof="0" dirty="0">
                <a:ln>
                  <a:noFill/>
                </a:ln>
                <a:solidFill>
                  <a:srgbClr val="FFFFFF"/>
                </a:solidFill>
                <a:effectLst/>
                <a:uLnTx/>
                <a:uFillTx/>
                <a:latin typeface="Arial" panose="020B0604020202020204" pitchFamily="34" charset="0"/>
              </a:rPr>
              <a:t>by </a:t>
            </a:r>
            <a:r>
              <a:rPr kumimoji="0" lang="en-US" sz="1800" b="1" i="1" u="none" strike="noStrike" kern="0" cap="none" spc="0" normalizeH="0" baseline="0" noProof="0" dirty="0">
                <a:ln>
                  <a:noFill/>
                </a:ln>
                <a:solidFill>
                  <a:srgbClr val="FFFFFF"/>
                </a:solidFill>
                <a:effectLst/>
                <a:uLnTx/>
                <a:uFillTx/>
                <a:latin typeface="Arial" panose="020B0604020202020204" pitchFamily="34" charset="0"/>
              </a:rPr>
              <a:t>fully automated deployment </a:t>
            </a:r>
            <a:r>
              <a:rPr kumimoji="0" lang="en-US" sz="1800" b="0" i="1" u="none" strike="noStrike" kern="0" cap="none" spc="0" normalizeH="0" baseline="0" noProof="0" dirty="0">
                <a:ln>
                  <a:noFill/>
                </a:ln>
                <a:solidFill>
                  <a:srgbClr val="FFFFFF"/>
                </a:solidFill>
                <a:effectLst/>
                <a:uLnTx/>
                <a:uFillTx/>
                <a:latin typeface="Arial-ItalicMT"/>
              </a:rPr>
              <a:t>machinery.” </a:t>
            </a:r>
            <a:endParaRPr kumimoji="0" lang="en-US" sz="1800" b="0" i="0" u="none" strike="noStrike" kern="0" cap="none" spc="0" normalizeH="0" baseline="0" noProof="0" dirty="0">
              <a:ln>
                <a:noFill/>
              </a:ln>
              <a:solidFill>
                <a:srgbClr val="FFFFFF"/>
              </a:solidFill>
              <a:effectLst/>
              <a:uLnTx/>
              <a:uFillTx/>
              <a:latin typeface="Arial"/>
            </a:endParaRPr>
          </a:p>
        </p:txBody>
      </p:sp>
    </p:spTree>
    <p:extLst>
      <p:ext uri="{BB962C8B-B14F-4D97-AF65-F5344CB8AC3E}">
        <p14:creationId xmlns:p14="http://schemas.microsoft.com/office/powerpoint/2010/main" val="5909947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36" name="Picture Placeholder 35">
            <a:extLst>
              <a:ext uri="{FF2B5EF4-FFF2-40B4-BE49-F238E27FC236}">
                <a16:creationId xmlns:a16="http://schemas.microsoft.com/office/drawing/2014/main" id="{984BD025-E8D6-4986-ACB4-348E6D14FD13}"/>
              </a:ext>
            </a:extLst>
          </p:cNvPr>
          <p:cNvPicPr>
            <a:picLocks noGrp="1" noChangeAspect="1"/>
          </p:cNvPicPr>
          <p:nvPr>
            <p:ph type="pic" sz="quarter" idx="13"/>
          </p:nvPr>
        </p:nvPicPr>
        <p:blipFill>
          <a:blip r:embed="rId3" cstate="print">
            <a:duotone>
              <a:prstClr val="black"/>
              <a:schemeClr val="accent3">
                <a:tint val="45000"/>
                <a:satMod val="400000"/>
              </a:schemeClr>
            </a:duotone>
            <a:extLst>
              <a:ext uri="{28A0092B-C50C-407E-A947-70E740481C1C}">
                <a14:useLocalDpi xmlns:a14="http://schemas.microsoft.com/office/drawing/2010/main" val="0"/>
              </a:ext>
            </a:extLst>
          </a:blip>
          <a:srcRect l="5490" r="5490"/>
          <a:stretch>
            <a:fillRect/>
          </a:stretch>
        </p:blipFill>
        <p:spPr/>
      </p:pic>
      <p:sp>
        <p:nvSpPr>
          <p:cNvPr id="969" name="Rectangle: Rounded Corners 968">
            <a:extLst>
              <a:ext uri="{FF2B5EF4-FFF2-40B4-BE49-F238E27FC236}">
                <a16:creationId xmlns:a16="http://schemas.microsoft.com/office/drawing/2014/main" id="{9A03188F-313C-4343-89F8-26EF3ADF19BC}"/>
              </a:ext>
            </a:extLst>
          </p:cNvPr>
          <p:cNvSpPr/>
          <p:nvPr/>
        </p:nvSpPr>
        <p:spPr>
          <a:xfrm>
            <a:off x="5466844" y="3474497"/>
            <a:ext cx="4553934" cy="2776268"/>
          </a:xfrm>
          <a:prstGeom prst="roundRect">
            <a:avLst>
              <a:gd name="adj" fmla="val 8835"/>
            </a:avLst>
          </a:prstGeom>
          <a:solidFill>
            <a:schemeClr val="bg1"/>
          </a:solidFill>
          <a:ln>
            <a:noFill/>
          </a:ln>
          <a:effectLst>
            <a:outerShdw blurRad="635000" dist="825500" dir="96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TextBox 21">
            <a:extLst>
              <a:ext uri="{FF2B5EF4-FFF2-40B4-BE49-F238E27FC236}">
                <a16:creationId xmlns:a16="http://schemas.microsoft.com/office/drawing/2014/main" id="{AF63EEB3-F05E-4EFB-A873-46F319EDA936}"/>
              </a:ext>
            </a:extLst>
          </p:cNvPr>
          <p:cNvSpPr txBox="1"/>
          <p:nvPr/>
        </p:nvSpPr>
        <p:spPr>
          <a:xfrm>
            <a:off x="5983196" y="3883286"/>
            <a:ext cx="3529104" cy="615553"/>
          </a:xfrm>
          <a:prstGeom prst="rect">
            <a:avLst/>
          </a:prstGeom>
          <a:noFill/>
        </p:spPr>
        <p:txBody>
          <a:bodyPr wrap="square" lIns="0" tIns="0" rIns="0" bIns="0" rtlCol="0">
            <a:spAutoFit/>
          </a:bodyPr>
          <a:lstStyle/>
          <a:p>
            <a:r>
              <a:rPr lang="en-IN" sz="4000" b="1" i="0" dirty="0">
                <a:solidFill>
                  <a:schemeClr val="accent3"/>
                </a:solidFill>
                <a:effectLst/>
              </a:rPr>
              <a:t>Introduction</a:t>
            </a:r>
            <a:endParaRPr lang="en-IN" sz="4000" b="1" dirty="0">
              <a:solidFill>
                <a:schemeClr val="accent2"/>
              </a:solidFill>
              <a:latin typeface="Segoe UI Light" panose="020B0502040204020203" pitchFamily="34" charset="0"/>
              <a:cs typeface="Segoe UI Light" panose="020B0502040204020203" pitchFamily="34" charset="0"/>
            </a:endParaRPr>
          </a:p>
        </p:txBody>
      </p:sp>
      <p:sp>
        <p:nvSpPr>
          <p:cNvPr id="970" name="TextBox 969">
            <a:extLst>
              <a:ext uri="{FF2B5EF4-FFF2-40B4-BE49-F238E27FC236}">
                <a16:creationId xmlns:a16="http://schemas.microsoft.com/office/drawing/2014/main" id="{1A0F3EB3-F5B2-4451-8944-2519F6807F15}"/>
              </a:ext>
            </a:extLst>
          </p:cNvPr>
          <p:cNvSpPr txBox="1"/>
          <p:nvPr/>
        </p:nvSpPr>
        <p:spPr>
          <a:xfrm>
            <a:off x="5940975" y="4498839"/>
            <a:ext cx="3529104" cy="984885"/>
          </a:xfrm>
          <a:prstGeom prst="rect">
            <a:avLst/>
          </a:prstGeom>
          <a:noFill/>
        </p:spPr>
        <p:txBody>
          <a:bodyPr wrap="square" lIns="0" tIns="0" rIns="0" bIns="0" rtlCol="0" anchor="t">
            <a:spAutoFit/>
          </a:bodyPr>
          <a:lstStyle/>
          <a:p>
            <a:r>
              <a:rPr lang="en-US" sz="1600" kern="0" dirty="0">
                <a:solidFill>
                  <a:schemeClr val="tx1">
                    <a:lumMod val="75000"/>
                    <a:lumOff val="25000"/>
                  </a:schemeClr>
                </a:solidFill>
                <a:latin typeface="Segoe UI" panose="020B0502040204020203" pitchFamily="34" charset="0"/>
                <a:ea typeface="Calibri Light" charset="0"/>
                <a:cs typeface="Segoe UI" panose="020B0502040204020203" pitchFamily="34" charset="0"/>
              </a:rPr>
              <a:t>Welcome to the BTP Architect Training Course, specially designed for senior SAP Consultants planning to provide guidance on SAP BTP Adoption</a:t>
            </a:r>
            <a:endParaRPr lang="en-US" sz="1600" dirty="0">
              <a:solidFill>
                <a:schemeClr val="tx1">
                  <a:lumMod val="75000"/>
                  <a:lumOff val="25000"/>
                </a:schemeClr>
              </a:solidFill>
              <a:latin typeface="Segoe UI" panose="020B0502040204020203" pitchFamily="34" charset="0"/>
              <a:ea typeface="Calibri Light" charset="0"/>
              <a:cs typeface="Segoe UI" panose="020B0502040204020203" pitchFamily="34" charset="0"/>
            </a:endParaRPr>
          </a:p>
        </p:txBody>
      </p:sp>
      <p:grpSp>
        <p:nvGrpSpPr>
          <p:cNvPr id="982" name="Group 981">
            <a:extLst>
              <a:ext uri="{FF2B5EF4-FFF2-40B4-BE49-F238E27FC236}">
                <a16:creationId xmlns:a16="http://schemas.microsoft.com/office/drawing/2014/main" id="{1C86F990-08A5-4110-8C03-B0D18CCCACC8}"/>
              </a:ext>
            </a:extLst>
          </p:cNvPr>
          <p:cNvGrpSpPr/>
          <p:nvPr/>
        </p:nvGrpSpPr>
        <p:grpSpPr>
          <a:xfrm>
            <a:off x="6006451" y="5654908"/>
            <a:ext cx="617354" cy="109990"/>
            <a:chOff x="6006451" y="5603130"/>
            <a:chExt cx="617354" cy="109990"/>
          </a:xfrm>
        </p:grpSpPr>
        <p:sp>
          <p:nvSpPr>
            <p:cNvPr id="983" name="Rectangle 5">
              <a:extLst>
                <a:ext uri="{FF2B5EF4-FFF2-40B4-BE49-F238E27FC236}">
                  <a16:creationId xmlns:a16="http://schemas.microsoft.com/office/drawing/2014/main" id="{CCB87286-5103-4700-AC2B-DF04BD9D7EFC}"/>
                </a:ext>
              </a:extLst>
            </p:cNvPr>
            <p:cNvSpPr>
              <a:spLocks noChangeArrowheads="1"/>
            </p:cNvSpPr>
            <p:nvPr/>
          </p:nvSpPr>
          <p:spPr bwMode="auto">
            <a:xfrm>
              <a:off x="6006451" y="5603130"/>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4" name="Rectangle 5">
              <a:extLst>
                <a:ext uri="{FF2B5EF4-FFF2-40B4-BE49-F238E27FC236}">
                  <a16:creationId xmlns:a16="http://schemas.microsoft.com/office/drawing/2014/main" id="{2D0F020C-961B-4DC7-A96C-D3933097D995}"/>
                </a:ext>
              </a:extLst>
            </p:cNvPr>
            <p:cNvSpPr>
              <a:spLocks noChangeArrowheads="1"/>
            </p:cNvSpPr>
            <p:nvPr/>
          </p:nvSpPr>
          <p:spPr bwMode="auto">
            <a:xfrm>
              <a:off x="6260132" y="5603130"/>
              <a:ext cx="109992" cy="109990"/>
            </a:xfrm>
            <a:prstGeom prst="rect">
              <a:avLst/>
            </a:prstGeom>
            <a:solidFill>
              <a:schemeClr val="accent2">
                <a:lumMod val="75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5" name="Rectangle 5">
              <a:extLst>
                <a:ext uri="{FF2B5EF4-FFF2-40B4-BE49-F238E27FC236}">
                  <a16:creationId xmlns:a16="http://schemas.microsoft.com/office/drawing/2014/main" id="{11A82165-5A27-4E8B-9852-5AB8EDC0DFE0}"/>
                </a:ext>
              </a:extLst>
            </p:cNvPr>
            <p:cNvSpPr>
              <a:spLocks noChangeArrowheads="1"/>
            </p:cNvSpPr>
            <p:nvPr/>
          </p:nvSpPr>
          <p:spPr bwMode="auto">
            <a:xfrm>
              <a:off x="6513813" y="5603130"/>
              <a:ext cx="10999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sp>
        <p:nvSpPr>
          <p:cNvPr id="986" name="TextBox 985">
            <a:extLst>
              <a:ext uri="{FF2B5EF4-FFF2-40B4-BE49-F238E27FC236}">
                <a16:creationId xmlns:a16="http://schemas.microsoft.com/office/drawing/2014/main" id="{F654CA03-8569-49F8-9893-34C384845174}"/>
              </a:ext>
            </a:extLst>
          </p:cNvPr>
          <p:cNvSpPr txBox="1"/>
          <p:nvPr/>
        </p:nvSpPr>
        <p:spPr>
          <a:xfrm>
            <a:off x="660392" y="5133729"/>
            <a:ext cx="4405534" cy="1107996"/>
          </a:xfrm>
          <a:prstGeom prst="rect">
            <a:avLst/>
          </a:prstGeom>
          <a:noFill/>
        </p:spPr>
        <p:txBody>
          <a:bodyPr wrap="square" lIns="0" tIns="0" rIns="0" bIns="0" rtlCol="0" anchor="t">
            <a:spAutoFit/>
          </a:bodyPr>
          <a:lstStyle/>
          <a:p>
            <a:r>
              <a:rPr lang="en-US" sz="1800" kern="0" dirty="0">
                <a:solidFill>
                  <a:schemeClr val="bg1"/>
                </a:solidFill>
                <a:latin typeface="Segoe UI" panose="020B0502040204020203" pitchFamily="34" charset="0"/>
                <a:ea typeface="Calibri Light" charset="0"/>
                <a:cs typeface="Segoe UI" panose="020B0502040204020203" pitchFamily="34" charset="0"/>
              </a:rPr>
              <a:t>The Course is designed to provide end to end development on SAP Business Technology platform, Deployment, lifecycle and security overview with Hands-on</a:t>
            </a:r>
            <a:endParaRPr lang="en-US" sz="1800" dirty="0">
              <a:solidFill>
                <a:schemeClr val="bg1"/>
              </a:solidFill>
              <a:latin typeface="Segoe UI" panose="020B0502040204020203" pitchFamily="34" charset="0"/>
              <a:ea typeface="Calibri Light" charset="0"/>
              <a:cs typeface="Segoe UI" panose="020B0502040204020203" pitchFamily="34" charset="0"/>
            </a:endParaRPr>
          </a:p>
        </p:txBody>
      </p:sp>
    </p:spTree>
    <p:extLst>
      <p:ext uri="{BB962C8B-B14F-4D97-AF65-F5344CB8AC3E}">
        <p14:creationId xmlns:p14="http://schemas.microsoft.com/office/powerpoint/2010/main" val="534305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t>Advantage of Microservices</a:t>
            </a:r>
          </a:p>
        </p:txBody>
      </p:sp>
      <p:sp>
        <p:nvSpPr>
          <p:cNvPr id="3" name="TextBox 2">
            <a:extLst>
              <a:ext uri="{FF2B5EF4-FFF2-40B4-BE49-F238E27FC236}">
                <a16:creationId xmlns:a16="http://schemas.microsoft.com/office/drawing/2014/main" id="{6662F91A-002F-E92F-75AE-69250A955D1B}"/>
              </a:ext>
            </a:extLst>
          </p:cNvPr>
          <p:cNvSpPr txBox="1"/>
          <p:nvPr/>
        </p:nvSpPr>
        <p:spPr>
          <a:xfrm>
            <a:off x="655321" y="1199418"/>
            <a:ext cx="11696243" cy="1200329"/>
          </a:xfrm>
          <a:prstGeom prst="rect">
            <a:avLst/>
          </a:prstGeom>
          <a:noFill/>
        </p:spPr>
        <p:txBody>
          <a:bodyPr wrap="square" rtlCol="0">
            <a:spAutoFit/>
          </a:bodyPr>
          <a:lstStyle/>
          <a:p>
            <a:pPr defTabSz="914400"/>
            <a:r>
              <a:rPr lang="en-US" sz="1800" dirty="0">
                <a:solidFill>
                  <a:schemeClr val="bg1"/>
                </a:solidFill>
                <a:latin typeface="Arial" panose="020B0604020202020204" pitchFamily="34" charset="0"/>
              </a:rPr>
              <a:t>Each microservice runs in a </a:t>
            </a:r>
            <a:r>
              <a:rPr lang="en-US" sz="1800" b="1" dirty="0">
                <a:solidFill>
                  <a:schemeClr val="bg1"/>
                </a:solidFill>
                <a:latin typeface="Arial" panose="020B0604020202020204" pitchFamily="34" charset="0"/>
              </a:rPr>
              <a:t>separate process / container</a:t>
            </a:r>
            <a:r>
              <a:rPr lang="en-US" sz="1800" dirty="0">
                <a:solidFill>
                  <a:schemeClr val="bg1"/>
                </a:solidFill>
                <a:latin typeface="Arial" panose="020B0604020202020204" pitchFamily="34" charset="0"/>
              </a:rPr>
              <a:t>.</a:t>
            </a:r>
          </a:p>
          <a:p>
            <a:pPr defTabSz="914400"/>
            <a:r>
              <a:rPr lang="en-US" sz="1800" dirty="0">
                <a:solidFill>
                  <a:schemeClr val="bg1"/>
                </a:solidFill>
                <a:latin typeface="Arial" panose="020B0604020202020204" pitchFamily="34" charset="0"/>
              </a:rPr>
              <a:t>This enables them to</a:t>
            </a:r>
          </a:p>
          <a:p>
            <a:pPr marL="285750" indent="-285750" defTabSz="914400">
              <a:buFont typeface="Arial" panose="020B0604020202020204" pitchFamily="34" charset="0"/>
              <a:buChar char="•"/>
            </a:pPr>
            <a:r>
              <a:rPr lang="en-US" sz="1800" dirty="0">
                <a:solidFill>
                  <a:schemeClr val="bg1"/>
                </a:solidFill>
                <a:latin typeface="Arial" panose="020B0604020202020204" pitchFamily="34" charset="0"/>
              </a:rPr>
              <a:t>Be deployed individually and frequently</a:t>
            </a:r>
          </a:p>
          <a:p>
            <a:pPr marL="285750" indent="-285750" defTabSz="914400">
              <a:buFont typeface="Arial" panose="020B0604020202020204" pitchFamily="34" charset="0"/>
              <a:buChar char="•"/>
            </a:pPr>
            <a:r>
              <a:rPr lang="en-US" sz="1800" dirty="0">
                <a:solidFill>
                  <a:schemeClr val="bg1"/>
                </a:solidFill>
                <a:latin typeface="Arial" panose="020B0604020202020204" pitchFamily="34" charset="0"/>
              </a:rPr>
              <a:t>(Auto)scale independently to varying loads</a:t>
            </a:r>
            <a:endParaRPr lang="en-US" dirty="0">
              <a:solidFill>
                <a:schemeClr val="bg1"/>
              </a:solidFill>
              <a:latin typeface="Arial"/>
            </a:endParaRPr>
          </a:p>
        </p:txBody>
      </p:sp>
      <p:pic>
        <p:nvPicPr>
          <p:cNvPr id="4" name="Picture 3">
            <a:extLst>
              <a:ext uri="{FF2B5EF4-FFF2-40B4-BE49-F238E27FC236}">
                <a16:creationId xmlns:a16="http://schemas.microsoft.com/office/drawing/2014/main" id="{7F16E9B3-B747-B1D0-3792-6B0F2B11B96E}"/>
              </a:ext>
            </a:extLst>
          </p:cNvPr>
          <p:cNvPicPr>
            <a:picLocks noChangeAspect="1"/>
          </p:cNvPicPr>
          <p:nvPr/>
        </p:nvPicPr>
        <p:blipFill rotWithShape="1">
          <a:blip r:embed="rId2"/>
          <a:srcRect t="12736" b="9086"/>
          <a:stretch/>
        </p:blipFill>
        <p:spPr>
          <a:xfrm>
            <a:off x="655321" y="2614192"/>
            <a:ext cx="8794242" cy="1376219"/>
          </a:xfrm>
          <a:prstGeom prst="rect">
            <a:avLst/>
          </a:prstGeom>
        </p:spPr>
      </p:pic>
      <p:sp>
        <p:nvSpPr>
          <p:cNvPr id="5" name="TextBox 4">
            <a:extLst>
              <a:ext uri="{FF2B5EF4-FFF2-40B4-BE49-F238E27FC236}">
                <a16:creationId xmlns:a16="http://schemas.microsoft.com/office/drawing/2014/main" id="{1C6873DE-5BCB-B93C-F7C3-ADF84D51A7DD}"/>
              </a:ext>
            </a:extLst>
          </p:cNvPr>
          <p:cNvSpPr txBox="1"/>
          <p:nvPr/>
        </p:nvSpPr>
        <p:spPr>
          <a:xfrm>
            <a:off x="655321" y="4204857"/>
            <a:ext cx="5154929" cy="1815882"/>
          </a:xfrm>
          <a:prstGeom prst="rect">
            <a:avLst/>
          </a:prstGeom>
          <a:noFill/>
        </p:spPr>
        <p:txBody>
          <a:bodyPr wrap="square">
            <a:spAutoFit/>
          </a:bodyPr>
          <a:lstStyle/>
          <a:p>
            <a:pPr defTabSz="914400"/>
            <a:r>
              <a:rPr lang="en-US" sz="2000" b="1" dirty="0">
                <a:solidFill>
                  <a:schemeClr val="bg1"/>
                </a:solidFill>
                <a:latin typeface="Arial" panose="020B0604020202020204" pitchFamily="34" charset="0"/>
              </a:rPr>
              <a:t>You can use technologies and languages that best fit the problem *</a:t>
            </a:r>
          </a:p>
          <a:p>
            <a:pPr marL="285750" indent="-285750" defTabSz="914400">
              <a:buFont typeface="Arial" panose="020B0604020202020204" pitchFamily="34" charset="0"/>
              <a:buChar char="•"/>
            </a:pPr>
            <a:r>
              <a:rPr lang="en-US" sz="1800" dirty="0">
                <a:solidFill>
                  <a:schemeClr val="bg1"/>
                </a:solidFill>
                <a:latin typeface="Arial" panose="020B0604020202020204" pitchFamily="34" charset="0"/>
              </a:rPr>
              <a:t>Microservices are self-contained, i.e. no shared data stores (!)</a:t>
            </a:r>
          </a:p>
          <a:p>
            <a:pPr marL="285750" indent="-285750" defTabSz="914400">
              <a:buFont typeface="Arial" panose="020B0604020202020204" pitchFamily="34" charset="0"/>
              <a:buChar char="•"/>
            </a:pPr>
            <a:r>
              <a:rPr lang="en-US" sz="1800" dirty="0">
                <a:solidFill>
                  <a:schemeClr val="bg1"/>
                </a:solidFill>
                <a:latin typeface="Arial" panose="020B0604020202020204" pitchFamily="34" charset="0"/>
              </a:rPr>
              <a:t>Using the right tools impacts productivity and performance</a:t>
            </a:r>
            <a:endParaRPr lang="en-US" sz="1800" dirty="0">
              <a:solidFill>
                <a:schemeClr val="bg1"/>
              </a:solidFill>
              <a:latin typeface="Arial"/>
            </a:endParaRPr>
          </a:p>
        </p:txBody>
      </p:sp>
      <p:pic>
        <p:nvPicPr>
          <p:cNvPr id="6" name="Picture 5">
            <a:extLst>
              <a:ext uri="{FF2B5EF4-FFF2-40B4-BE49-F238E27FC236}">
                <a16:creationId xmlns:a16="http://schemas.microsoft.com/office/drawing/2014/main" id="{20C37240-3625-D23D-C6E5-2860D5257C30}"/>
              </a:ext>
            </a:extLst>
          </p:cNvPr>
          <p:cNvPicPr>
            <a:picLocks noChangeAspect="1"/>
          </p:cNvPicPr>
          <p:nvPr/>
        </p:nvPicPr>
        <p:blipFill>
          <a:blip r:embed="rId3"/>
          <a:stretch>
            <a:fillRect/>
          </a:stretch>
        </p:blipFill>
        <p:spPr>
          <a:xfrm>
            <a:off x="6096000" y="4153999"/>
            <a:ext cx="5656272" cy="1917599"/>
          </a:xfrm>
          <a:prstGeom prst="rect">
            <a:avLst/>
          </a:prstGeom>
        </p:spPr>
      </p:pic>
    </p:spTree>
    <p:extLst>
      <p:ext uri="{BB962C8B-B14F-4D97-AF65-F5344CB8AC3E}">
        <p14:creationId xmlns:p14="http://schemas.microsoft.com/office/powerpoint/2010/main" val="3108545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a:extLst>
              <a:ext uri="{FF2B5EF4-FFF2-40B4-BE49-F238E27FC236}">
                <a16:creationId xmlns:a16="http://schemas.microsoft.com/office/drawing/2014/main" id="{420F5850-2D59-4C25-ADFF-E9013C5A6AAE}"/>
              </a:ext>
            </a:extLst>
          </p:cNvPr>
          <p:cNvPicPr>
            <a:picLocks noGrp="1" noChangeAspect="1"/>
          </p:cNvPicPr>
          <p:nvPr>
            <p:ph type="pic" sz="quarter" idx="14"/>
          </p:nvPr>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rcRect l="10185" r="10185"/>
          <a:stretch>
            <a:fillRect/>
          </a:stretch>
        </p:blipFill>
        <p:spPr/>
      </p:pic>
      <p:sp>
        <p:nvSpPr>
          <p:cNvPr id="4" name="Rectangle: Rounded Corners 3">
            <a:extLst>
              <a:ext uri="{FF2B5EF4-FFF2-40B4-BE49-F238E27FC236}">
                <a16:creationId xmlns:a16="http://schemas.microsoft.com/office/drawing/2014/main" id="{4DCA9A03-C201-42B6-AF8D-AB31333C8852}"/>
              </a:ext>
            </a:extLst>
          </p:cNvPr>
          <p:cNvSpPr/>
          <p:nvPr/>
        </p:nvSpPr>
        <p:spPr>
          <a:xfrm>
            <a:off x="6065406" y="980728"/>
            <a:ext cx="5298342" cy="2776268"/>
          </a:xfrm>
          <a:prstGeom prst="roundRect">
            <a:avLst>
              <a:gd name="adj" fmla="val 8835"/>
            </a:avLst>
          </a:prstGeom>
          <a:solidFill>
            <a:schemeClr val="bg1"/>
          </a:solidFill>
          <a:ln>
            <a:noFill/>
          </a:ln>
          <a:effectLst>
            <a:outerShdw blurRad="635000" dist="825500" dir="96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TextBox 4">
            <a:extLst>
              <a:ext uri="{FF2B5EF4-FFF2-40B4-BE49-F238E27FC236}">
                <a16:creationId xmlns:a16="http://schemas.microsoft.com/office/drawing/2014/main" id="{4B09D3EC-7881-4341-8189-469046CA259E}"/>
              </a:ext>
            </a:extLst>
          </p:cNvPr>
          <p:cNvSpPr txBox="1"/>
          <p:nvPr/>
        </p:nvSpPr>
        <p:spPr>
          <a:xfrm>
            <a:off x="6641014" y="1389517"/>
            <a:ext cx="4239950" cy="615553"/>
          </a:xfrm>
          <a:prstGeom prst="rect">
            <a:avLst/>
          </a:prstGeom>
          <a:noFill/>
        </p:spPr>
        <p:txBody>
          <a:bodyPr wrap="square" lIns="0" tIns="0" rIns="0" bIns="0" rtlCol="0">
            <a:spAutoFit/>
          </a:bodyPr>
          <a:lstStyle/>
          <a:p>
            <a:r>
              <a:rPr lang="en-IN" sz="4000" b="1" i="0" dirty="0">
                <a:solidFill>
                  <a:schemeClr val="accent3"/>
                </a:solidFill>
                <a:effectLst/>
              </a:rPr>
              <a:t>What We</a:t>
            </a:r>
            <a:r>
              <a:rPr lang="en-IN" sz="4000" b="1" i="0" dirty="0">
                <a:solidFill>
                  <a:schemeClr val="accent1"/>
                </a:solidFill>
                <a:effectLst/>
              </a:rPr>
              <a:t> </a:t>
            </a:r>
            <a:r>
              <a:rPr lang="en-IN" sz="4000" b="1" i="0" dirty="0">
                <a:solidFill>
                  <a:schemeClr val="accent2"/>
                </a:solidFill>
                <a:effectLst/>
                <a:latin typeface="Segoe UI Light" panose="020B0502040204020203" pitchFamily="34" charset="0"/>
                <a:cs typeface="Segoe UI Light" panose="020B0502040204020203" pitchFamily="34" charset="0"/>
              </a:rPr>
              <a:t>Did</a:t>
            </a:r>
            <a:endParaRPr lang="en-IN" sz="4000" b="1" dirty="0">
              <a:solidFill>
                <a:schemeClr val="accent2"/>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A0CBE2D0-9475-4BE8-AC62-B9A03DC275C3}"/>
              </a:ext>
            </a:extLst>
          </p:cNvPr>
          <p:cNvSpPr txBox="1"/>
          <p:nvPr/>
        </p:nvSpPr>
        <p:spPr>
          <a:xfrm>
            <a:off x="6641014" y="2147518"/>
            <a:ext cx="4239950" cy="615553"/>
          </a:xfrm>
          <a:prstGeom prst="rect">
            <a:avLst/>
          </a:prstGeom>
          <a:noFill/>
        </p:spPr>
        <p:txBody>
          <a:bodyPr wrap="square" lIns="0" tIns="0" rIns="0" bIns="0" rtlCol="0" anchor="t">
            <a:spAutoFit/>
          </a:bodyPr>
          <a:lstStyle/>
          <a:p>
            <a:r>
              <a:rPr lang="en-US" sz="4000" kern="0" dirty="0">
                <a:solidFill>
                  <a:schemeClr val="tx1">
                    <a:lumMod val="75000"/>
                    <a:lumOff val="25000"/>
                  </a:schemeClr>
                </a:solidFill>
                <a:latin typeface="Segoe UI" panose="020B0502040204020203" pitchFamily="34" charset="0"/>
                <a:ea typeface="Calibri Light" charset="0"/>
                <a:cs typeface="Segoe UI" panose="020B0502040204020203" pitchFamily="34" charset="0"/>
              </a:rPr>
              <a:t>Let’s Summarize</a:t>
            </a:r>
            <a:endParaRPr lang="en-US" sz="4000" dirty="0">
              <a:solidFill>
                <a:schemeClr val="tx1">
                  <a:lumMod val="75000"/>
                  <a:lumOff val="25000"/>
                </a:schemeClr>
              </a:solidFill>
              <a:latin typeface="Segoe UI" panose="020B0502040204020203" pitchFamily="34" charset="0"/>
              <a:ea typeface="Calibri Light" charset="0"/>
              <a:cs typeface="Segoe UI" panose="020B0502040204020203" pitchFamily="34" charset="0"/>
            </a:endParaRPr>
          </a:p>
        </p:txBody>
      </p:sp>
      <p:grpSp>
        <p:nvGrpSpPr>
          <p:cNvPr id="7" name="Group 6">
            <a:extLst>
              <a:ext uri="{FF2B5EF4-FFF2-40B4-BE49-F238E27FC236}">
                <a16:creationId xmlns:a16="http://schemas.microsoft.com/office/drawing/2014/main" id="{CBADDFA3-0336-41F5-81AE-B9456B828C2C}"/>
              </a:ext>
            </a:extLst>
          </p:cNvPr>
          <p:cNvGrpSpPr/>
          <p:nvPr/>
        </p:nvGrpSpPr>
        <p:grpSpPr>
          <a:xfrm>
            <a:off x="6664269" y="3161139"/>
            <a:ext cx="617354" cy="109990"/>
            <a:chOff x="6006451" y="5603130"/>
            <a:chExt cx="617354" cy="109990"/>
          </a:xfrm>
        </p:grpSpPr>
        <p:sp>
          <p:nvSpPr>
            <p:cNvPr id="8" name="Rectangle 5">
              <a:extLst>
                <a:ext uri="{FF2B5EF4-FFF2-40B4-BE49-F238E27FC236}">
                  <a16:creationId xmlns:a16="http://schemas.microsoft.com/office/drawing/2014/main" id="{EF42471A-33F9-4E04-8306-66A59FCEE04D}"/>
                </a:ext>
              </a:extLst>
            </p:cNvPr>
            <p:cNvSpPr>
              <a:spLocks noChangeArrowheads="1"/>
            </p:cNvSpPr>
            <p:nvPr/>
          </p:nvSpPr>
          <p:spPr bwMode="auto">
            <a:xfrm>
              <a:off x="6006451" y="5603130"/>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 name="Rectangle 5">
              <a:extLst>
                <a:ext uri="{FF2B5EF4-FFF2-40B4-BE49-F238E27FC236}">
                  <a16:creationId xmlns:a16="http://schemas.microsoft.com/office/drawing/2014/main" id="{C99CB4F6-0149-49F4-8A24-BEB708A29F1A}"/>
                </a:ext>
              </a:extLst>
            </p:cNvPr>
            <p:cNvSpPr>
              <a:spLocks noChangeArrowheads="1"/>
            </p:cNvSpPr>
            <p:nvPr/>
          </p:nvSpPr>
          <p:spPr bwMode="auto">
            <a:xfrm>
              <a:off x="6260132" y="5603130"/>
              <a:ext cx="109992" cy="109990"/>
            </a:xfrm>
            <a:prstGeom prst="rect">
              <a:avLst/>
            </a:prstGeom>
            <a:solidFill>
              <a:schemeClr val="accent2">
                <a:lumMod val="75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 name="Rectangle 5">
              <a:extLst>
                <a:ext uri="{FF2B5EF4-FFF2-40B4-BE49-F238E27FC236}">
                  <a16:creationId xmlns:a16="http://schemas.microsoft.com/office/drawing/2014/main" id="{8BED369E-8B8A-45FD-8B5A-703CE09C2946}"/>
                </a:ext>
              </a:extLst>
            </p:cNvPr>
            <p:cNvSpPr>
              <a:spLocks noChangeArrowheads="1"/>
            </p:cNvSpPr>
            <p:nvPr/>
          </p:nvSpPr>
          <p:spPr bwMode="auto">
            <a:xfrm>
              <a:off x="6513813" y="5603130"/>
              <a:ext cx="10999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spTree>
    <p:extLst>
      <p:ext uri="{BB962C8B-B14F-4D97-AF65-F5344CB8AC3E}">
        <p14:creationId xmlns:p14="http://schemas.microsoft.com/office/powerpoint/2010/main" val="771561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BBB0BAE-F023-4B67-BE79-3E1A8ACA9361}"/>
              </a:ext>
            </a:extLst>
          </p:cNvPr>
          <p:cNvSpPr txBox="1"/>
          <p:nvPr/>
        </p:nvSpPr>
        <p:spPr>
          <a:xfrm>
            <a:off x="1260763" y="3440863"/>
            <a:ext cx="5583381" cy="923330"/>
          </a:xfrm>
          <a:prstGeom prst="rect">
            <a:avLst/>
          </a:prstGeom>
          <a:noFill/>
        </p:spPr>
        <p:txBody>
          <a:bodyPr wrap="square" lIns="0" tIns="0" rIns="0" bIns="0" rtlCol="0">
            <a:spAutoFit/>
          </a:bodyPr>
          <a:lstStyle/>
          <a:p>
            <a:r>
              <a:rPr lang="en-IN" sz="6000" b="1" i="0" dirty="0">
                <a:solidFill>
                  <a:schemeClr val="bg1"/>
                </a:solidFill>
                <a:effectLst/>
              </a:rPr>
              <a:t>Thank</a:t>
            </a:r>
            <a:r>
              <a:rPr lang="en-IN" sz="6000" b="1" i="0" dirty="0">
                <a:solidFill>
                  <a:schemeClr val="accent1"/>
                </a:solidFill>
                <a:effectLst/>
              </a:rPr>
              <a:t> </a:t>
            </a:r>
            <a:r>
              <a:rPr lang="en-IN" sz="6000" b="1" dirty="0">
                <a:solidFill>
                  <a:schemeClr val="accent2"/>
                </a:solidFill>
                <a:latin typeface="Segoe UI Light" panose="020B0502040204020203" pitchFamily="34" charset="0"/>
                <a:cs typeface="Segoe UI Light" panose="020B0502040204020203" pitchFamily="34" charset="0"/>
              </a:rPr>
              <a:t>You</a:t>
            </a:r>
            <a:endParaRPr lang="en-IN" sz="6000" dirty="0">
              <a:solidFill>
                <a:schemeClr val="accent2"/>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CCD57203-1FF5-432E-8E3E-4DFC442AA54C}"/>
              </a:ext>
            </a:extLst>
          </p:cNvPr>
          <p:cNvSpPr txBox="1"/>
          <p:nvPr/>
        </p:nvSpPr>
        <p:spPr>
          <a:xfrm>
            <a:off x="1260763" y="4581128"/>
            <a:ext cx="5583381" cy="830997"/>
          </a:xfrm>
          <a:prstGeom prst="rect">
            <a:avLst/>
          </a:prstGeom>
          <a:noFill/>
        </p:spPr>
        <p:txBody>
          <a:bodyPr wrap="square" lIns="0" tIns="0" rIns="0" bIns="0" rtlCol="0" anchor="t">
            <a:spAutoFit/>
          </a:bodyPr>
          <a:lstStyle/>
          <a:p>
            <a:r>
              <a:rPr lang="en-US" sz="5400" b="1" kern="0" dirty="0">
                <a:solidFill>
                  <a:schemeClr val="accent2"/>
                </a:solidFill>
                <a:latin typeface="Segoe UI" panose="020B0502040204020203" pitchFamily="34" charset="0"/>
                <a:ea typeface="Calibri Light" charset="0"/>
                <a:cs typeface="Segoe UI" panose="020B0502040204020203" pitchFamily="34" charset="0"/>
              </a:rPr>
              <a:t>End of Day 1</a:t>
            </a:r>
            <a:endParaRPr lang="en-US" sz="5400" b="1" dirty="0">
              <a:solidFill>
                <a:schemeClr val="accent2"/>
              </a:solidFill>
              <a:latin typeface="Segoe UI" panose="020B0502040204020203" pitchFamily="34" charset="0"/>
              <a:ea typeface="Calibri Light" charset="0"/>
              <a:cs typeface="Segoe UI" panose="020B0502040204020203" pitchFamily="34" charset="0"/>
            </a:endParaRPr>
          </a:p>
        </p:txBody>
      </p:sp>
      <p:cxnSp>
        <p:nvCxnSpPr>
          <p:cNvPr id="6" name="Straight Connector 5">
            <a:extLst>
              <a:ext uri="{FF2B5EF4-FFF2-40B4-BE49-F238E27FC236}">
                <a16:creationId xmlns:a16="http://schemas.microsoft.com/office/drawing/2014/main" id="{3CB110C8-9FFD-4804-BDCA-1C9EB581BD4D}"/>
              </a:ext>
            </a:extLst>
          </p:cNvPr>
          <p:cNvCxnSpPr>
            <a:cxnSpLocks/>
          </p:cNvCxnSpPr>
          <p:nvPr/>
        </p:nvCxnSpPr>
        <p:spPr>
          <a:xfrm flipV="1">
            <a:off x="1300694" y="-21772"/>
            <a:ext cx="0" cy="3284984"/>
          </a:xfrm>
          <a:prstGeom prst="line">
            <a:avLst/>
          </a:prstGeom>
          <a:ln w="63500" cap="rnd">
            <a:gradFill flip="none" rotWithShape="1">
              <a:gsLst>
                <a:gs pos="0">
                  <a:schemeClr val="accent2"/>
                </a:gs>
                <a:gs pos="100000">
                  <a:schemeClr val="accent3"/>
                </a:gs>
              </a:gsLst>
              <a:lin ang="16200000" scaled="1"/>
              <a:tileRect/>
            </a:gradFill>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E98CF33A-90E6-4EA2-B3D7-0B26F42FF079}"/>
              </a:ext>
            </a:extLst>
          </p:cNvPr>
          <p:cNvGrpSpPr/>
          <p:nvPr/>
        </p:nvGrpSpPr>
        <p:grpSpPr>
          <a:xfrm>
            <a:off x="1260763" y="5662865"/>
            <a:ext cx="1311594" cy="371301"/>
            <a:chOff x="1162522" y="5662865"/>
            <a:chExt cx="1311594" cy="371301"/>
          </a:xfrm>
        </p:grpSpPr>
        <p:sp>
          <p:nvSpPr>
            <p:cNvPr id="14" name="Oval 13">
              <a:extLst>
                <a:ext uri="{FF2B5EF4-FFF2-40B4-BE49-F238E27FC236}">
                  <a16:creationId xmlns:a16="http://schemas.microsoft.com/office/drawing/2014/main" id="{C21818D1-4413-4BFC-80DF-9BAF80F237AF}"/>
                </a:ext>
              </a:extLst>
            </p:cNvPr>
            <p:cNvSpPr/>
            <p:nvPr/>
          </p:nvSpPr>
          <p:spPr>
            <a:xfrm>
              <a:off x="1162522" y="5662865"/>
              <a:ext cx="371301" cy="37130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Shape">
              <a:hlinkClick r:id="rId2"/>
              <a:extLst>
                <a:ext uri="{FF2B5EF4-FFF2-40B4-BE49-F238E27FC236}">
                  <a16:creationId xmlns:a16="http://schemas.microsoft.com/office/drawing/2014/main" id="{EDFC2025-1ECF-4924-AE38-C781400903DF}"/>
                </a:ext>
              </a:extLst>
            </p:cNvPr>
            <p:cNvSpPr/>
            <p:nvPr/>
          </p:nvSpPr>
          <p:spPr>
            <a:xfrm>
              <a:off x="1296648" y="5763560"/>
              <a:ext cx="85868" cy="184254"/>
            </a:xfrm>
            <a:custGeom>
              <a:avLst/>
              <a:gdLst/>
              <a:ahLst/>
              <a:cxnLst>
                <a:cxn ang="0">
                  <a:pos x="wd2" y="hd2"/>
                </a:cxn>
                <a:cxn ang="5400000">
                  <a:pos x="wd2" y="hd2"/>
                </a:cxn>
                <a:cxn ang="10800000">
                  <a:pos x="wd2" y="hd2"/>
                </a:cxn>
                <a:cxn ang="16200000">
                  <a:pos x="wd2" y="hd2"/>
                </a:cxn>
              </a:cxnLst>
              <a:rect l="0" t="0" r="r" b="b"/>
              <a:pathLst>
                <a:path w="21600" h="21600" extrusionOk="0">
                  <a:moveTo>
                    <a:pt x="14372" y="7078"/>
                  </a:moveTo>
                  <a:lnTo>
                    <a:pt x="14372" y="5216"/>
                  </a:lnTo>
                  <a:cubicBezTo>
                    <a:pt x="14372" y="4937"/>
                    <a:pt x="14400" y="4721"/>
                    <a:pt x="14456" y="4568"/>
                  </a:cubicBezTo>
                  <a:cubicBezTo>
                    <a:pt x="14512" y="4415"/>
                    <a:pt x="14639" y="4264"/>
                    <a:pt x="14836" y="4115"/>
                  </a:cubicBezTo>
                  <a:cubicBezTo>
                    <a:pt x="15033" y="3967"/>
                    <a:pt x="15352" y="3864"/>
                    <a:pt x="15793" y="3808"/>
                  </a:cubicBezTo>
                  <a:cubicBezTo>
                    <a:pt x="16233" y="3751"/>
                    <a:pt x="16819" y="3722"/>
                    <a:pt x="17551" y="3722"/>
                  </a:cubicBezTo>
                  <a:lnTo>
                    <a:pt x="21544" y="3722"/>
                  </a:lnTo>
                  <a:lnTo>
                    <a:pt x="21544" y="0"/>
                  </a:lnTo>
                  <a:lnTo>
                    <a:pt x="15160" y="0"/>
                  </a:lnTo>
                  <a:cubicBezTo>
                    <a:pt x="11466" y="0"/>
                    <a:pt x="8813" y="409"/>
                    <a:pt x="7200" y="1225"/>
                  </a:cubicBezTo>
                  <a:cubicBezTo>
                    <a:pt x="5588" y="2042"/>
                    <a:pt x="4782" y="3246"/>
                    <a:pt x="4782" y="4836"/>
                  </a:cubicBezTo>
                  <a:lnTo>
                    <a:pt x="4782" y="7077"/>
                  </a:lnTo>
                  <a:lnTo>
                    <a:pt x="0" y="7077"/>
                  </a:lnTo>
                  <a:lnTo>
                    <a:pt x="0" y="10800"/>
                  </a:lnTo>
                  <a:lnTo>
                    <a:pt x="4781" y="10800"/>
                  </a:lnTo>
                  <a:lnTo>
                    <a:pt x="4781" y="21600"/>
                  </a:lnTo>
                  <a:lnTo>
                    <a:pt x="14372" y="21600"/>
                  </a:lnTo>
                  <a:lnTo>
                    <a:pt x="14372" y="10800"/>
                  </a:lnTo>
                  <a:lnTo>
                    <a:pt x="20756" y="10800"/>
                  </a:lnTo>
                  <a:lnTo>
                    <a:pt x="21600" y="7078"/>
                  </a:lnTo>
                  <a:cubicBezTo>
                    <a:pt x="21600" y="7078"/>
                    <a:pt x="14372" y="7078"/>
                    <a:pt x="14372" y="7078"/>
                  </a:cubicBezTo>
                  <a:close/>
                </a:path>
              </a:pathLst>
            </a:custGeom>
            <a:solidFill>
              <a:schemeClr val="bg1"/>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a:p>
          </p:txBody>
        </p:sp>
        <p:sp>
          <p:nvSpPr>
            <p:cNvPr id="12" name="Oval 11">
              <a:extLst>
                <a:ext uri="{FF2B5EF4-FFF2-40B4-BE49-F238E27FC236}">
                  <a16:creationId xmlns:a16="http://schemas.microsoft.com/office/drawing/2014/main" id="{5C594A17-950B-4231-AA93-6E8DB90F8098}"/>
                </a:ext>
              </a:extLst>
            </p:cNvPr>
            <p:cNvSpPr/>
            <p:nvPr/>
          </p:nvSpPr>
          <p:spPr>
            <a:xfrm>
              <a:off x="1632668" y="5662865"/>
              <a:ext cx="371301" cy="37130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hape">
              <a:hlinkClick r:id="rId3"/>
              <a:extLst>
                <a:ext uri="{FF2B5EF4-FFF2-40B4-BE49-F238E27FC236}">
                  <a16:creationId xmlns:a16="http://schemas.microsoft.com/office/drawing/2014/main" id="{C70A3C55-CE25-4C0F-9537-824AEA080D1D}"/>
                </a:ext>
              </a:extLst>
            </p:cNvPr>
            <p:cNvSpPr/>
            <p:nvPr/>
          </p:nvSpPr>
          <p:spPr>
            <a:xfrm>
              <a:off x="1716213" y="5774232"/>
              <a:ext cx="200503" cy="162908"/>
            </a:xfrm>
            <a:custGeom>
              <a:avLst/>
              <a:gdLst/>
              <a:ahLst/>
              <a:cxnLst>
                <a:cxn ang="0">
                  <a:pos x="wd2" y="hd2"/>
                </a:cxn>
                <a:cxn ang="5400000">
                  <a:pos x="wd2" y="hd2"/>
                </a:cxn>
                <a:cxn ang="10800000">
                  <a:pos x="wd2" y="hd2"/>
                </a:cxn>
                <a:cxn ang="16200000">
                  <a:pos x="wd2" y="hd2"/>
                </a:cxn>
              </a:cxnLst>
              <a:rect l="0" t="0" r="r" b="b"/>
              <a:pathLst>
                <a:path w="21600" h="21600" extrusionOk="0">
                  <a:moveTo>
                    <a:pt x="21600" y="2557"/>
                  </a:moveTo>
                  <a:cubicBezTo>
                    <a:pt x="20797" y="2991"/>
                    <a:pt x="19941" y="3278"/>
                    <a:pt x="19048" y="3418"/>
                  </a:cubicBezTo>
                  <a:cubicBezTo>
                    <a:pt x="19966" y="2743"/>
                    <a:pt x="20667" y="1683"/>
                    <a:pt x="20997" y="405"/>
                  </a:cubicBezTo>
                  <a:cubicBezTo>
                    <a:pt x="20141" y="1034"/>
                    <a:pt x="19196" y="1477"/>
                    <a:pt x="18188" y="1725"/>
                  </a:cubicBezTo>
                  <a:cubicBezTo>
                    <a:pt x="17376" y="660"/>
                    <a:pt x="16217" y="0"/>
                    <a:pt x="14954" y="0"/>
                  </a:cubicBezTo>
                  <a:cubicBezTo>
                    <a:pt x="12502" y="0"/>
                    <a:pt x="10529" y="2449"/>
                    <a:pt x="10529" y="5451"/>
                  </a:cubicBezTo>
                  <a:cubicBezTo>
                    <a:pt x="10529" y="5883"/>
                    <a:pt x="10558" y="6299"/>
                    <a:pt x="10631" y="6694"/>
                  </a:cubicBezTo>
                  <a:cubicBezTo>
                    <a:pt x="6950" y="6473"/>
                    <a:pt x="3692" y="4302"/>
                    <a:pt x="1504" y="994"/>
                  </a:cubicBezTo>
                  <a:cubicBezTo>
                    <a:pt x="1122" y="1809"/>
                    <a:pt x="898" y="2743"/>
                    <a:pt x="898" y="3748"/>
                  </a:cubicBezTo>
                  <a:cubicBezTo>
                    <a:pt x="898" y="5636"/>
                    <a:pt x="1687" y="7309"/>
                    <a:pt x="2865" y="8278"/>
                  </a:cubicBezTo>
                  <a:cubicBezTo>
                    <a:pt x="2153" y="8261"/>
                    <a:pt x="1455" y="8007"/>
                    <a:pt x="864" y="7606"/>
                  </a:cubicBezTo>
                  <a:cubicBezTo>
                    <a:pt x="864" y="7623"/>
                    <a:pt x="864" y="7645"/>
                    <a:pt x="864" y="7666"/>
                  </a:cubicBezTo>
                  <a:cubicBezTo>
                    <a:pt x="864" y="10315"/>
                    <a:pt x="2399" y="12515"/>
                    <a:pt x="4412" y="13022"/>
                  </a:cubicBezTo>
                  <a:cubicBezTo>
                    <a:pt x="4051" y="13143"/>
                    <a:pt x="3658" y="13201"/>
                    <a:pt x="3251" y="13201"/>
                  </a:cubicBezTo>
                  <a:cubicBezTo>
                    <a:pt x="2967" y="13201"/>
                    <a:pt x="2681" y="13181"/>
                    <a:pt x="2412" y="13108"/>
                  </a:cubicBezTo>
                  <a:cubicBezTo>
                    <a:pt x="2986" y="15266"/>
                    <a:pt x="4614" y="16853"/>
                    <a:pt x="6550" y="16905"/>
                  </a:cubicBezTo>
                  <a:cubicBezTo>
                    <a:pt x="5044" y="18355"/>
                    <a:pt x="3131" y="19229"/>
                    <a:pt x="1060" y="19229"/>
                  </a:cubicBezTo>
                  <a:cubicBezTo>
                    <a:pt x="697" y="19229"/>
                    <a:pt x="348" y="19209"/>
                    <a:pt x="0" y="19154"/>
                  </a:cubicBezTo>
                  <a:cubicBezTo>
                    <a:pt x="1962" y="20711"/>
                    <a:pt x="4286" y="21600"/>
                    <a:pt x="6793" y="21600"/>
                  </a:cubicBezTo>
                  <a:cubicBezTo>
                    <a:pt x="14942" y="21600"/>
                    <a:pt x="19397" y="13292"/>
                    <a:pt x="19397" y="6091"/>
                  </a:cubicBezTo>
                  <a:cubicBezTo>
                    <a:pt x="19397" y="5850"/>
                    <a:pt x="19390" y="5618"/>
                    <a:pt x="19380" y="5387"/>
                  </a:cubicBezTo>
                  <a:cubicBezTo>
                    <a:pt x="20259" y="4619"/>
                    <a:pt x="20998" y="3660"/>
                    <a:pt x="21600" y="2557"/>
                  </a:cubicBezTo>
                  <a:cubicBezTo>
                    <a:pt x="21600" y="2557"/>
                    <a:pt x="21600" y="2557"/>
                    <a:pt x="21600" y="2557"/>
                  </a:cubicBezTo>
                  <a:close/>
                </a:path>
              </a:pathLst>
            </a:custGeom>
            <a:solidFill>
              <a:schemeClr val="bg1"/>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a:p>
          </p:txBody>
        </p:sp>
        <p:sp>
          <p:nvSpPr>
            <p:cNvPr id="10" name="Oval 9">
              <a:extLst>
                <a:ext uri="{FF2B5EF4-FFF2-40B4-BE49-F238E27FC236}">
                  <a16:creationId xmlns:a16="http://schemas.microsoft.com/office/drawing/2014/main" id="{AF389CA4-9215-4DA8-BFFA-FA4329B49979}"/>
                </a:ext>
              </a:extLst>
            </p:cNvPr>
            <p:cNvSpPr/>
            <p:nvPr/>
          </p:nvSpPr>
          <p:spPr>
            <a:xfrm>
              <a:off x="2102815" y="5662865"/>
              <a:ext cx="371301" cy="37130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hape">
              <a:hlinkClick r:id="rId4"/>
              <a:extLst>
                <a:ext uri="{FF2B5EF4-FFF2-40B4-BE49-F238E27FC236}">
                  <a16:creationId xmlns:a16="http://schemas.microsoft.com/office/drawing/2014/main" id="{F0CB12D6-F0DA-4BB6-B2C7-4BE43A29C51F}"/>
                </a:ext>
              </a:extLst>
            </p:cNvPr>
            <p:cNvSpPr/>
            <p:nvPr/>
          </p:nvSpPr>
          <p:spPr>
            <a:xfrm>
              <a:off x="2189003" y="5751342"/>
              <a:ext cx="202748" cy="202749"/>
            </a:xfrm>
            <a:custGeom>
              <a:avLst/>
              <a:gdLst/>
              <a:ahLst/>
              <a:cxnLst>
                <a:cxn ang="0">
                  <a:pos x="wd2" y="hd2"/>
                </a:cxn>
                <a:cxn ang="5400000">
                  <a:pos x="wd2" y="hd2"/>
                </a:cxn>
                <a:cxn ang="10800000">
                  <a:pos x="wd2" y="hd2"/>
                </a:cxn>
                <a:cxn ang="16200000">
                  <a:pos x="wd2" y="hd2"/>
                </a:cxn>
              </a:cxnLst>
              <a:rect l="0" t="0" r="r" b="b"/>
              <a:pathLst>
                <a:path w="21600" h="21600" extrusionOk="0">
                  <a:moveTo>
                    <a:pt x="19427" y="11280"/>
                  </a:moveTo>
                  <a:cubicBezTo>
                    <a:pt x="17712" y="10975"/>
                    <a:pt x="15821" y="11022"/>
                    <a:pt x="13768" y="11419"/>
                  </a:cubicBezTo>
                  <a:cubicBezTo>
                    <a:pt x="13571" y="10725"/>
                    <a:pt x="13362" y="10071"/>
                    <a:pt x="13146" y="9456"/>
                  </a:cubicBezTo>
                  <a:cubicBezTo>
                    <a:pt x="15173" y="8681"/>
                    <a:pt x="16814" y="7539"/>
                    <a:pt x="18018" y="6057"/>
                  </a:cubicBezTo>
                  <a:cubicBezTo>
                    <a:pt x="18916" y="7419"/>
                    <a:pt x="19440" y="9050"/>
                    <a:pt x="19440" y="10800"/>
                  </a:cubicBezTo>
                  <a:cubicBezTo>
                    <a:pt x="19440" y="10961"/>
                    <a:pt x="19435" y="11121"/>
                    <a:pt x="19427" y="11280"/>
                  </a:cubicBezTo>
                  <a:cubicBezTo>
                    <a:pt x="19427" y="11280"/>
                    <a:pt x="19427" y="11280"/>
                    <a:pt x="19427" y="11280"/>
                  </a:cubicBezTo>
                  <a:close/>
                  <a:moveTo>
                    <a:pt x="15025" y="18334"/>
                  </a:moveTo>
                  <a:cubicBezTo>
                    <a:pt x="14873" y="16593"/>
                    <a:pt x="14617" y="14987"/>
                    <a:pt x="14296" y="13522"/>
                  </a:cubicBezTo>
                  <a:cubicBezTo>
                    <a:pt x="15886" y="13225"/>
                    <a:pt x="17507" y="13137"/>
                    <a:pt x="19038" y="13406"/>
                  </a:cubicBezTo>
                  <a:cubicBezTo>
                    <a:pt x="18371" y="15511"/>
                    <a:pt x="16918" y="17268"/>
                    <a:pt x="15025" y="18334"/>
                  </a:cubicBezTo>
                  <a:cubicBezTo>
                    <a:pt x="15025" y="18334"/>
                    <a:pt x="15025" y="18334"/>
                    <a:pt x="15025" y="18334"/>
                  </a:cubicBezTo>
                  <a:close/>
                  <a:moveTo>
                    <a:pt x="10800" y="19440"/>
                  </a:moveTo>
                  <a:cubicBezTo>
                    <a:pt x="8577" y="19440"/>
                    <a:pt x="6548" y="18596"/>
                    <a:pt x="5015" y="17212"/>
                  </a:cubicBezTo>
                  <a:cubicBezTo>
                    <a:pt x="6456" y="16365"/>
                    <a:pt x="9162" y="14922"/>
                    <a:pt x="12199" y="14029"/>
                  </a:cubicBezTo>
                  <a:cubicBezTo>
                    <a:pt x="12538" y="15587"/>
                    <a:pt x="12795" y="17303"/>
                    <a:pt x="12924" y="19176"/>
                  </a:cubicBezTo>
                  <a:cubicBezTo>
                    <a:pt x="12244" y="19348"/>
                    <a:pt x="11533" y="19440"/>
                    <a:pt x="10800" y="19440"/>
                  </a:cubicBezTo>
                  <a:cubicBezTo>
                    <a:pt x="10800" y="19440"/>
                    <a:pt x="10800" y="19440"/>
                    <a:pt x="10800" y="19440"/>
                  </a:cubicBezTo>
                  <a:close/>
                  <a:moveTo>
                    <a:pt x="2160" y="10800"/>
                  </a:moveTo>
                  <a:cubicBezTo>
                    <a:pt x="2160" y="10677"/>
                    <a:pt x="2163" y="10555"/>
                    <a:pt x="2168" y="10434"/>
                  </a:cubicBezTo>
                  <a:cubicBezTo>
                    <a:pt x="3029" y="10541"/>
                    <a:pt x="4305" y="10658"/>
                    <a:pt x="5793" y="10658"/>
                  </a:cubicBezTo>
                  <a:cubicBezTo>
                    <a:pt x="6514" y="10658"/>
                    <a:pt x="7284" y="10631"/>
                    <a:pt x="8081" y="10562"/>
                  </a:cubicBezTo>
                  <a:cubicBezTo>
                    <a:pt x="9142" y="10470"/>
                    <a:pt x="10142" y="10310"/>
                    <a:pt x="11081" y="10088"/>
                  </a:cubicBezTo>
                  <a:cubicBezTo>
                    <a:pt x="11287" y="10669"/>
                    <a:pt x="11485" y="11281"/>
                    <a:pt x="11671" y="11928"/>
                  </a:cubicBezTo>
                  <a:cubicBezTo>
                    <a:pt x="10698" y="12211"/>
                    <a:pt x="9693" y="12565"/>
                    <a:pt x="8656" y="12990"/>
                  </a:cubicBezTo>
                  <a:cubicBezTo>
                    <a:pt x="6423" y="13906"/>
                    <a:pt x="4601" y="14931"/>
                    <a:pt x="3585" y="15547"/>
                  </a:cubicBezTo>
                  <a:cubicBezTo>
                    <a:pt x="2685" y="14184"/>
                    <a:pt x="2160" y="12552"/>
                    <a:pt x="2160" y="10800"/>
                  </a:cubicBezTo>
                  <a:cubicBezTo>
                    <a:pt x="2160" y="10800"/>
                    <a:pt x="2160" y="10800"/>
                    <a:pt x="2160" y="10800"/>
                  </a:cubicBezTo>
                  <a:close/>
                  <a:moveTo>
                    <a:pt x="7253" y="2922"/>
                  </a:moveTo>
                  <a:cubicBezTo>
                    <a:pt x="7897" y="3727"/>
                    <a:pt x="9119" y="5437"/>
                    <a:pt x="10273" y="8054"/>
                  </a:cubicBezTo>
                  <a:cubicBezTo>
                    <a:pt x="7243" y="8704"/>
                    <a:pt x="4136" y="8489"/>
                    <a:pt x="2530" y="8298"/>
                  </a:cubicBezTo>
                  <a:cubicBezTo>
                    <a:pt x="3257" y="5901"/>
                    <a:pt x="4998" y="3941"/>
                    <a:pt x="7253" y="2922"/>
                  </a:cubicBezTo>
                  <a:cubicBezTo>
                    <a:pt x="7253" y="2922"/>
                    <a:pt x="7253" y="2922"/>
                    <a:pt x="7253" y="2922"/>
                  </a:cubicBezTo>
                  <a:close/>
                  <a:moveTo>
                    <a:pt x="10800" y="2160"/>
                  </a:moveTo>
                  <a:cubicBezTo>
                    <a:pt x="13021" y="2160"/>
                    <a:pt x="15049" y="3003"/>
                    <a:pt x="16581" y="4385"/>
                  </a:cubicBezTo>
                  <a:cubicBezTo>
                    <a:pt x="15509" y="5855"/>
                    <a:pt x="14008" y="6822"/>
                    <a:pt x="12365" y="7445"/>
                  </a:cubicBezTo>
                  <a:cubicBezTo>
                    <a:pt x="12091" y="6806"/>
                    <a:pt x="11817" y="6226"/>
                    <a:pt x="11555" y="5709"/>
                  </a:cubicBezTo>
                  <a:cubicBezTo>
                    <a:pt x="10795" y="4211"/>
                    <a:pt x="10048" y="3064"/>
                    <a:pt x="9466" y="2263"/>
                  </a:cubicBezTo>
                  <a:cubicBezTo>
                    <a:pt x="9901" y="2195"/>
                    <a:pt x="10346" y="2160"/>
                    <a:pt x="10800" y="2160"/>
                  </a:cubicBezTo>
                  <a:cubicBezTo>
                    <a:pt x="10800" y="2160"/>
                    <a:pt x="10800" y="2160"/>
                    <a:pt x="10800" y="2160"/>
                  </a:cubicBezTo>
                  <a:close/>
                  <a:moveTo>
                    <a:pt x="18834" y="3590"/>
                  </a:moveTo>
                  <a:lnTo>
                    <a:pt x="18682" y="3425"/>
                  </a:lnTo>
                  <a:cubicBezTo>
                    <a:pt x="16710" y="1318"/>
                    <a:pt x="13906" y="0"/>
                    <a:pt x="10800" y="0"/>
                  </a:cubicBezTo>
                  <a:cubicBezTo>
                    <a:pt x="9564" y="0"/>
                    <a:pt x="8376" y="209"/>
                    <a:pt x="7269" y="593"/>
                  </a:cubicBezTo>
                  <a:lnTo>
                    <a:pt x="7157" y="633"/>
                  </a:lnTo>
                  <a:cubicBezTo>
                    <a:pt x="3542" y="1932"/>
                    <a:pt x="814" y="5108"/>
                    <a:pt x="154" y="8980"/>
                  </a:cubicBezTo>
                  <a:cubicBezTo>
                    <a:pt x="153" y="8984"/>
                    <a:pt x="152" y="8988"/>
                    <a:pt x="152" y="8991"/>
                  </a:cubicBezTo>
                  <a:cubicBezTo>
                    <a:pt x="149" y="9004"/>
                    <a:pt x="148" y="9016"/>
                    <a:pt x="146" y="9028"/>
                  </a:cubicBezTo>
                  <a:cubicBezTo>
                    <a:pt x="51" y="9605"/>
                    <a:pt x="0" y="10197"/>
                    <a:pt x="0" y="10800"/>
                  </a:cubicBezTo>
                  <a:cubicBezTo>
                    <a:pt x="0" y="13375"/>
                    <a:pt x="906" y="15741"/>
                    <a:pt x="2416" y="17599"/>
                  </a:cubicBezTo>
                  <a:cubicBezTo>
                    <a:pt x="2417" y="17600"/>
                    <a:pt x="2541" y="17751"/>
                    <a:pt x="2541" y="17751"/>
                  </a:cubicBezTo>
                  <a:cubicBezTo>
                    <a:pt x="4524" y="20103"/>
                    <a:pt x="7490" y="21600"/>
                    <a:pt x="10800" y="21600"/>
                  </a:cubicBezTo>
                  <a:cubicBezTo>
                    <a:pt x="12051" y="21600"/>
                    <a:pt x="13252" y="21385"/>
                    <a:pt x="14370" y="20993"/>
                  </a:cubicBezTo>
                  <a:cubicBezTo>
                    <a:pt x="14400" y="20983"/>
                    <a:pt x="14429" y="20974"/>
                    <a:pt x="14457" y="20962"/>
                  </a:cubicBezTo>
                  <a:cubicBezTo>
                    <a:pt x="18004" y="19681"/>
                    <a:pt x="20694" y="16594"/>
                    <a:pt x="21411" y="12816"/>
                  </a:cubicBezTo>
                  <a:cubicBezTo>
                    <a:pt x="21412" y="12806"/>
                    <a:pt x="21414" y="12797"/>
                    <a:pt x="21416" y="12788"/>
                  </a:cubicBezTo>
                  <a:cubicBezTo>
                    <a:pt x="21536" y="12143"/>
                    <a:pt x="21600" y="11479"/>
                    <a:pt x="21600" y="10800"/>
                  </a:cubicBezTo>
                  <a:cubicBezTo>
                    <a:pt x="21600" y="8032"/>
                    <a:pt x="20553" y="5503"/>
                    <a:pt x="18834" y="3590"/>
                  </a:cubicBezTo>
                  <a:cubicBezTo>
                    <a:pt x="18834" y="3590"/>
                    <a:pt x="18834" y="3590"/>
                    <a:pt x="18834" y="3590"/>
                  </a:cubicBezTo>
                  <a:close/>
                </a:path>
              </a:pathLst>
            </a:custGeom>
            <a:solidFill>
              <a:schemeClr val="bg1"/>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a:p>
          </p:txBody>
        </p:sp>
      </p:grpSp>
      <p:pic>
        <p:nvPicPr>
          <p:cNvPr id="16" name="Picture 2" descr="E:\cloud\drive\websites\slidemodel\logo\sebastian\slidemodel-logo-trans.png">
            <a:extLst>
              <a:ext uri="{FF2B5EF4-FFF2-40B4-BE49-F238E27FC236}">
                <a16:creationId xmlns:a16="http://schemas.microsoft.com/office/drawing/2014/main" id="{59E8070B-51C3-4A5F-B241-A7744B4F61D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638418" y="6398156"/>
            <a:ext cx="1432658" cy="271204"/>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DE739AA3-A794-9F54-6A5A-CA2C7ED598BB}"/>
              </a:ext>
            </a:extLst>
          </p:cNvPr>
          <p:cNvSpPr/>
          <p:nvPr/>
        </p:nvSpPr>
        <p:spPr>
          <a:xfrm>
            <a:off x="1300694" y="2272374"/>
            <a:ext cx="5297771" cy="986340"/>
          </a:xfrm>
          <a:prstGeom prst="rect">
            <a:avLst/>
          </a:prstGeom>
          <a:ln>
            <a:solidFill>
              <a:schemeClr val="accent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t>www.anubhavtrainings.com</a:t>
            </a:r>
          </a:p>
        </p:txBody>
      </p:sp>
    </p:spTree>
    <p:extLst>
      <p:ext uri="{BB962C8B-B14F-4D97-AF65-F5344CB8AC3E}">
        <p14:creationId xmlns:p14="http://schemas.microsoft.com/office/powerpoint/2010/main" val="18420444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29488" y="2339447"/>
            <a:ext cx="9159332" cy="4517660"/>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1" y="892"/>
            <a:ext cx="12188825" cy="4876667"/>
          </a:xfrm>
        </p:spPr>
        <p:txBody>
          <a:bodyPr/>
          <a:lstStyle/>
          <a:p>
            <a:endParaRPr lang="en-US"/>
          </a:p>
        </p:txBody>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6" y="892"/>
            <a:ext cx="12185652" cy="487666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5" y="-9395"/>
            <a:ext cx="12184064" cy="4886954"/>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defRPr/>
            </a:pPr>
            <a:endParaRPr lang="en-US" sz="1799">
              <a:solidFill>
                <a:srgbClr val="FFFFFF"/>
              </a:solidFill>
              <a:latin typeface="Arial" panose="020B0604020202020204" pitchFamily="34" charset="0"/>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568" y="5992010"/>
            <a:ext cx="3553364" cy="646163"/>
          </a:xfrm>
          <a:prstGeom prst="rect">
            <a:avLst/>
          </a:prstGeom>
        </p:spPr>
        <p:txBody>
          <a:bodyPr wrap="square">
            <a:spAutoFit/>
          </a:bodyPr>
          <a:lstStyle/>
          <a:p>
            <a:pPr defTabSz="913943">
              <a:defRPr/>
            </a:pPr>
            <a:r>
              <a:rPr lang="en-US" sz="1799" b="1" dirty="0">
                <a:solidFill>
                  <a:srgbClr val="44546A"/>
                </a:solidFill>
                <a:latin typeface="Arial" panose="020B0604020202020204" pitchFamily="34" charset="0"/>
                <a:cs typeface="Arial" panose="020B0604020202020204" pitchFamily="34" charset="0"/>
              </a:rPr>
              <a:t>Contact us today!</a:t>
            </a:r>
          </a:p>
          <a:p>
            <a:pPr defTabSz="913943">
              <a:defRPr/>
            </a:pPr>
            <a:r>
              <a:rPr lang="en-US" sz="1799" dirty="0">
                <a:solidFill>
                  <a:srgbClr val="44546A"/>
                </a:solidFill>
                <a:latin typeface="Arial" panose="020B0604020202020204"/>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78219" y="2926031"/>
            <a:ext cx="3229442" cy="276927"/>
          </a:xfrm>
          <a:prstGeom prst="rect">
            <a:avLst/>
          </a:prstGeom>
        </p:spPr>
        <p:txBody>
          <a:bodyPr wrap="square">
            <a:spAutoFit/>
          </a:bodyPr>
          <a:lstStyle/>
          <a:p>
            <a:pPr algn="ctr" defTabSz="914126">
              <a:defRPr/>
            </a:pPr>
            <a:r>
              <a:rPr lang="en-IN" sz="1200" spc="50" dirty="0">
                <a:solidFill>
                  <a:srgbClr val="FFFFFF">
                    <a:lumMod val="95000"/>
                  </a:srgbClr>
                </a:solidFill>
                <a:latin typeface="Arial" panose="020B0604020202020204" pitchFamily="34" charset="0"/>
                <a:cs typeface="Arial" panose="020B0604020202020204" pitchFamily="34" charset="0"/>
              </a:rPr>
              <a:t>We build the workforce of the future.</a:t>
            </a:r>
            <a:endParaRPr lang="en-US" sz="1200" spc="50" dirty="0">
              <a:solidFill>
                <a:srgbClr val="FFFFFF">
                  <a:lumMod val="95000"/>
                </a:srgbClr>
              </a:solidFill>
              <a:latin typeface="Arial" panose="020B0604020202020204" pitchFamily="34" charset="0"/>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676"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 </a:t>
            </a:r>
          </a:p>
          <a:p>
            <a:pPr algn="ctr" defTabSz="914126">
              <a:defRPr/>
            </a:pPr>
            <a:r>
              <a:rPr lang="en-US" sz="1200" dirty="0">
                <a:solidFill>
                  <a:srgbClr val="FFFFFF"/>
                </a:solidFill>
                <a:latin typeface="Arial" panose="020B0604020202020204"/>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143"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30,000+</a:t>
            </a:r>
          </a:p>
          <a:p>
            <a:pPr algn="ctr" defTabSz="914126">
              <a:defRPr/>
            </a:pPr>
            <a:r>
              <a:rPr lang="en-US" sz="1200" dirty="0">
                <a:solidFill>
                  <a:srgbClr val="FFFFFF"/>
                </a:solidFill>
                <a:latin typeface="Arial" panose="020B0604020202020204"/>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5429" y="3111497"/>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25000+ </a:t>
            </a:r>
          </a:p>
          <a:p>
            <a:pPr algn="ctr" defTabSz="914126">
              <a:defRPr/>
            </a:pPr>
            <a:r>
              <a:rPr lang="en-US" sz="1200" dirty="0">
                <a:solidFill>
                  <a:srgbClr val="FFFFFF"/>
                </a:solidFill>
                <a:latin typeface="Arial" panose="020B0604020202020204"/>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127" y="2279841"/>
            <a:ext cx="640059" cy="640059"/>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5530" y="2272765"/>
            <a:ext cx="671928" cy="671928"/>
          </a:xfrm>
          <a:prstGeom prst="rect">
            <a:avLst/>
          </a:prstGeom>
        </p:spPr>
      </p:pic>
      <p:sp>
        <p:nvSpPr>
          <p:cNvPr id="48" name="Rectangle 47"/>
          <p:cNvSpPr/>
          <p:nvPr/>
        </p:nvSpPr>
        <p:spPr>
          <a:xfrm>
            <a:off x="632520" y="692233"/>
            <a:ext cx="6570959" cy="1138476"/>
          </a:xfrm>
          <a:prstGeom prst="rect">
            <a:avLst/>
          </a:prstGeom>
        </p:spPr>
        <p:txBody>
          <a:bodyPr wrap="square">
            <a:spAutoFit/>
          </a:bodyPr>
          <a:lstStyle/>
          <a:p>
            <a:pPr algn="ctr" defTabSz="914126">
              <a:defRPr/>
            </a:pPr>
            <a:r>
              <a:rPr lang="en-US" sz="1999" b="1" dirty="0">
                <a:solidFill>
                  <a:srgbClr val="FFFFFF"/>
                </a:solidFill>
                <a:latin typeface="Arial" panose="020B0604020202020204" pitchFamily="34" charset="0"/>
                <a:cs typeface="Arial" panose="020B0604020202020204" pitchFamily="34" charset="0"/>
              </a:rPr>
              <a:t>We’re committed to empower you to be</a:t>
            </a:r>
          </a:p>
          <a:p>
            <a:pPr algn="ctr" defTabSz="914126">
              <a:defRPr/>
            </a:pPr>
            <a:r>
              <a:rPr lang="en-US" sz="1999" b="1" dirty="0">
                <a:solidFill>
                  <a:srgbClr val="FFFFFF"/>
                </a:solidFill>
                <a:latin typeface="Arial" panose="020B0604020202020204" pitchFamily="34" charset="0"/>
                <a:cs typeface="Arial" panose="020B0604020202020204" pitchFamily="34" charset="0"/>
              </a:rPr>
              <a:t> </a:t>
            </a:r>
            <a:r>
              <a:rPr lang="en-US" sz="2799" b="1" dirty="0">
                <a:solidFill>
                  <a:srgbClr val="2AC6D1">
                    <a:lumMod val="40000"/>
                    <a:lumOff val="60000"/>
                  </a:srgbClr>
                </a:solidFill>
                <a:latin typeface="Arial" panose="020B0604020202020204" pitchFamily="34" charset="0"/>
                <a:cs typeface="Arial" panose="020B0604020202020204" pitchFamily="34" charset="0"/>
              </a:rPr>
              <a:t>#</a:t>
            </a:r>
            <a:r>
              <a:rPr lang="en-US" sz="2799" b="1" dirty="0" err="1">
                <a:solidFill>
                  <a:srgbClr val="2AC6D1">
                    <a:lumMod val="40000"/>
                    <a:lumOff val="60000"/>
                  </a:srgbClr>
                </a:solidFill>
                <a:latin typeface="Arial" panose="020B0604020202020204" pitchFamily="34" charset="0"/>
                <a:cs typeface="Arial" panose="020B0604020202020204" pitchFamily="34" charset="0"/>
              </a:rPr>
              <a:t>FutureReady</a:t>
            </a:r>
            <a:r>
              <a:rPr lang="en-US" sz="2799" b="1" dirty="0">
                <a:solidFill>
                  <a:srgbClr val="2AC6D1">
                    <a:lumMod val="40000"/>
                    <a:lumOff val="60000"/>
                  </a:srgbClr>
                </a:solidFill>
                <a:latin typeface="Arial" panose="020B0604020202020204" pitchFamily="34" charset="0"/>
                <a:cs typeface="Arial" panose="020B0604020202020204" pitchFamily="34" charset="0"/>
              </a:rPr>
              <a:t> </a:t>
            </a:r>
          </a:p>
          <a:p>
            <a:pPr algn="ctr" defTabSz="914126">
              <a:defRPr/>
            </a:pPr>
            <a:r>
              <a:rPr lang="en-US" sz="1999" b="1" dirty="0">
                <a:solidFill>
                  <a:srgbClr val="FFFFFF"/>
                </a:solidFill>
                <a:latin typeface="Arial" panose="020B0604020202020204" pitchFamily="34" charset="0"/>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569" y="4998498"/>
            <a:ext cx="3900557" cy="892320"/>
          </a:xfrm>
          <a:prstGeom prst="rect">
            <a:avLst/>
          </a:prstGeom>
        </p:spPr>
        <p:txBody>
          <a:bodyPr wrap="square">
            <a:spAutoFit/>
          </a:bodyPr>
          <a:lstStyle/>
          <a:p>
            <a:pPr defTabSz="914126">
              <a:defRPr/>
            </a:pPr>
            <a:r>
              <a:rPr lang="en-US" sz="1999" b="1" spc="100" dirty="0">
                <a:solidFill>
                  <a:srgbClr val="F97700"/>
                </a:solidFill>
                <a:latin typeface="Arial" panose="020B0604020202020204"/>
              </a:rPr>
              <a:t>FREE WEBINARS </a:t>
            </a:r>
          </a:p>
          <a:p>
            <a:pPr defTabSz="914126">
              <a:defRPr/>
            </a:pPr>
            <a:r>
              <a:rPr lang="en-US" sz="1600" i="1" dirty="0">
                <a:solidFill>
                  <a:srgbClr val="F97700"/>
                </a:solidFill>
                <a:latin typeface="Arial" panose="020B0604020202020204"/>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1451" y="2194693"/>
            <a:ext cx="851865" cy="851865"/>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7598" y="3369121"/>
            <a:ext cx="5611184" cy="3380860"/>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2569" y="5574754"/>
            <a:ext cx="2196235" cy="54735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23" name="Rectangle 22">
            <a:extLst>
              <a:ext uri="{FF2B5EF4-FFF2-40B4-BE49-F238E27FC236}">
                <a16:creationId xmlns:a16="http://schemas.microsoft.com/office/drawing/2014/main" id="{B7D41E04-1B35-BD4F-8B37-C6CC88C6B995}"/>
              </a:ext>
            </a:extLst>
          </p:cNvPr>
          <p:cNvSpPr/>
          <p:nvPr/>
        </p:nvSpPr>
        <p:spPr>
          <a:xfrm>
            <a:off x="4399734" y="5490332"/>
            <a:ext cx="2196235" cy="547351"/>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rial" panose="020B0604020202020204"/>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2969" y="5590298"/>
            <a:ext cx="1466686" cy="369236"/>
          </a:xfrm>
          <a:prstGeom prst="rect">
            <a:avLst/>
          </a:prstGeom>
        </p:spPr>
        <p:txBody>
          <a:bodyPr wrap="none">
            <a:spAutoFit/>
          </a:bodyPr>
          <a:lstStyle/>
          <a:p>
            <a:pPr defTabSz="914126">
              <a:defRPr/>
            </a:pPr>
            <a:r>
              <a:rPr lang="en-US" sz="1799" b="1" dirty="0">
                <a:solidFill>
                  <a:srgbClr val="44546A"/>
                </a:solidFill>
                <a:latin typeface="Arial" panose="020B0604020202020204"/>
              </a:rPr>
              <a:t>Enroll Now!</a:t>
            </a:r>
            <a:endParaRPr lang="en-US" sz="1799" b="1" dirty="0">
              <a:solidFill>
                <a:srgbClr val="000000"/>
              </a:solidFill>
              <a:latin typeface="Arial" panose="020B0604020202020204"/>
            </a:endParaRPr>
          </a:p>
        </p:txBody>
      </p:sp>
      <p:pic>
        <p:nvPicPr>
          <p:cNvPr id="24" name="Picture 4">
            <a:extLst>
              <a:ext uri="{FF2B5EF4-FFF2-40B4-BE49-F238E27FC236}">
                <a16:creationId xmlns:a16="http://schemas.microsoft.com/office/drawing/2014/main" id="{42A5B84E-0F13-E020-C1B3-A338EB41685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482236" y="444130"/>
            <a:ext cx="2323495" cy="22949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6572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9" name="Rectangle: Rounded Corners 18">
            <a:extLst>
              <a:ext uri="{FF2B5EF4-FFF2-40B4-BE49-F238E27FC236}">
                <a16:creationId xmlns:a16="http://schemas.microsoft.com/office/drawing/2014/main" id="{44CCC398-65A7-46D8-A239-10DEF44C09D8}"/>
              </a:ext>
            </a:extLst>
          </p:cNvPr>
          <p:cNvSpPr/>
          <p:nvPr/>
        </p:nvSpPr>
        <p:spPr>
          <a:xfrm>
            <a:off x="581024" y="1338826"/>
            <a:ext cx="5281051" cy="1428357"/>
          </a:xfrm>
          <a:prstGeom prst="roundRect">
            <a:avLst>
              <a:gd name="adj" fmla="val 8960"/>
            </a:avLst>
          </a:prstGeom>
          <a:solidFill>
            <a:schemeClr val="accent3">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25" name="Rectangle: Rounded Corners 1124">
            <a:extLst>
              <a:ext uri="{FF2B5EF4-FFF2-40B4-BE49-F238E27FC236}">
                <a16:creationId xmlns:a16="http://schemas.microsoft.com/office/drawing/2014/main" id="{DD83FDAB-84C0-4E56-A834-5F4759E4D1B1}"/>
              </a:ext>
            </a:extLst>
          </p:cNvPr>
          <p:cNvSpPr/>
          <p:nvPr/>
        </p:nvSpPr>
        <p:spPr>
          <a:xfrm>
            <a:off x="581024" y="3094548"/>
            <a:ext cx="5281051" cy="1428357"/>
          </a:xfrm>
          <a:prstGeom prst="roundRect">
            <a:avLst>
              <a:gd name="adj" fmla="val 8960"/>
            </a:avLst>
          </a:prstGeom>
          <a:solidFill>
            <a:schemeClr val="accent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26" name="Rectangle: Rounded Corners 1125">
            <a:extLst>
              <a:ext uri="{FF2B5EF4-FFF2-40B4-BE49-F238E27FC236}">
                <a16:creationId xmlns:a16="http://schemas.microsoft.com/office/drawing/2014/main" id="{FED1BB6A-A9A9-4E0A-A8CD-EEFB5750C983}"/>
              </a:ext>
            </a:extLst>
          </p:cNvPr>
          <p:cNvSpPr/>
          <p:nvPr/>
        </p:nvSpPr>
        <p:spPr>
          <a:xfrm>
            <a:off x="581024" y="4850271"/>
            <a:ext cx="5281051" cy="1428357"/>
          </a:xfrm>
          <a:prstGeom prst="roundRect">
            <a:avLst>
              <a:gd name="adj" fmla="val 8960"/>
            </a:avLst>
          </a:prstGeom>
          <a:solidFill>
            <a:schemeClr val="accent3">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33" name="Rectangle: Rounded Corners 1132">
            <a:extLst>
              <a:ext uri="{FF2B5EF4-FFF2-40B4-BE49-F238E27FC236}">
                <a16:creationId xmlns:a16="http://schemas.microsoft.com/office/drawing/2014/main" id="{47299741-729A-4FA6-A73E-373218C0B948}"/>
              </a:ext>
            </a:extLst>
          </p:cNvPr>
          <p:cNvSpPr/>
          <p:nvPr/>
        </p:nvSpPr>
        <p:spPr>
          <a:xfrm>
            <a:off x="6326749" y="1338826"/>
            <a:ext cx="5281051" cy="1428357"/>
          </a:xfrm>
          <a:prstGeom prst="roundRect">
            <a:avLst>
              <a:gd name="adj" fmla="val 8960"/>
            </a:avLst>
          </a:prstGeom>
          <a:solidFill>
            <a:schemeClr val="accent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34" name="Rectangle: Rounded Corners 1133">
            <a:extLst>
              <a:ext uri="{FF2B5EF4-FFF2-40B4-BE49-F238E27FC236}">
                <a16:creationId xmlns:a16="http://schemas.microsoft.com/office/drawing/2014/main" id="{E8655933-ABB5-4D15-AE7F-B0D014A5A5FB}"/>
              </a:ext>
            </a:extLst>
          </p:cNvPr>
          <p:cNvSpPr/>
          <p:nvPr/>
        </p:nvSpPr>
        <p:spPr>
          <a:xfrm>
            <a:off x="6326749" y="3094548"/>
            <a:ext cx="5281051" cy="1428357"/>
          </a:xfrm>
          <a:prstGeom prst="roundRect">
            <a:avLst>
              <a:gd name="adj" fmla="val 8960"/>
            </a:avLst>
          </a:prstGeom>
          <a:solidFill>
            <a:schemeClr val="accent3">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35" name="Rectangle: Rounded Corners 1134">
            <a:extLst>
              <a:ext uri="{FF2B5EF4-FFF2-40B4-BE49-F238E27FC236}">
                <a16:creationId xmlns:a16="http://schemas.microsoft.com/office/drawing/2014/main" id="{7ADD6B3E-784D-4B47-A705-C73AEB0275B4}"/>
              </a:ext>
            </a:extLst>
          </p:cNvPr>
          <p:cNvSpPr/>
          <p:nvPr/>
        </p:nvSpPr>
        <p:spPr>
          <a:xfrm>
            <a:off x="6326749" y="4850271"/>
            <a:ext cx="5281051" cy="1428357"/>
          </a:xfrm>
          <a:prstGeom prst="roundRect">
            <a:avLst>
              <a:gd name="adj" fmla="val 8960"/>
            </a:avLst>
          </a:prstGeom>
          <a:solidFill>
            <a:schemeClr val="accent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1" name="Group 20">
            <a:extLst>
              <a:ext uri="{FF2B5EF4-FFF2-40B4-BE49-F238E27FC236}">
                <a16:creationId xmlns:a16="http://schemas.microsoft.com/office/drawing/2014/main" id="{21E75565-DE97-493A-B6B7-3FEC1D7EC345}"/>
              </a:ext>
            </a:extLst>
          </p:cNvPr>
          <p:cNvGrpSpPr/>
          <p:nvPr/>
        </p:nvGrpSpPr>
        <p:grpSpPr>
          <a:xfrm>
            <a:off x="1245710" y="1591839"/>
            <a:ext cx="3951680" cy="922336"/>
            <a:chOff x="1395616" y="871285"/>
            <a:chExt cx="3825734" cy="1064137"/>
          </a:xfrm>
        </p:grpSpPr>
        <p:sp>
          <p:nvSpPr>
            <p:cNvPr id="1136" name="TextBox 1135">
              <a:extLst>
                <a:ext uri="{FF2B5EF4-FFF2-40B4-BE49-F238E27FC236}">
                  <a16:creationId xmlns:a16="http://schemas.microsoft.com/office/drawing/2014/main" id="{19597974-6BD9-4F46-93D5-8E798AE68BD9}"/>
                </a:ext>
              </a:extLst>
            </p:cNvPr>
            <p:cNvSpPr txBox="1"/>
            <p:nvPr/>
          </p:nvSpPr>
          <p:spPr>
            <a:xfrm>
              <a:off x="2984420" y="923978"/>
              <a:ext cx="2236930" cy="958755"/>
            </a:xfrm>
            <a:prstGeom prst="rect">
              <a:avLst/>
            </a:prstGeom>
            <a:noFill/>
          </p:spPr>
          <p:txBody>
            <a:bodyPr wrap="square" lIns="0" tIns="0" rIns="0" bIns="0" rtlCol="0" anchor="ctr">
              <a:spAutoFit/>
            </a:bodyPr>
            <a:lstStyle/>
            <a:p>
              <a:r>
                <a:rPr lang="en-US" sz="1800" kern="0" dirty="0">
                  <a:solidFill>
                    <a:schemeClr val="bg1"/>
                  </a:solidFill>
                  <a:latin typeface="Segoe UI" panose="020B0502040204020203" pitchFamily="34" charset="0"/>
                  <a:ea typeface="Calibri Light" charset="0"/>
                  <a:cs typeface="Segoe UI" panose="020B0502040204020203" pitchFamily="34" charset="0"/>
                </a:rPr>
                <a:t>Difference between Cloud and On-premise Solutions</a:t>
              </a:r>
              <a:endParaRPr lang="en-US" sz="1800" dirty="0">
                <a:solidFill>
                  <a:schemeClr val="bg1"/>
                </a:solidFill>
                <a:latin typeface="Segoe UI" panose="020B0502040204020203" pitchFamily="34" charset="0"/>
                <a:ea typeface="Calibri Light" charset="0"/>
                <a:cs typeface="Segoe UI" panose="020B0502040204020203" pitchFamily="34" charset="0"/>
              </a:endParaRPr>
            </a:p>
          </p:txBody>
        </p:sp>
        <p:sp>
          <p:nvSpPr>
            <p:cNvPr id="1137" name="TextBox 1136">
              <a:extLst>
                <a:ext uri="{FF2B5EF4-FFF2-40B4-BE49-F238E27FC236}">
                  <a16:creationId xmlns:a16="http://schemas.microsoft.com/office/drawing/2014/main" id="{F9DA7F84-AF3C-4C6B-8FBC-ADC07F02F13B}"/>
                </a:ext>
              </a:extLst>
            </p:cNvPr>
            <p:cNvSpPr txBox="1"/>
            <p:nvPr/>
          </p:nvSpPr>
          <p:spPr>
            <a:xfrm>
              <a:off x="1395616" y="871285"/>
              <a:ext cx="1395288" cy="1064137"/>
            </a:xfrm>
            <a:prstGeom prst="rect">
              <a:avLst/>
            </a:prstGeom>
            <a:noFill/>
          </p:spPr>
          <p:txBody>
            <a:bodyPr wrap="square" lIns="0" tIns="0" rIns="0" bIns="0" rtlCol="0" anchor="ctr">
              <a:spAutoFit/>
            </a:bodyPr>
            <a:lstStyle/>
            <a:p>
              <a:pPr algn="ctr"/>
              <a:r>
                <a:rPr lang="en-US" sz="6000" b="1" kern="0" dirty="0">
                  <a:solidFill>
                    <a:schemeClr val="bg1"/>
                  </a:solidFill>
                  <a:latin typeface="Segoe UI" panose="020B0502040204020203" pitchFamily="34" charset="0"/>
                  <a:ea typeface="Calibri Light" charset="0"/>
                  <a:cs typeface="Segoe UI" panose="020B0502040204020203" pitchFamily="34" charset="0"/>
                </a:rPr>
                <a:t>01</a:t>
              </a:r>
              <a:endParaRPr lang="en-US" sz="6000" b="1" dirty="0">
                <a:solidFill>
                  <a:schemeClr val="bg1"/>
                </a:solidFill>
                <a:latin typeface="Segoe UI" panose="020B0502040204020203" pitchFamily="34" charset="0"/>
                <a:ea typeface="Calibri Light" charset="0"/>
                <a:cs typeface="Segoe UI" panose="020B0502040204020203" pitchFamily="34" charset="0"/>
              </a:endParaRPr>
            </a:p>
          </p:txBody>
        </p:sp>
      </p:grpSp>
      <p:grpSp>
        <p:nvGrpSpPr>
          <p:cNvPr id="1138" name="Group 1137">
            <a:extLst>
              <a:ext uri="{FF2B5EF4-FFF2-40B4-BE49-F238E27FC236}">
                <a16:creationId xmlns:a16="http://schemas.microsoft.com/office/drawing/2014/main" id="{1689CC76-F5C8-4D9A-940D-D0E9511DAD27}"/>
              </a:ext>
            </a:extLst>
          </p:cNvPr>
          <p:cNvGrpSpPr/>
          <p:nvPr/>
        </p:nvGrpSpPr>
        <p:grpSpPr>
          <a:xfrm>
            <a:off x="1245710" y="3347558"/>
            <a:ext cx="3951680" cy="922336"/>
            <a:chOff x="1395616" y="871285"/>
            <a:chExt cx="3825734" cy="1064137"/>
          </a:xfrm>
        </p:grpSpPr>
        <p:sp>
          <p:nvSpPr>
            <p:cNvPr id="1139" name="TextBox 1138">
              <a:extLst>
                <a:ext uri="{FF2B5EF4-FFF2-40B4-BE49-F238E27FC236}">
                  <a16:creationId xmlns:a16="http://schemas.microsoft.com/office/drawing/2014/main" id="{0EC594F9-42AA-48F0-91E3-A523A590A6A2}"/>
                </a:ext>
              </a:extLst>
            </p:cNvPr>
            <p:cNvSpPr txBox="1"/>
            <p:nvPr/>
          </p:nvSpPr>
          <p:spPr>
            <a:xfrm>
              <a:off x="2984420" y="1243563"/>
              <a:ext cx="2236930" cy="319585"/>
            </a:xfrm>
            <a:prstGeom prst="rect">
              <a:avLst/>
            </a:prstGeom>
            <a:noFill/>
          </p:spPr>
          <p:txBody>
            <a:bodyPr wrap="square" lIns="0" tIns="0" rIns="0" bIns="0" rtlCol="0" anchor="ctr">
              <a:spAutoFit/>
            </a:bodyPr>
            <a:lstStyle/>
            <a:p>
              <a:r>
                <a:rPr lang="en-US" sz="1800" dirty="0">
                  <a:solidFill>
                    <a:schemeClr val="bg1"/>
                  </a:solidFill>
                  <a:latin typeface="Segoe UI" panose="020B0502040204020203" pitchFamily="34" charset="0"/>
                  <a:ea typeface="Calibri Light" charset="0"/>
                  <a:cs typeface="Segoe UI" panose="020B0502040204020203" pitchFamily="34" charset="0"/>
                </a:rPr>
                <a:t>What is Cloud Foundry</a:t>
              </a:r>
            </a:p>
          </p:txBody>
        </p:sp>
        <p:sp>
          <p:nvSpPr>
            <p:cNvPr id="1140" name="TextBox 1139">
              <a:extLst>
                <a:ext uri="{FF2B5EF4-FFF2-40B4-BE49-F238E27FC236}">
                  <a16:creationId xmlns:a16="http://schemas.microsoft.com/office/drawing/2014/main" id="{958156DC-3EA6-4EBE-BADE-2321E29D81DE}"/>
                </a:ext>
              </a:extLst>
            </p:cNvPr>
            <p:cNvSpPr txBox="1"/>
            <p:nvPr/>
          </p:nvSpPr>
          <p:spPr>
            <a:xfrm>
              <a:off x="1395616" y="871285"/>
              <a:ext cx="1395288" cy="1064137"/>
            </a:xfrm>
            <a:prstGeom prst="rect">
              <a:avLst/>
            </a:prstGeom>
            <a:noFill/>
          </p:spPr>
          <p:txBody>
            <a:bodyPr wrap="square" lIns="0" tIns="0" rIns="0" bIns="0" rtlCol="0" anchor="ctr">
              <a:spAutoFit/>
            </a:bodyPr>
            <a:lstStyle/>
            <a:p>
              <a:pPr algn="ctr"/>
              <a:r>
                <a:rPr lang="en-US" sz="6000" b="1" kern="0">
                  <a:solidFill>
                    <a:schemeClr val="bg1"/>
                  </a:solidFill>
                  <a:latin typeface="Segoe UI" panose="020B0502040204020203" pitchFamily="34" charset="0"/>
                  <a:ea typeface="Calibri Light" charset="0"/>
                  <a:cs typeface="Segoe UI" panose="020B0502040204020203" pitchFamily="34" charset="0"/>
                </a:rPr>
                <a:t>02</a:t>
              </a:r>
              <a:endParaRPr lang="en-US" sz="6000" b="1" dirty="0">
                <a:solidFill>
                  <a:schemeClr val="bg1"/>
                </a:solidFill>
                <a:latin typeface="Segoe UI" panose="020B0502040204020203" pitchFamily="34" charset="0"/>
                <a:ea typeface="Calibri Light" charset="0"/>
                <a:cs typeface="Segoe UI" panose="020B0502040204020203" pitchFamily="34" charset="0"/>
              </a:endParaRPr>
            </a:p>
          </p:txBody>
        </p:sp>
      </p:grpSp>
      <p:grpSp>
        <p:nvGrpSpPr>
          <p:cNvPr id="1141" name="Group 1140">
            <a:extLst>
              <a:ext uri="{FF2B5EF4-FFF2-40B4-BE49-F238E27FC236}">
                <a16:creationId xmlns:a16="http://schemas.microsoft.com/office/drawing/2014/main" id="{010C7D28-B781-409B-AFDB-2EB8DCBAB471}"/>
              </a:ext>
            </a:extLst>
          </p:cNvPr>
          <p:cNvGrpSpPr/>
          <p:nvPr/>
        </p:nvGrpSpPr>
        <p:grpSpPr>
          <a:xfrm>
            <a:off x="6991434" y="1591839"/>
            <a:ext cx="4359562" cy="922336"/>
            <a:chOff x="1395616" y="871285"/>
            <a:chExt cx="3825734" cy="1064137"/>
          </a:xfrm>
        </p:grpSpPr>
        <p:sp>
          <p:nvSpPr>
            <p:cNvPr id="1142" name="TextBox 1141">
              <a:extLst>
                <a:ext uri="{FF2B5EF4-FFF2-40B4-BE49-F238E27FC236}">
                  <a16:creationId xmlns:a16="http://schemas.microsoft.com/office/drawing/2014/main" id="{3F09AA1F-FEA7-4D17-88ED-2CD603C4E9A6}"/>
                </a:ext>
              </a:extLst>
            </p:cNvPr>
            <p:cNvSpPr txBox="1"/>
            <p:nvPr/>
          </p:nvSpPr>
          <p:spPr>
            <a:xfrm>
              <a:off x="2984420" y="923978"/>
              <a:ext cx="2236930" cy="958755"/>
            </a:xfrm>
            <a:prstGeom prst="rect">
              <a:avLst/>
            </a:prstGeom>
            <a:noFill/>
          </p:spPr>
          <p:txBody>
            <a:bodyPr wrap="square" lIns="0" tIns="0" rIns="0" bIns="0" rtlCol="0" anchor="ctr">
              <a:spAutoFit/>
            </a:bodyPr>
            <a:lstStyle/>
            <a:p>
              <a:r>
                <a:rPr lang="en-US" sz="1800" kern="0" dirty="0">
                  <a:solidFill>
                    <a:schemeClr val="bg1"/>
                  </a:solidFill>
                  <a:latin typeface="Segoe UI" panose="020B0502040204020203" pitchFamily="34" charset="0"/>
                  <a:ea typeface="Calibri Light" charset="0"/>
                  <a:cs typeface="Segoe UI" panose="020B0502040204020203" pitchFamily="34" charset="0"/>
                </a:rPr>
                <a:t>Account overview and Setup your SAP BTP Account Trial / Services</a:t>
              </a:r>
              <a:endParaRPr lang="en-US" sz="1800" dirty="0">
                <a:solidFill>
                  <a:schemeClr val="bg1"/>
                </a:solidFill>
                <a:latin typeface="Segoe UI" panose="020B0502040204020203" pitchFamily="34" charset="0"/>
                <a:ea typeface="Calibri Light" charset="0"/>
                <a:cs typeface="Segoe UI" panose="020B0502040204020203" pitchFamily="34" charset="0"/>
              </a:endParaRPr>
            </a:p>
          </p:txBody>
        </p:sp>
        <p:sp>
          <p:nvSpPr>
            <p:cNvPr id="1143" name="TextBox 1142">
              <a:extLst>
                <a:ext uri="{FF2B5EF4-FFF2-40B4-BE49-F238E27FC236}">
                  <a16:creationId xmlns:a16="http://schemas.microsoft.com/office/drawing/2014/main" id="{C88A509D-C2AF-4500-8C21-D7071BE4DE69}"/>
                </a:ext>
              </a:extLst>
            </p:cNvPr>
            <p:cNvSpPr txBox="1"/>
            <p:nvPr/>
          </p:nvSpPr>
          <p:spPr>
            <a:xfrm>
              <a:off x="1395616" y="871285"/>
              <a:ext cx="1395288" cy="1064137"/>
            </a:xfrm>
            <a:prstGeom prst="rect">
              <a:avLst/>
            </a:prstGeom>
            <a:noFill/>
          </p:spPr>
          <p:txBody>
            <a:bodyPr wrap="square" lIns="0" tIns="0" rIns="0" bIns="0" rtlCol="0" anchor="ctr">
              <a:spAutoFit/>
            </a:bodyPr>
            <a:lstStyle/>
            <a:p>
              <a:pPr algn="ctr"/>
              <a:r>
                <a:rPr lang="en-US" sz="6000" b="1" kern="0">
                  <a:solidFill>
                    <a:schemeClr val="bg1"/>
                  </a:solidFill>
                  <a:latin typeface="Segoe UI" panose="020B0502040204020203" pitchFamily="34" charset="0"/>
                  <a:ea typeface="Calibri Light" charset="0"/>
                  <a:cs typeface="Segoe UI" panose="020B0502040204020203" pitchFamily="34" charset="0"/>
                </a:rPr>
                <a:t>04</a:t>
              </a:r>
              <a:endParaRPr lang="en-US" sz="6000" b="1" dirty="0">
                <a:solidFill>
                  <a:schemeClr val="bg1"/>
                </a:solidFill>
                <a:latin typeface="Segoe UI" panose="020B0502040204020203" pitchFamily="34" charset="0"/>
                <a:ea typeface="Calibri Light" charset="0"/>
                <a:cs typeface="Segoe UI" panose="020B0502040204020203" pitchFamily="34" charset="0"/>
              </a:endParaRPr>
            </a:p>
          </p:txBody>
        </p:sp>
      </p:grpSp>
      <p:grpSp>
        <p:nvGrpSpPr>
          <p:cNvPr id="1144" name="Group 1143">
            <a:extLst>
              <a:ext uri="{FF2B5EF4-FFF2-40B4-BE49-F238E27FC236}">
                <a16:creationId xmlns:a16="http://schemas.microsoft.com/office/drawing/2014/main" id="{8A3A5AE5-D342-4BA3-9A55-5165158B260D}"/>
              </a:ext>
            </a:extLst>
          </p:cNvPr>
          <p:cNvGrpSpPr/>
          <p:nvPr/>
        </p:nvGrpSpPr>
        <p:grpSpPr>
          <a:xfrm>
            <a:off x="6991434" y="3347558"/>
            <a:ext cx="4431570" cy="922336"/>
            <a:chOff x="1395616" y="871285"/>
            <a:chExt cx="3825734" cy="1064137"/>
          </a:xfrm>
        </p:grpSpPr>
        <p:sp>
          <p:nvSpPr>
            <p:cNvPr id="1145" name="TextBox 1144">
              <a:extLst>
                <a:ext uri="{FF2B5EF4-FFF2-40B4-BE49-F238E27FC236}">
                  <a16:creationId xmlns:a16="http://schemas.microsoft.com/office/drawing/2014/main" id="{D50FB645-94BC-4B73-BC01-70A868E236E0}"/>
                </a:ext>
              </a:extLst>
            </p:cNvPr>
            <p:cNvSpPr txBox="1"/>
            <p:nvPr/>
          </p:nvSpPr>
          <p:spPr>
            <a:xfrm>
              <a:off x="2984420" y="923978"/>
              <a:ext cx="2236930" cy="958755"/>
            </a:xfrm>
            <a:prstGeom prst="rect">
              <a:avLst/>
            </a:prstGeom>
            <a:noFill/>
          </p:spPr>
          <p:txBody>
            <a:bodyPr wrap="square" lIns="0" tIns="0" rIns="0" bIns="0" rtlCol="0" anchor="ctr">
              <a:spAutoFit/>
            </a:bodyPr>
            <a:lstStyle/>
            <a:p>
              <a:r>
                <a:rPr lang="en-US" sz="1800" kern="0" dirty="0">
                  <a:solidFill>
                    <a:schemeClr val="bg1"/>
                  </a:solidFill>
                  <a:latin typeface="Segoe UI" panose="020B0502040204020203" pitchFamily="34" charset="0"/>
                  <a:ea typeface="Calibri Light" charset="0"/>
                  <a:cs typeface="Segoe UI" panose="020B0502040204020203" pitchFamily="34" charset="0"/>
                </a:rPr>
                <a:t>Micro service architecture and First Micro service in SAP BTP</a:t>
              </a:r>
              <a:endParaRPr lang="en-US" sz="1800" dirty="0">
                <a:solidFill>
                  <a:schemeClr val="bg1"/>
                </a:solidFill>
                <a:latin typeface="Segoe UI" panose="020B0502040204020203" pitchFamily="34" charset="0"/>
                <a:ea typeface="Calibri Light" charset="0"/>
                <a:cs typeface="Segoe UI" panose="020B0502040204020203" pitchFamily="34" charset="0"/>
              </a:endParaRPr>
            </a:p>
          </p:txBody>
        </p:sp>
        <p:sp>
          <p:nvSpPr>
            <p:cNvPr id="1146" name="TextBox 1145">
              <a:extLst>
                <a:ext uri="{FF2B5EF4-FFF2-40B4-BE49-F238E27FC236}">
                  <a16:creationId xmlns:a16="http://schemas.microsoft.com/office/drawing/2014/main" id="{D6E845BF-0649-4FED-BF91-2541D1DCB0D6}"/>
                </a:ext>
              </a:extLst>
            </p:cNvPr>
            <p:cNvSpPr txBox="1"/>
            <p:nvPr/>
          </p:nvSpPr>
          <p:spPr>
            <a:xfrm>
              <a:off x="1395616" y="871285"/>
              <a:ext cx="1395288" cy="1064137"/>
            </a:xfrm>
            <a:prstGeom prst="rect">
              <a:avLst/>
            </a:prstGeom>
            <a:noFill/>
          </p:spPr>
          <p:txBody>
            <a:bodyPr wrap="square" lIns="0" tIns="0" rIns="0" bIns="0" rtlCol="0" anchor="ctr">
              <a:spAutoFit/>
            </a:bodyPr>
            <a:lstStyle/>
            <a:p>
              <a:pPr algn="ctr"/>
              <a:r>
                <a:rPr lang="en-US" sz="6000" b="1" kern="0">
                  <a:solidFill>
                    <a:schemeClr val="bg1"/>
                  </a:solidFill>
                  <a:latin typeface="Segoe UI" panose="020B0502040204020203" pitchFamily="34" charset="0"/>
                  <a:ea typeface="Calibri Light" charset="0"/>
                  <a:cs typeface="Segoe UI" panose="020B0502040204020203" pitchFamily="34" charset="0"/>
                </a:rPr>
                <a:t>05</a:t>
              </a:r>
              <a:endParaRPr lang="en-US" sz="6000" b="1" dirty="0">
                <a:solidFill>
                  <a:schemeClr val="bg1"/>
                </a:solidFill>
                <a:latin typeface="Segoe UI" panose="020B0502040204020203" pitchFamily="34" charset="0"/>
                <a:ea typeface="Calibri Light" charset="0"/>
                <a:cs typeface="Segoe UI" panose="020B0502040204020203" pitchFamily="34" charset="0"/>
              </a:endParaRPr>
            </a:p>
          </p:txBody>
        </p:sp>
      </p:grpSp>
      <p:grpSp>
        <p:nvGrpSpPr>
          <p:cNvPr id="1147" name="Group 1146">
            <a:extLst>
              <a:ext uri="{FF2B5EF4-FFF2-40B4-BE49-F238E27FC236}">
                <a16:creationId xmlns:a16="http://schemas.microsoft.com/office/drawing/2014/main" id="{17C38255-E89D-4911-9EAA-F048C7DFE484}"/>
              </a:ext>
            </a:extLst>
          </p:cNvPr>
          <p:cNvGrpSpPr/>
          <p:nvPr/>
        </p:nvGrpSpPr>
        <p:grpSpPr>
          <a:xfrm>
            <a:off x="1245710" y="5103281"/>
            <a:ext cx="3951680" cy="922336"/>
            <a:chOff x="1395616" y="871285"/>
            <a:chExt cx="3825734" cy="1064137"/>
          </a:xfrm>
        </p:grpSpPr>
        <p:sp>
          <p:nvSpPr>
            <p:cNvPr id="1148" name="TextBox 1147">
              <a:extLst>
                <a:ext uri="{FF2B5EF4-FFF2-40B4-BE49-F238E27FC236}">
                  <a16:creationId xmlns:a16="http://schemas.microsoft.com/office/drawing/2014/main" id="{E50F2C64-4496-4A40-ACCB-C5159AEC70D5}"/>
                </a:ext>
              </a:extLst>
            </p:cNvPr>
            <p:cNvSpPr txBox="1"/>
            <p:nvPr/>
          </p:nvSpPr>
          <p:spPr>
            <a:xfrm>
              <a:off x="2984420" y="923976"/>
              <a:ext cx="2236930" cy="958755"/>
            </a:xfrm>
            <a:prstGeom prst="rect">
              <a:avLst/>
            </a:prstGeom>
            <a:noFill/>
          </p:spPr>
          <p:txBody>
            <a:bodyPr wrap="square" lIns="0" tIns="0" rIns="0" bIns="0" rtlCol="0" anchor="ctr">
              <a:spAutoFit/>
            </a:bodyPr>
            <a:lstStyle/>
            <a:p>
              <a:r>
                <a:rPr lang="en-US" sz="1800" kern="0" dirty="0">
                  <a:solidFill>
                    <a:schemeClr val="bg1"/>
                  </a:solidFill>
                  <a:latin typeface="Segoe UI" panose="020B0502040204020203" pitchFamily="34" charset="0"/>
                  <a:ea typeface="Calibri Light" charset="0"/>
                  <a:cs typeface="Segoe UI" panose="020B0502040204020203" pitchFamily="34" charset="0"/>
                </a:rPr>
                <a:t>Introduction to SAP BTP as a Solution &amp; Architecture</a:t>
              </a:r>
              <a:endParaRPr lang="en-US" sz="1800" dirty="0">
                <a:solidFill>
                  <a:schemeClr val="bg1"/>
                </a:solidFill>
                <a:latin typeface="Segoe UI" panose="020B0502040204020203" pitchFamily="34" charset="0"/>
                <a:ea typeface="Calibri Light" charset="0"/>
                <a:cs typeface="Segoe UI" panose="020B0502040204020203" pitchFamily="34" charset="0"/>
              </a:endParaRPr>
            </a:p>
          </p:txBody>
        </p:sp>
        <p:sp>
          <p:nvSpPr>
            <p:cNvPr id="1149" name="TextBox 1148">
              <a:extLst>
                <a:ext uri="{FF2B5EF4-FFF2-40B4-BE49-F238E27FC236}">
                  <a16:creationId xmlns:a16="http://schemas.microsoft.com/office/drawing/2014/main" id="{0B9CA9D5-F695-4802-BE21-8B05D2B75909}"/>
                </a:ext>
              </a:extLst>
            </p:cNvPr>
            <p:cNvSpPr txBox="1"/>
            <p:nvPr/>
          </p:nvSpPr>
          <p:spPr>
            <a:xfrm>
              <a:off x="1395616" y="871285"/>
              <a:ext cx="1395288" cy="1064137"/>
            </a:xfrm>
            <a:prstGeom prst="rect">
              <a:avLst/>
            </a:prstGeom>
            <a:noFill/>
          </p:spPr>
          <p:txBody>
            <a:bodyPr wrap="square" lIns="0" tIns="0" rIns="0" bIns="0" rtlCol="0" anchor="ctr">
              <a:spAutoFit/>
            </a:bodyPr>
            <a:lstStyle/>
            <a:p>
              <a:pPr algn="ctr"/>
              <a:r>
                <a:rPr lang="en-US" sz="6000" b="1" kern="0">
                  <a:solidFill>
                    <a:schemeClr val="bg1"/>
                  </a:solidFill>
                  <a:latin typeface="Segoe UI" panose="020B0502040204020203" pitchFamily="34" charset="0"/>
                  <a:ea typeface="Calibri Light" charset="0"/>
                  <a:cs typeface="Segoe UI" panose="020B0502040204020203" pitchFamily="34" charset="0"/>
                </a:rPr>
                <a:t>03</a:t>
              </a:r>
              <a:endParaRPr lang="en-US" sz="6000" b="1" dirty="0">
                <a:solidFill>
                  <a:schemeClr val="bg1"/>
                </a:solidFill>
                <a:latin typeface="Segoe UI" panose="020B0502040204020203" pitchFamily="34" charset="0"/>
                <a:ea typeface="Calibri Light" charset="0"/>
                <a:cs typeface="Segoe UI" panose="020B0502040204020203" pitchFamily="34" charset="0"/>
              </a:endParaRPr>
            </a:p>
          </p:txBody>
        </p:sp>
      </p:grpSp>
      <p:grpSp>
        <p:nvGrpSpPr>
          <p:cNvPr id="1150" name="Group 1149">
            <a:extLst>
              <a:ext uri="{FF2B5EF4-FFF2-40B4-BE49-F238E27FC236}">
                <a16:creationId xmlns:a16="http://schemas.microsoft.com/office/drawing/2014/main" id="{64D36160-176A-49B7-AEAE-FF1ECF022B7A}"/>
              </a:ext>
            </a:extLst>
          </p:cNvPr>
          <p:cNvGrpSpPr/>
          <p:nvPr/>
        </p:nvGrpSpPr>
        <p:grpSpPr>
          <a:xfrm>
            <a:off x="6991434" y="5103281"/>
            <a:ext cx="4431570" cy="922336"/>
            <a:chOff x="1395616" y="871285"/>
            <a:chExt cx="4290329" cy="1064137"/>
          </a:xfrm>
        </p:grpSpPr>
        <p:sp>
          <p:nvSpPr>
            <p:cNvPr id="1151" name="TextBox 1150">
              <a:extLst>
                <a:ext uri="{FF2B5EF4-FFF2-40B4-BE49-F238E27FC236}">
                  <a16:creationId xmlns:a16="http://schemas.microsoft.com/office/drawing/2014/main" id="{571E5D2F-CB43-41BD-B4D3-A2160034C400}"/>
                </a:ext>
              </a:extLst>
            </p:cNvPr>
            <p:cNvSpPr txBox="1"/>
            <p:nvPr/>
          </p:nvSpPr>
          <p:spPr>
            <a:xfrm>
              <a:off x="2984420" y="1083768"/>
              <a:ext cx="2701525" cy="639170"/>
            </a:xfrm>
            <a:prstGeom prst="rect">
              <a:avLst/>
            </a:prstGeom>
            <a:noFill/>
          </p:spPr>
          <p:txBody>
            <a:bodyPr wrap="square" lIns="0" tIns="0" rIns="0" bIns="0" rtlCol="0" anchor="ctr">
              <a:spAutoFit/>
            </a:bodyPr>
            <a:lstStyle/>
            <a:p>
              <a:r>
                <a:rPr lang="en-US" sz="1800" kern="0" dirty="0">
                  <a:solidFill>
                    <a:schemeClr val="bg1"/>
                  </a:solidFill>
                  <a:latin typeface="Segoe UI" panose="020B0502040204020203" pitchFamily="34" charset="0"/>
                  <a:ea typeface="Calibri Light" charset="0"/>
                  <a:cs typeface="Segoe UI" panose="020B0502040204020203" pitchFamily="34" charset="0"/>
                </a:rPr>
                <a:t>Develop and deploy First Hello World App</a:t>
              </a:r>
              <a:endParaRPr lang="en-US" sz="1800" dirty="0">
                <a:solidFill>
                  <a:schemeClr val="bg1"/>
                </a:solidFill>
                <a:latin typeface="Segoe UI" panose="020B0502040204020203" pitchFamily="34" charset="0"/>
                <a:ea typeface="Calibri Light" charset="0"/>
                <a:cs typeface="Segoe UI" panose="020B0502040204020203" pitchFamily="34" charset="0"/>
              </a:endParaRPr>
            </a:p>
          </p:txBody>
        </p:sp>
        <p:sp>
          <p:nvSpPr>
            <p:cNvPr id="1152" name="TextBox 1151">
              <a:extLst>
                <a:ext uri="{FF2B5EF4-FFF2-40B4-BE49-F238E27FC236}">
                  <a16:creationId xmlns:a16="http://schemas.microsoft.com/office/drawing/2014/main" id="{F2024D8F-80E0-4CDB-8B10-C1B5BD93DE8B}"/>
                </a:ext>
              </a:extLst>
            </p:cNvPr>
            <p:cNvSpPr txBox="1"/>
            <p:nvPr/>
          </p:nvSpPr>
          <p:spPr>
            <a:xfrm>
              <a:off x="1395616" y="871285"/>
              <a:ext cx="1395288" cy="1064137"/>
            </a:xfrm>
            <a:prstGeom prst="rect">
              <a:avLst/>
            </a:prstGeom>
            <a:noFill/>
          </p:spPr>
          <p:txBody>
            <a:bodyPr wrap="square" lIns="0" tIns="0" rIns="0" bIns="0" rtlCol="0" anchor="ctr">
              <a:spAutoFit/>
            </a:bodyPr>
            <a:lstStyle/>
            <a:p>
              <a:pPr algn="ctr"/>
              <a:r>
                <a:rPr lang="en-US" sz="6000" b="1" kern="0">
                  <a:solidFill>
                    <a:schemeClr val="bg1"/>
                  </a:solidFill>
                  <a:latin typeface="Segoe UI" panose="020B0502040204020203" pitchFamily="34" charset="0"/>
                  <a:ea typeface="Calibri Light" charset="0"/>
                  <a:cs typeface="Segoe UI" panose="020B0502040204020203" pitchFamily="34" charset="0"/>
                </a:rPr>
                <a:t>06</a:t>
              </a:r>
              <a:endParaRPr lang="en-US" sz="6000" b="1" dirty="0">
                <a:solidFill>
                  <a:schemeClr val="bg1"/>
                </a:solidFill>
                <a:latin typeface="Segoe UI" panose="020B0502040204020203" pitchFamily="34" charset="0"/>
                <a:ea typeface="Calibri Light" charset="0"/>
                <a:cs typeface="Segoe UI" panose="020B0502040204020203" pitchFamily="34" charset="0"/>
              </a:endParaRPr>
            </a:p>
          </p:txBody>
        </p:sp>
      </p:grpSp>
      <p:sp>
        <p:nvSpPr>
          <p:cNvPr id="23" name="Title 22">
            <a:extLst>
              <a:ext uri="{FF2B5EF4-FFF2-40B4-BE49-F238E27FC236}">
                <a16:creationId xmlns:a16="http://schemas.microsoft.com/office/drawing/2014/main" id="{C261B0E4-159A-4067-AFE4-41EEF3B38F9B}"/>
              </a:ext>
            </a:extLst>
          </p:cNvPr>
          <p:cNvSpPr>
            <a:spLocks noGrp="1"/>
          </p:cNvSpPr>
          <p:nvPr>
            <p:ph type="title"/>
          </p:nvPr>
        </p:nvSpPr>
        <p:spPr/>
        <p:txBody>
          <a:bodyPr/>
          <a:lstStyle/>
          <a:p>
            <a:pPr algn="l"/>
            <a:r>
              <a:rPr lang="en-US" dirty="0">
                <a:solidFill>
                  <a:schemeClr val="bg1"/>
                </a:solidFill>
                <a:latin typeface="Cooper Black" panose="0208090404030B020404" pitchFamily="18" charset="0"/>
              </a:rPr>
              <a:t>Agenda</a:t>
            </a:r>
            <a:endParaRPr lang="en-IN" dirty="0">
              <a:solidFill>
                <a:schemeClr val="bg1"/>
              </a:solidFill>
              <a:latin typeface="Cooper Black" panose="0208090404030B020404" pitchFamily="18" charset="0"/>
            </a:endParaRPr>
          </a:p>
        </p:txBody>
      </p:sp>
    </p:spTree>
    <p:extLst>
      <p:ext uri="{BB962C8B-B14F-4D97-AF65-F5344CB8AC3E}">
        <p14:creationId xmlns:p14="http://schemas.microsoft.com/office/powerpoint/2010/main" val="3976199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EC60AD-C46C-E0F4-7EA6-4AAB930ED738}"/>
              </a:ext>
            </a:extLst>
          </p:cNvPr>
          <p:cNvSpPr>
            <a:spLocks noGrp="1"/>
          </p:cNvSpPr>
          <p:nvPr>
            <p:ph type="title"/>
          </p:nvPr>
        </p:nvSpPr>
        <p:spPr/>
        <p:txBody>
          <a:bodyPr/>
          <a:lstStyle/>
          <a:p>
            <a:r>
              <a:rPr lang="en-US" dirty="0"/>
              <a:t>On-premise v/s Cloud Systems</a:t>
            </a:r>
          </a:p>
        </p:txBody>
      </p:sp>
      <p:pic>
        <p:nvPicPr>
          <p:cNvPr id="3" name="Picture 2">
            <a:extLst>
              <a:ext uri="{FF2B5EF4-FFF2-40B4-BE49-F238E27FC236}">
                <a16:creationId xmlns:a16="http://schemas.microsoft.com/office/drawing/2014/main" id="{60968D29-565E-6B98-719E-A6FD6F434D06}"/>
              </a:ext>
            </a:extLst>
          </p:cNvPr>
          <p:cNvPicPr>
            <a:picLocks noChangeAspect="1"/>
          </p:cNvPicPr>
          <p:nvPr/>
        </p:nvPicPr>
        <p:blipFill>
          <a:blip r:embed="rId2"/>
          <a:stretch>
            <a:fillRect/>
          </a:stretch>
        </p:blipFill>
        <p:spPr>
          <a:xfrm>
            <a:off x="655321" y="1472383"/>
            <a:ext cx="2446232" cy="4627651"/>
          </a:xfrm>
          <a:prstGeom prst="rect">
            <a:avLst/>
          </a:prstGeom>
        </p:spPr>
      </p:pic>
      <p:pic>
        <p:nvPicPr>
          <p:cNvPr id="4" name="Picture 2" descr="C:\Users\I062040\AppData\Local\Temp\SNAGHTML2c7ed6b0.PNG">
            <a:extLst>
              <a:ext uri="{FF2B5EF4-FFF2-40B4-BE49-F238E27FC236}">
                <a16:creationId xmlns:a16="http://schemas.microsoft.com/office/drawing/2014/main" id="{A1121345-7B28-972E-5009-98BF170EB6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17805" y="1472383"/>
            <a:ext cx="2709454" cy="462765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1E7CA0C6-E2B9-079C-433D-96EF7327EB3E}"/>
              </a:ext>
            </a:extLst>
          </p:cNvPr>
          <p:cNvPicPr>
            <a:picLocks noChangeAspect="1"/>
          </p:cNvPicPr>
          <p:nvPr/>
        </p:nvPicPr>
        <p:blipFill>
          <a:blip r:embed="rId4"/>
          <a:stretch>
            <a:fillRect/>
          </a:stretch>
        </p:blipFill>
        <p:spPr>
          <a:xfrm>
            <a:off x="6243511" y="1472383"/>
            <a:ext cx="2773920" cy="4627651"/>
          </a:xfrm>
          <a:prstGeom prst="rect">
            <a:avLst/>
          </a:prstGeom>
        </p:spPr>
      </p:pic>
      <p:pic>
        <p:nvPicPr>
          <p:cNvPr id="6" name="Picture 5">
            <a:extLst>
              <a:ext uri="{FF2B5EF4-FFF2-40B4-BE49-F238E27FC236}">
                <a16:creationId xmlns:a16="http://schemas.microsoft.com/office/drawing/2014/main" id="{6ED096C3-0758-F769-855A-D2AD13C47E39}"/>
              </a:ext>
            </a:extLst>
          </p:cNvPr>
          <p:cNvPicPr>
            <a:picLocks noChangeAspect="1"/>
          </p:cNvPicPr>
          <p:nvPr/>
        </p:nvPicPr>
        <p:blipFill>
          <a:blip r:embed="rId5"/>
          <a:stretch>
            <a:fillRect/>
          </a:stretch>
        </p:blipFill>
        <p:spPr>
          <a:xfrm>
            <a:off x="9233682" y="1472383"/>
            <a:ext cx="2370025" cy="4627651"/>
          </a:xfrm>
          <a:prstGeom prst="rect">
            <a:avLst/>
          </a:prstGeom>
        </p:spPr>
      </p:pic>
    </p:spTree>
    <p:extLst>
      <p:ext uri="{BB962C8B-B14F-4D97-AF65-F5344CB8AC3E}">
        <p14:creationId xmlns:p14="http://schemas.microsoft.com/office/powerpoint/2010/main" val="445838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ppt_x"/>
                                          </p:val>
                                        </p:tav>
                                        <p:tav tm="100000">
                                          <p:val>
                                            <p:strVal val="#ppt_x"/>
                                          </p:val>
                                        </p:tav>
                                      </p:tavLst>
                                    </p:anim>
                                    <p:anim calcmode="lin" valueType="num">
                                      <p:cBhvr additive="base">
                                        <p:cTn id="2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65D28E-ADF8-1A5E-BA01-50C36E627B13}"/>
              </a:ext>
            </a:extLst>
          </p:cNvPr>
          <p:cNvSpPr>
            <a:spLocks noGrp="1"/>
          </p:cNvSpPr>
          <p:nvPr>
            <p:ph type="title"/>
          </p:nvPr>
        </p:nvSpPr>
        <p:spPr/>
        <p:txBody>
          <a:bodyPr/>
          <a:lstStyle/>
          <a:p>
            <a:r>
              <a:rPr lang="en-US" dirty="0"/>
              <a:t>Types of offerings in Cloud</a:t>
            </a:r>
          </a:p>
        </p:txBody>
      </p:sp>
      <p:sp>
        <p:nvSpPr>
          <p:cNvPr id="33" name="Rectangle 32">
            <a:extLst>
              <a:ext uri="{FF2B5EF4-FFF2-40B4-BE49-F238E27FC236}">
                <a16:creationId xmlns:a16="http://schemas.microsoft.com/office/drawing/2014/main" id="{E6B094AE-59AA-87BD-BEFB-0A5FB2784095}"/>
              </a:ext>
            </a:extLst>
          </p:cNvPr>
          <p:cNvSpPr/>
          <p:nvPr/>
        </p:nvSpPr>
        <p:spPr>
          <a:xfrm>
            <a:off x="9644610" y="2340489"/>
            <a:ext cx="2133137" cy="3939954"/>
          </a:xfrm>
          <a:prstGeom prst="rect">
            <a:avLst/>
          </a:prstGeom>
          <a:solidFill>
            <a:srgbClr val="5B9BD5">
              <a:lumMod val="20000"/>
              <a:lumOff val="80000"/>
            </a:srgbClr>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1" i="0" u="none" strike="noStrike" kern="0" cap="none" spc="0" normalizeH="0" baseline="0" noProof="0" dirty="0">
              <a:ln>
                <a:noFill/>
              </a:ln>
              <a:solidFill>
                <a:schemeClr val="bg1"/>
              </a:solidFill>
              <a:effectLst/>
              <a:uLnTx/>
              <a:uFillTx/>
              <a:latin typeface="Arial"/>
              <a:ea typeface="+mn-ea"/>
              <a:cs typeface="+mn-cs"/>
            </a:endParaRPr>
          </a:p>
        </p:txBody>
      </p:sp>
      <p:grpSp>
        <p:nvGrpSpPr>
          <p:cNvPr id="34" name="Group 33">
            <a:extLst>
              <a:ext uri="{FF2B5EF4-FFF2-40B4-BE49-F238E27FC236}">
                <a16:creationId xmlns:a16="http://schemas.microsoft.com/office/drawing/2014/main" id="{E537646C-A082-182A-F880-C5195FE9DBB5}"/>
              </a:ext>
            </a:extLst>
          </p:cNvPr>
          <p:cNvGrpSpPr/>
          <p:nvPr/>
        </p:nvGrpSpPr>
        <p:grpSpPr>
          <a:xfrm>
            <a:off x="3149848" y="1335315"/>
            <a:ext cx="2119638" cy="945151"/>
            <a:chOff x="3149848" y="1335315"/>
            <a:chExt cx="2119638" cy="945151"/>
          </a:xfrm>
        </p:grpSpPr>
        <p:sp>
          <p:nvSpPr>
            <p:cNvPr id="35" name="Rectangle 34">
              <a:extLst>
                <a:ext uri="{FF2B5EF4-FFF2-40B4-BE49-F238E27FC236}">
                  <a16:creationId xmlns:a16="http://schemas.microsoft.com/office/drawing/2014/main" id="{32BF10D4-A863-8CD7-52CE-DEB702EAE16C}"/>
                </a:ext>
              </a:extLst>
            </p:cNvPr>
            <p:cNvSpPr/>
            <p:nvPr/>
          </p:nvSpPr>
          <p:spPr>
            <a:xfrm>
              <a:off x="3149848" y="1837902"/>
              <a:ext cx="2119638" cy="442564"/>
            </a:xfrm>
            <a:prstGeom prst="rect">
              <a:avLst/>
            </a:prstGeom>
            <a:solidFill>
              <a:srgbClr val="4BC7A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latin typeface="Arial"/>
                  <a:ea typeface="+mn-ea"/>
                  <a:cs typeface="+mn-cs"/>
                </a:rPr>
                <a:t>Data</a:t>
              </a:r>
            </a:p>
          </p:txBody>
        </p:sp>
        <p:sp>
          <p:nvSpPr>
            <p:cNvPr id="36" name="Rectangle 35">
              <a:extLst>
                <a:ext uri="{FF2B5EF4-FFF2-40B4-BE49-F238E27FC236}">
                  <a16:creationId xmlns:a16="http://schemas.microsoft.com/office/drawing/2014/main" id="{F37A418E-4AF9-1B25-00D1-A09F8320D3D0}"/>
                </a:ext>
              </a:extLst>
            </p:cNvPr>
            <p:cNvSpPr/>
            <p:nvPr/>
          </p:nvSpPr>
          <p:spPr>
            <a:xfrm>
              <a:off x="3149848" y="1335315"/>
              <a:ext cx="2119638" cy="442564"/>
            </a:xfrm>
            <a:prstGeom prst="rect">
              <a:avLst/>
            </a:prstGeom>
            <a:solidFill>
              <a:srgbClr val="4BC7A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latin typeface="Arial"/>
                  <a:ea typeface="+mn-ea"/>
                  <a:cs typeface="+mn-cs"/>
                </a:rPr>
                <a:t>Application</a:t>
              </a:r>
            </a:p>
          </p:txBody>
        </p:sp>
      </p:grpSp>
      <p:grpSp>
        <p:nvGrpSpPr>
          <p:cNvPr id="37" name="Group 36">
            <a:extLst>
              <a:ext uri="{FF2B5EF4-FFF2-40B4-BE49-F238E27FC236}">
                <a16:creationId xmlns:a16="http://schemas.microsoft.com/office/drawing/2014/main" id="{7DD4BD40-F09A-2B27-BB2F-5293BF8A5F56}"/>
              </a:ext>
            </a:extLst>
          </p:cNvPr>
          <p:cNvGrpSpPr/>
          <p:nvPr/>
        </p:nvGrpSpPr>
        <p:grpSpPr>
          <a:xfrm>
            <a:off x="3130923" y="2340489"/>
            <a:ext cx="3956600" cy="1950325"/>
            <a:chOff x="3130923" y="2340489"/>
            <a:chExt cx="3956600" cy="1950325"/>
          </a:xfrm>
        </p:grpSpPr>
        <p:sp>
          <p:nvSpPr>
            <p:cNvPr id="38" name="Rectangle 37">
              <a:extLst>
                <a:ext uri="{FF2B5EF4-FFF2-40B4-BE49-F238E27FC236}">
                  <a16:creationId xmlns:a16="http://schemas.microsoft.com/office/drawing/2014/main" id="{00478F05-73E5-E2C1-0C5A-2170799F290C}"/>
                </a:ext>
              </a:extLst>
            </p:cNvPr>
            <p:cNvSpPr/>
            <p:nvPr/>
          </p:nvSpPr>
          <p:spPr>
            <a:xfrm>
              <a:off x="3130923" y="3848250"/>
              <a:ext cx="2119638" cy="442564"/>
            </a:xfrm>
            <a:prstGeom prst="rect">
              <a:avLst/>
            </a:prstGeom>
            <a:solidFill>
              <a:srgbClr val="2AC6D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latin typeface="Arial"/>
                  <a:ea typeface="+mn-ea"/>
                  <a:cs typeface="+mn-cs"/>
                </a:rPr>
                <a:t>OS</a:t>
              </a:r>
            </a:p>
          </p:txBody>
        </p:sp>
        <p:sp>
          <p:nvSpPr>
            <p:cNvPr id="39" name="Rectangle 38">
              <a:extLst>
                <a:ext uri="{FF2B5EF4-FFF2-40B4-BE49-F238E27FC236}">
                  <a16:creationId xmlns:a16="http://schemas.microsoft.com/office/drawing/2014/main" id="{2CB7D19C-1AF1-4484-BEAA-0B65E3F9214D}"/>
                </a:ext>
              </a:extLst>
            </p:cNvPr>
            <p:cNvSpPr/>
            <p:nvPr/>
          </p:nvSpPr>
          <p:spPr>
            <a:xfrm>
              <a:off x="3130923" y="3345663"/>
              <a:ext cx="2119638" cy="442564"/>
            </a:xfrm>
            <a:prstGeom prst="rect">
              <a:avLst/>
            </a:prstGeom>
            <a:solidFill>
              <a:srgbClr val="2AC6D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latin typeface="Arial"/>
                  <a:ea typeface="+mn-ea"/>
                  <a:cs typeface="+mn-cs"/>
                </a:rPr>
                <a:t>Database</a:t>
              </a:r>
            </a:p>
          </p:txBody>
        </p:sp>
        <p:sp>
          <p:nvSpPr>
            <p:cNvPr id="40" name="Rectangle 39">
              <a:extLst>
                <a:ext uri="{FF2B5EF4-FFF2-40B4-BE49-F238E27FC236}">
                  <a16:creationId xmlns:a16="http://schemas.microsoft.com/office/drawing/2014/main" id="{C1289135-B1AD-A403-0E1C-09B4DCBEDDFA}"/>
                </a:ext>
              </a:extLst>
            </p:cNvPr>
            <p:cNvSpPr/>
            <p:nvPr/>
          </p:nvSpPr>
          <p:spPr>
            <a:xfrm>
              <a:off x="3130923" y="2843076"/>
              <a:ext cx="2119638" cy="442564"/>
            </a:xfrm>
            <a:prstGeom prst="rect">
              <a:avLst/>
            </a:prstGeom>
            <a:solidFill>
              <a:srgbClr val="2AC6D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latin typeface="Arial"/>
                  <a:ea typeface="+mn-ea"/>
                  <a:cs typeface="+mn-cs"/>
                </a:rPr>
                <a:t>Middleware</a:t>
              </a:r>
            </a:p>
          </p:txBody>
        </p:sp>
        <p:sp>
          <p:nvSpPr>
            <p:cNvPr id="41" name="Rectangle 40">
              <a:extLst>
                <a:ext uri="{FF2B5EF4-FFF2-40B4-BE49-F238E27FC236}">
                  <a16:creationId xmlns:a16="http://schemas.microsoft.com/office/drawing/2014/main" id="{5C44E56D-9DFC-A57F-3CCD-5CEB38C185A6}"/>
                </a:ext>
              </a:extLst>
            </p:cNvPr>
            <p:cNvSpPr/>
            <p:nvPr/>
          </p:nvSpPr>
          <p:spPr>
            <a:xfrm>
              <a:off x="3130923" y="2340489"/>
              <a:ext cx="2119638" cy="442564"/>
            </a:xfrm>
            <a:prstGeom prst="rect">
              <a:avLst/>
            </a:prstGeom>
            <a:solidFill>
              <a:srgbClr val="2AC6D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latin typeface="Arial"/>
                  <a:ea typeface="+mn-ea"/>
                  <a:cs typeface="+mn-cs"/>
                </a:rPr>
                <a:t>Runtime</a:t>
              </a:r>
            </a:p>
          </p:txBody>
        </p:sp>
        <p:sp>
          <p:nvSpPr>
            <p:cNvPr id="42" name="Rectangle 41">
              <a:extLst>
                <a:ext uri="{FF2B5EF4-FFF2-40B4-BE49-F238E27FC236}">
                  <a16:creationId xmlns:a16="http://schemas.microsoft.com/office/drawing/2014/main" id="{2B56A9C0-033D-F6E0-B94A-CEBAC949170E}"/>
                </a:ext>
              </a:extLst>
            </p:cNvPr>
            <p:cNvSpPr/>
            <p:nvPr/>
          </p:nvSpPr>
          <p:spPr>
            <a:xfrm>
              <a:off x="5327467" y="2340489"/>
              <a:ext cx="1760056" cy="1950325"/>
            </a:xfrm>
            <a:prstGeom prst="rect">
              <a:avLst/>
            </a:prstGeom>
            <a:solidFill>
              <a:srgbClr val="2AC6D1">
                <a:lumMod val="7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latin typeface="Arial"/>
                  <a:ea typeface="+mn-ea"/>
                  <a:cs typeface="+mn-cs"/>
                </a:rPr>
                <a:t>Platform as a Service</a:t>
              </a:r>
            </a:p>
          </p:txBody>
        </p:sp>
      </p:grpSp>
      <p:grpSp>
        <p:nvGrpSpPr>
          <p:cNvPr id="43" name="Group 42">
            <a:extLst>
              <a:ext uri="{FF2B5EF4-FFF2-40B4-BE49-F238E27FC236}">
                <a16:creationId xmlns:a16="http://schemas.microsoft.com/office/drawing/2014/main" id="{421E9EB2-B228-D5C5-CC52-5C1CFAF187A6}"/>
              </a:ext>
            </a:extLst>
          </p:cNvPr>
          <p:cNvGrpSpPr/>
          <p:nvPr/>
        </p:nvGrpSpPr>
        <p:grpSpPr>
          <a:xfrm>
            <a:off x="3130923" y="4350836"/>
            <a:ext cx="3956600" cy="1950327"/>
            <a:chOff x="3130923" y="4350836"/>
            <a:chExt cx="3956600" cy="1950327"/>
          </a:xfrm>
        </p:grpSpPr>
        <p:sp>
          <p:nvSpPr>
            <p:cNvPr id="44" name="Rectangle 43">
              <a:extLst>
                <a:ext uri="{FF2B5EF4-FFF2-40B4-BE49-F238E27FC236}">
                  <a16:creationId xmlns:a16="http://schemas.microsoft.com/office/drawing/2014/main" id="{687B13D4-A3D1-0A94-C4D0-04A0B19CE4BA}"/>
                </a:ext>
              </a:extLst>
            </p:cNvPr>
            <p:cNvSpPr/>
            <p:nvPr/>
          </p:nvSpPr>
          <p:spPr>
            <a:xfrm>
              <a:off x="3130923" y="5858599"/>
              <a:ext cx="2119638" cy="442564"/>
            </a:xfrm>
            <a:prstGeom prst="rect">
              <a:avLst/>
            </a:prstGeom>
            <a:solidFill>
              <a:srgbClr val="5B9BD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latin typeface="Arial"/>
                  <a:ea typeface="+mn-ea"/>
                  <a:cs typeface="+mn-cs"/>
                </a:rPr>
                <a:t>Networking</a:t>
              </a:r>
            </a:p>
          </p:txBody>
        </p:sp>
        <p:sp>
          <p:nvSpPr>
            <p:cNvPr id="45" name="Rectangle 44">
              <a:extLst>
                <a:ext uri="{FF2B5EF4-FFF2-40B4-BE49-F238E27FC236}">
                  <a16:creationId xmlns:a16="http://schemas.microsoft.com/office/drawing/2014/main" id="{5A2BA780-11CE-46A8-E31E-E2FC293D98C6}"/>
                </a:ext>
              </a:extLst>
            </p:cNvPr>
            <p:cNvSpPr/>
            <p:nvPr/>
          </p:nvSpPr>
          <p:spPr>
            <a:xfrm>
              <a:off x="3130923" y="5356010"/>
              <a:ext cx="2119638" cy="442564"/>
            </a:xfrm>
            <a:prstGeom prst="rect">
              <a:avLst/>
            </a:prstGeom>
            <a:solidFill>
              <a:srgbClr val="5B9BD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latin typeface="Arial"/>
                  <a:ea typeface="+mn-ea"/>
                  <a:cs typeface="+mn-cs"/>
                </a:rPr>
                <a:t>Storage</a:t>
              </a:r>
            </a:p>
          </p:txBody>
        </p:sp>
        <p:sp>
          <p:nvSpPr>
            <p:cNvPr id="46" name="Rectangle 45">
              <a:extLst>
                <a:ext uri="{FF2B5EF4-FFF2-40B4-BE49-F238E27FC236}">
                  <a16:creationId xmlns:a16="http://schemas.microsoft.com/office/drawing/2014/main" id="{78481F81-EE2A-3819-5230-008051A5E4F3}"/>
                </a:ext>
              </a:extLst>
            </p:cNvPr>
            <p:cNvSpPr/>
            <p:nvPr/>
          </p:nvSpPr>
          <p:spPr>
            <a:xfrm>
              <a:off x="3130923" y="4853423"/>
              <a:ext cx="2119638" cy="442564"/>
            </a:xfrm>
            <a:prstGeom prst="rect">
              <a:avLst/>
            </a:prstGeom>
            <a:solidFill>
              <a:srgbClr val="5B9BD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latin typeface="Arial"/>
                  <a:ea typeface="+mn-ea"/>
                  <a:cs typeface="+mn-cs"/>
                </a:rPr>
                <a:t>Servers</a:t>
              </a:r>
            </a:p>
          </p:txBody>
        </p:sp>
        <p:sp>
          <p:nvSpPr>
            <p:cNvPr id="47" name="Rectangle 46">
              <a:extLst>
                <a:ext uri="{FF2B5EF4-FFF2-40B4-BE49-F238E27FC236}">
                  <a16:creationId xmlns:a16="http://schemas.microsoft.com/office/drawing/2014/main" id="{3B987537-5644-CF5F-E110-CF15CA1DD896}"/>
                </a:ext>
              </a:extLst>
            </p:cNvPr>
            <p:cNvSpPr/>
            <p:nvPr/>
          </p:nvSpPr>
          <p:spPr>
            <a:xfrm>
              <a:off x="3130923" y="4350836"/>
              <a:ext cx="2119638" cy="442564"/>
            </a:xfrm>
            <a:prstGeom prst="rect">
              <a:avLst/>
            </a:prstGeom>
            <a:solidFill>
              <a:srgbClr val="5B9BD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latin typeface="Arial"/>
                  <a:ea typeface="+mn-ea"/>
                  <a:cs typeface="+mn-cs"/>
                </a:rPr>
                <a:t>Virtualization</a:t>
              </a:r>
            </a:p>
          </p:txBody>
        </p:sp>
        <p:sp>
          <p:nvSpPr>
            <p:cNvPr id="48" name="Rectangle 47">
              <a:extLst>
                <a:ext uri="{FF2B5EF4-FFF2-40B4-BE49-F238E27FC236}">
                  <a16:creationId xmlns:a16="http://schemas.microsoft.com/office/drawing/2014/main" id="{15BE8484-21DD-2A97-A405-0A53D291B5EA}"/>
                </a:ext>
              </a:extLst>
            </p:cNvPr>
            <p:cNvSpPr/>
            <p:nvPr/>
          </p:nvSpPr>
          <p:spPr>
            <a:xfrm>
              <a:off x="5327467" y="4350837"/>
              <a:ext cx="1760056" cy="1950325"/>
            </a:xfrm>
            <a:prstGeom prst="rect">
              <a:avLst/>
            </a:prstGeom>
            <a:solidFill>
              <a:srgbClr val="5B9BD5">
                <a:lumMod val="7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latin typeface="Arial"/>
                  <a:ea typeface="+mn-ea"/>
                  <a:cs typeface="+mn-cs"/>
                </a:rPr>
                <a:t>Infrastructure as a Service</a:t>
              </a:r>
            </a:p>
          </p:txBody>
        </p:sp>
      </p:grpSp>
      <p:sp>
        <p:nvSpPr>
          <p:cNvPr id="49" name="Left Brace 48">
            <a:extLst>
              <a:ext uri="{FF2B5EF4-FFF2-40B4-BE49-F238E27FC236}">
                <a16:creationId xmlns:a16="http://schemas.microsoft.com/office/drawing/2014/main" id="{003D97B0-4FA4-281F-78A9-FCD1A37B6BCA}"/>
              </a:ext>
            </a:extLst>
          </p:cNvPr>
          <p:cNvSpPr/>
          <p:nvPr/>
        </p:nvSpPr>
        <p:spPr>
          <a:xfrm>
            <a:off x="2547390" y="2355728"/>
            <a:ext cx="492165" cy="1950325"/>
          </a:xfrm>
          <a:prstGeom prst="leftBrace">
            <a:avLst>
              <a:gd name="adj1" fmla="val 22848"/>
              <a:gd name="adj2" fmla="val 50000"/>
            </a:avLst>
          </a:prstGeom>
          <a:noFill/>
          <a:ln w="6350" cap="flat" cmpd="sng" algn="ctr">
            <a:solidFill>
              <a:srgbClr val="44546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latin typeface="Arial"/>
              <a:ea typeface="+mn-ea"/>
              <a:cs typeface="+mn-cs"/>
            </a:endParaRPr>
          </a:p>
        </p:txBody>
      </p:sp>
      <p:sp>
        <p:nvSpPr>
          <p:cNvPr id="50" name="TextBox 49">
            <a:extLst>
              <a:ext uri="{FF2B5EF4-FFF2-40B4-BE49-F238E27FC236}">
                <a16:creationId xmlns:a16="http://schemas.microsoft.com/office/drawing/2014/main" id="{2E96A648-DC76-C822-992B-46308C5F2BFF}"/>
              </a:ext>
            </a:extLst>
          </p:cNvPr>
          <p:cNvSpPr txBox="1"/>
          <p:nvPr/>
        </p:nvSpPr>
        <p:spPr>
          <a:xfrm>
            <a:off x="745689" y="2592226"/>
            <a:ext cx="1705648" cy="1477328"/>
          </a:xfrm>
          <a:prstGeom prst="rect">
            <a:avLst/>
          </a:prstGeom>
          <a:noFill/>
        </p:spPr>
        <p:txBody>
          <a:bodyPr wrap="square" rtlCol="0">
            <a:spAutoFit/>
          </a:bodyPr>
          <a:lstStyle/>
          <a:p>
            <a:pPr algn="r" defTabSz="914400"/>
            <a:r>
              <a:rPr lang="en-US" sz="1800" dirty="0">
                <a:solidFill>
                  <a:schemeClr val="bg1"/>
                </a:solidFill>
                <a:latin typeface="Arial"/>
              </a:rPr>
              <a:t>Managed by SAP implementing open source CF</a:t>
            </a:r>
          </a:p>
        </p:txBody>
      </p:sp>
      <p:sp>
        <p:nvSpPr>
          <p:cNvPr id="51" name="TextBox 50">
            <a:extLst>
              <a:ext uri="{FF2B5EF4-FFF2-40B4-BE49-F238E27FC236}">
                <a16:creationId xmlns:a16="http://schemas.microsoft.com/office/drawing/2014/main" id="{D2D44655-6A8A-E84A-7B34-C6C56B273E4D}"/>
              </a:ext>
            </a:extLst>
          </p:cNvPr>
          <p:cNvSpPr txBox="1"/>
          <p:nvPr/>
        </p:nvSpPr>
        <p:spPr>
          <a:xfrm>
            <a:off x="745689" y="4425232"/>
            <a:ext cx="1705648" cy="1754326"/>
          </a:xfrm>
          <a:prstGeom prst="rect">
            <a:avLst/>
          </a:prstGeom>
          <a:noFill/>
        </p:spPr>
        <p:txBody>
          <a:bodyPr wrap="square" rtlCol="0">
            <a:spAutoFit/>
          </a:bodyPr>
          <a:lstStyle/>
          <a:p>
            <a:pPr algn="r" defTabSz="914400"/>
            <a:r>
              <a:rPr lang="en-US" sz="1800" dirty="0">
                <a:solidFill>
                  <a:schemeClr val="bg1"/>
                </a:solidFill>
                <a:latin typeface="Arial"/>
              </a:rPr>
              <a:t>Managed by Infrastructure </a:t>
            </a:r>
          </a:p>
          <a:p>
            <a:pPr algn="r" defTabSz="914400"/>
            <a:r>
              <a:rPr lang="en-US" sz="1800" dirty="0">
                <a:solidFill>
                  <a:schemeClr val="bg1"/>
                </a:solidFill>
                <a:latin typeface="Arial"/>
              </a:rPr>
              <a:t>providers </a:t>
            </a:r>
          </a:p>
          <a:p>
            <a:pPr algn="r" defTabSz="914400"/>
            <a:r>
              <a:rPr lang="en-US" sz="1800" dirty="0">
                <a:solidFill>
                  <a:schemeClr val="bg1"/>
                </a:solidFill>
                <a:latin typeface="Arial"/>
                <a:hlinkClick r:id="rId3">
                  <a:extLst>
                    <a:ext uri="{A12FA001-AC4F-418D-AE19-62706E023703}">
                      <ahyp:hlinkClr xmlns:ahyp="http://schemas.microsoft.com/office/drawing/2018/hyperlinkcolor" val="tx"/>
                    </a:ext>
                  </a:extLst>
                </a:hlinkClick>
              </a:rPr>
              <a:t>Data Centers</a:t>
            </a:r>
            <a:endParaRPr lang="en-US" sz="1800" dirty="0">
              <a:solidFill>
                <a:schemeClr val="bg1"/>
              </a:solidFill>
              <a:latin typeface="Arial"/>
            </a:endParaRPr>
          </a:p>
          <a:p>
            <a:pPr algn="r" defTabSz="914400"/>
            <a:r>
              <a:rPr lang="en-US" sz="1800" dirty="0">
                <a:solidFill>
                  <a:schemeClr val="bg1"/>
                </a:solidFill>
                <a:latin typeface="Arial"/>
                <a:hlinkClick r:id="rId4">
                  <a:extLst>
                    <a:ext uri="{A12FA001-AC4F-418D-AE19-62706E023703}">
                      <ahyp:hlinkClr xmlns:ahyp="http://schemas.microsoft.com/office/drawing/2018/hyperlinkcolor" val="tx"/>
                    </a:ext>
                  </a:extLst>
                </a:hlinkClick>
              </a:rPr>
              <a:t>Service Portfolio</a:t>
            </a:r>
            <a:endParaRPr lang="en-US" sz="1800" dirty="0">
              <a:solidFill>
                <a:schemeClr val="bg1"/>
              </a:solidFill>
              <a:latin typeface="Arial"/>
            </a:endParaRPr>
          </a:p>
        </p:txBody>
      </p:sp>
      <p:pic>
        <p:nvPicPr>
          <p:cNvPr id="52" name="Picture 2" descr="Developer Icon of Flat style - Available in SVG, PNG, EPS, AI &amp; Icon fonts">
            <a:extLst>
              <a:ext uri="{FF2B5EF4-FFF2-40B4-BE49-F238E27FC236}">
                <a16:creationId xmlns:a16="http://schemas.microsoft.com/office/drawing/2014/main" id="{A9741456-153B-32C3-7926-89C5509652E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04522" y="999257"/>
            <a:ext cx="1264591" cy="1264591"/>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6" descr="SAP - Wikipedia">
            <a:extLst>
              <a:ext uri="{FF2B5EF4-FFF2-40B4-BE49-F238E27FC236}">
                <a16:creationId xmlns:a16="http://schemas.microsoft.com/office/drawing/2014/main" id="{E2660405-900B-79D5-EAC7-3362E3C213F4}"/>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212572" y="2677843"/>
            <a:ext cx="997213" cy="508579"/>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4" descr="StrongLoop - Deploying LoopBack mBaaS on Cloud Foundry">
            <a:extLst>
              <a:ext uri="{FF2B5EF4-FFF2-40B4-BE49-F238E27FC236}">
                <a16:creationId xmlns:a16="http://schemas.microsoft.com/office/drawing/2014/main" id="{73BE555E-126A-B302-B13C-D94F12CFEB05}"/>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212572" y="3565404"/>
            <a:ext cx="997213" cy="997213"/>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14" descr="2018-11-07 Cloud Providers Comparison for IoT Applications: Amazon vs.  Microsoft vs. Google | ThingForward">
            <a:extLst>
              <a:ext uri="{FF2B5EF4-FFF2-40B4-BE49-F238E27FC236}">
                <a16:creationId xmlns:a16="http://schemas.microsoft.com/office/drawing/2014/main" id="{0C090968-5AC9-055E-A0F5-3DACDF5933F9}"/>
              </a:ext>
            </a:extLst>
          </p:cNvPr>
          <p:cNvPicPr>
            <a:picLocks noChangeAspect="1" noChangeArrowheads="1"/>
          </p:cNvPicPr>
          <p:nvPr/>
        </p:nvPicPr>
        <p:blipFill>
          <a:blip r:embed="rId8" cstate="print">
            <a:clrChange>
              <a:clrFrom>
                <a:srgbClr val="FFFFFF"/>
              </a:clrFrom>
              <a:clrTo>
                <a:srgbClr val="FFFFFF">
                  <a:alpha val="0"/>
                </a:srgbClr>
              </a:clrTo>
            </a:clrChange>
            <a:duotone>
              <a:prstClr val="black"/>
              <a:srgbClr val="44546A">
                <a:tint val="45000"/>
                <a:satMod val="400000"/>
              </a:srgbClr>
            </a:duotone>
            <a:extLst>
              <a:ext uri="{28A0092B-C50C-407E-A947-70E740481C1C}">
                <a14:useLocalDpi xmlns:a14="http://schemas.microsoft.com/office/drawing/2010/main" val="0"/>
              </a:ext>
            </a:extLst>
          </a:blip>
          <a:srcRect/>
          <a:stretch>
            <a:fillRect/>
          </a:stretch>
        </p:blipFill>
        <p:spPr bwMode="auto">
          <a:xfrm>
            <a:off x="9771104" y="4941599"/>
            <a:ext cx="1880149" cy="1075210"/>
          </a:xfrm>
          <a:prstGeom prst="rect">
            <a:avLst/>
          </a:prstGeom>
          <a:noFill/>
          <a:extLst>
            <a:ext uri="{909E8E84-426E-40DD-AFC4-6F175D3DCCD1}">
              <a14:hiddenFill xmlns:a14="http://schemas.microsoft.com/office/drawing/2010/main">
                <a:solidFill>
                  <a:srgbClr val="FFFFFF"/>
                </a:solidFill>
              </a14:hiddenFill>
            </a:ext>
          </a:extLst>
        </p:spPr>
      </p:pic>
      <p:sp>
        <p:nvSpPr>
          <p:cNvPr id="56" name="Arrow: Right 55">
            <a:extLst>
              <a:ext uri="{FF2B5EF4-FFF2-40B4-BE49-F238E27FC236}">
                <a16:creationId xmlns:a16="http://schemas.microsoft.com/office/drawing/2014/main" id="{7E44EB92-609D-DB97-6EE3-3CF384B5E3E8}"/>
              </a:ext>
            </a:extLst>
          </p:cNvPr>
          <p:cNvSpPr/>
          <p:nvPr/>
        </p:nvSpPr>
        <p:spPr>
          <a:xfrm>
            <a:off x="8786818" y="1598885"/>
            <a:ext cx="766618" cy="418011"/>
          </a:xfrm>
          <a:prstGeom prst="rightArrow">
            <a:avLst/>
          </a:prstGeom>
          <a:solidFill>
            <a:srgbClr val="1F4E79"/>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latin typeface="Arial"/>
              <a:ea typeface="+mn-ea"/>
              <a:cs typeface="+mn-cs"/>
            </a:endParaRPr>
          </a:p>
        </p:txBody>
      </p:sp>
      <p:sp>
        <p:nvSpPr>
          <p:cNvPr id="57" name="TextBox 56">
            <a:extLst>
              <a:ext uri="{FF2B5EF4-FFF2-40B4-BE49-F238E27FC236}">
                <a16:creationId xmlns:a16="http://schemas.microsoft.com/office/drawing/2014/main" id="{783470A4-A009-C34E-EF48-49FCF825509C}"/>
              </a:ext>
            </a:extLst>
          </p:cNvPr>
          <p:cNvSpPr txBox="1"/>
          <p:nvPr/>
        </p:nvSpPr>
        <p:spPr>
          <a:xfrm>
            <a:off x="7424715" y="3174471"/>
            <a:ext cx="1950720" cy="2585323"/>
          </a:xfrm>
          <a:prstGeom prst="rect">
            <a:avLst/>
          </a:prstGeom>
          <a:noFill/>
        </p:spPr>
        <p:txBody>
          <a:bodyPr wrap="square" rtlCol="0">
            <a:spAutoFit/>
          </a:bodyPr>
          <a:lstStyle/>
          <a:p>
            <a:pPr defTabSz="914400"/>
            <a:r>
              <a:rPr lang="en-US" sz="1800" dirty="0">
                <a:solidFill>
                  <a:schemeClr val="bg1"/>
                </a:solidFill>
                <a:latin typeface="Arial"/>
              </a:rPr>
              <a:t>Fully ready landscape with reusable services</a:t>
            </a:r>
          </a:p>
          <a:p>
            <a:pPr defTabSz="914400"/>
            <a:endParaRPr lang="en-US" sz="1800" dirty="0">
              <a:solidFill>
                <a:schemeClr val="bg1"/>
              </a:solidFill>
              <a:latin typeface="Arial"/>
            </a:endParaRPr>
          </a:p>
          <a:p>
            <a:pPr marL="285750" indent="-285750" defTabSz="914400">
              <a:buFont typeface="Arial" panose="020B0604020202020204" pitchFamily="34" charset="0"/>
              <a:buChar char="•"/>
            </a:pPr>
            <a:r>
              <a:rPr lang="en-US" sz="1800" dirty="0">
                <a:solidFill>
                  <a:schemeClr val="bg1"/>
                </a:solidFill>
                <a:latin typeface="Arial"/>
              </a:rPr>
              <a:t>Scalability</a:t>
            </a:r>
          </a:p>
          <a:p>
            <a:pPr marL="285750" indent="-285750" defTabSz="914400">
              <a:buFont typeface="Arial" panose="020B0604020202020204" pitchFamily="34" charset="0"/>
              <a:buChar char="•"/>
            </a:pPr>
            <a:r>
              <a:rPr lang="en-US" sz="1800" dirty="0">
                <a:solidFill>
                  <a:schemeClr val="bg1"/>
                </a:solidFill>
                <a:latin typeface="Arial"/>
              </a:rPr>
              <a:t>Elasticity</a:t>
            </a:r>
          </a:p>
          <a:p>
            <a:pPr marL="285750" indent="-285750" defTabSz="914400">
              <a:buFont typeface="Arial" panose="020B0604020202020204" pitchFamily="34" charset="0"/>
              <a:buChar char="•"/>
            </a:pPr>
            <a:r>
              <a:rPr lang="en-US" sz="1800" dirty="0">
                <a:solidFill>
                  <a:schemeClr val="bg1"/>
                </a:solidFill>
                <a:latin typeface="Arial"/>
              </a:rPr>
              <a:t>Low TCO</a:t>
            </a:r>
          </a:p>
          <a:p>
            <a:pPr marL="285750" indent="-285750" defTabSz="914400">
              <a:buFont typeface="Arial" panose="020B0604020202020204" pitchFamily="34" charset="0"/>
              <a:buChar char="•"/>
            </a:pPr>
            <a:endParaRPr lang="en-US" sz="1800" dirty="0">
              <a:solidFill>
                <a:schemeClr val="bg1"/>
              </a:solidFill>
              <a:latin typeface="Arial"/>
            </a:endParaRPr>
          </a:p>
        </p:txBody>
      </p:sp>
      <p:sp>
        <p:nvSpPr>
          <p:cNvPr id="58" name="Left Brace 57">
            <a:extLst>
              <a:ext uri="{FF2B5EF4-FFF2-40B4-BE49-F238E27FC236}">
                <a16:creationId xmlns:a16="http://schemas.microsoft.com/office/drawing/2014/main" id="{0136421B-7F3F-A68B-5807-5D0B27B3D5BD}"/>
              </a:ext>
            </a:extLst>
          </p:cNvPr>
          <p:cNvSpPr/>
          <p:nvPr/>
        </p:nvSpPr>
        <p:spPr>
          <a:xfrm>
            <a:off x="2547390" y="4327233"/>
            <a:ext cx="492165" cy="1950325"/>
          </a:xfrm>
          <a:prstGeom prst="leftBrace">
            <a:avLst>
              <a:gd name="adj1" fmla="val 22848"/>
              <a:gd name="adj2" fmla="val 50000"/>
            </a:avLst>
          </a:prstGeom>
          <a:noFill/>
          <a:ln w="6350" cap="flat" cmpd="sng" algn="ctr">
            <a:solidFill>
              <a:srgbClr val="44546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latin typeface="Arial"/>
              <a:ea typeface="+mn-ea"/>
              <a:cs typeface="+mn-cs"/>
            </a:endParaRPr>
          </a:p>
        </p:txBody>
      </p:sp>
      <p:sp>
        <p:nvSpPr>
          <p:cNvPr id="59" name="Left Brace 58">
            <a:extLst>
              <a:ext uri="{FF2B5EF4-FFF2-40B4-BE49-F238E27FC236}">
                <a16:creationId xmlns:a16="http://schemas.microsoft.com/office/drawing/2014/main" id="{896784D9-FEAB-2375-2E08-F631E8F59933}"/>
              </a:ext>
            </a:extLst>
          </p:cNvPr>
          <p:cNvSpPr/>
          <p:nvPr/>
        </p:nvSpPr>
        <p:spPr>
          <a:xfrm>
            <a:off x="9087398" y="2328538"/>
            <a:ext cx="492165" cy="3949020"/>
          </a:xfrm>
          <a:prstGeom prst="leftBrace">
            <a:avLst>
              <a:gd name="adj1" fmla="val 22848"/>
              <a:gd name="adj2" fmla="val 50000"/>
            </a:avLst>
          </a:prstGeom>
          <a:noFill/>
          <a:ln w="6350" cap="flat" cmpd="sng" algn="ctr">
            <a:solidFill>
              <a:srgbClr val="44546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latin typeface="Arial"/>
              <a:ea typeface="+mn-ea"/>
              <a:cs typeface="+mn-cs"/>
            </a:endParaRPr>
          </a:p>
        </p:txBody>
      </p:sp>
      <p:grpSp>
        <p:nvGrpSpPr>
          <p:cNvPr id="60" name="Group 59">
            <a:extLst>
              <a:ext uri="{FF2B5EF4-FFF2-40B4-BE49-F238E27FC236}">
                <a16:creationId xmlns:a16="http://schemas.microsoft.com/office/drawing/2014/main" id="{238C5DB5-6AD2-83EB-7E0B-BA8090473AB8}"/>
              </a:ext>
            </a:extLst>
          </p:cNvPr>
          <p:cNvGrpSpPr/>
          <p:nvPr/>
        </p:nvGrpSpPr>
        <p:grpSpPr>
          <a:xfrm>
            <a:off x="9658109" y="1335315"/>
            <a:ext cx="2119638" cy="945151"/>
            <a:chOff x="9658109" y="1335315"/>
            <a:chExt cx="2119638" cy="945151"/>
          </a:xfrm>
        </p:grpSpPr>
        <p:sp>
          <p:nvSpPr>
            <p:cNvPr id="61" name="Rectangle 60">
              <a:extLst>
                <a:ext uri="{FF2B5EF4-FFF2-40B4-BE49-F238E27FC236}">
                  <a16:creationId xmlns:a16="http://schemas.microsoft.com/office/drawing/2014/main" id="{40264B71-284C-7E0D-67C2-DD757BAEF7F7}"/>
                </a:ext>
              </a:extLst>
            </p:cNvPr>
            <p:cNvSpPr/>
            <p:nvPr/>
          </p:nvSpPr>
          <p:spPr>
            <a:xfrm>
              <a:off x="9658109" y="1837902"/>
              <a:ext cx="2119638" cy="442564"/>
            </a:xfrm>
            <a:prstGeom prst="rect">
              <a:avLst/>
            </a:prstGeom>
            <a:solidFill>
              <a:srgbClr val="4BC7A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latin typeface="Arial"/>
                  <a:ea typeface="+mn-ea"/>
                  <a:cs typeface="+mn-cs"/>
                </a:rPr>
                <a:t>Data</a:t>
              </a:r>
            </a:p>
          </p:txBody>
        </p:sp>
        <p:sp>
          <p:nvSpPr>
            <p:cNvPr id="62" name="Rectangle 61">
              <a:extLst>
                <a:ext uri="{FF2B5EF4-FFF2-40B4-BE49-F238E27FC236}">
                  <a16:creationId xmlns:a16="http://schemas.microsoft.com/office/drawing/2014/main" id="{7FC4320E-4F58-ABC4-DF70-6A0795D325D5}"/>
                </a:ext>
              </a:extLst>
            </p:cNvPr>
            <p:cNvSpPr/>
            <p:nvPr/>
          </p:nvSpPr>
          <p:spPr>
            <a:xfrm>
              <a:off x="9658109" y="1335315"/>
              <a:ext cx="2119638" cy="442564"/>
            </a:xfrm>
            <a:prstGeom prst="rect">
              <a:avLst/>
            </a:prstGeom>
            <a:solidFill>
              <a:srgbClr val="4BC7A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latin typeface="Arial"/>
                  <a:ea typeface="+mn-ea"/>
                  <a:cs typeface="+mn-cs"/>
                </a:rPr>
                <a:t>Application</a:t>
              </a:r>
            </a:p>
          </p:txBody>
        </p:sp>
      </p:grpSp>
    </p:spTree>
    <p:extLst>
      <p:ext uri="{BB962C8B-B14F-4D97-AF65-F5344CB8AC3E}">
        <p14:creationId xmlns:p14="http://schemas.microsoft.com/office/powerpoint/2010/main" val="27057244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anim calcmode="lin" valueType="num">
                                      <p:cBhvr additive="base">
                                        <p:cTn id="7" dur="500" fill="hold"/>
                                        <p:tgtEl>
                                          <p:spTgt spid="43"/>
                                        </p:tgtEl>
                                        <p:attrNameLst>
                                          <p:attrName>ppt_x</p:attrName>
                                        </p:attrNameLst>
                                      </p:cBhvr>
                                      <p:tavLst>
                                        <p:tav tm="0">
                                          <p:val>
                                            <p:strVal val="#ppt_x"/>
                                          </p:val>
                                        </p:tav>
                                        <p:tav tm="100000">
                                          <p:val>
                                            <p:strVal val="#ppt_x"/>
                                          </p:val>
                                        </p:tav>
                                      </p:tavLst>
                                    </p:anim>
                                    <p:anim calcmode="lin" valueType="num">
                                      <p:cBhvr additive="base">
                                        <p:cTn id="8" dur="500" fill="hold"/>
                                        <p:tgtEl>
                                          <p:spTgt spid="43"/>
                                        </p:tgtEl>
                                        <p:attrNameLst>
                                          <p:attrName>ppt_y</p:attrName>
                                        </p:attrNameLst>
                                      </p:cBhvr>
                                      <p:tavLst>
                                        <p:tav tm="0">
                                          <p:val>
                                            <p:strVal val="1+#ppt_h/2"/>
                                          </p:val>
                                        </p:tav>
                                        <p:tav tm="100000">
                                          <p:val>
                                            <p:strVal val="#ppt_y"/>
                                          </p:val>
                                        </p:tav>
                                      </p:tavLst>
                                    </p:anim>
                                  </p:childTnLst>
                                </p:cTn>
                              </p:par>
                              <p:par>
                                <p:cTn id="9" presetID="22" presetClass="entr" presetSubtype="4" fill="hold" grpId="0" nodeType="withEffect">
                                  <p:stCondLst>
                                    <p:cond delay="0"/>
                                  </p:stCondLst>
                                  <p:childTnLst>
                                    <p:set>
                                      <p:cBhvr>
                                        <p:cTn id="10" dur="1" fill="hold">
                                          <p:stCondLst>
                                            <p:cond delay="0"/>
                                          </p:stCondLst>
                                        </p:cTn>
                                        <p:tgtEl>
                                          <p:spTgt spid="58"/>
                                        </p:tgtEl>
                                        <p:attrNameLst>
                                          <p:attrName>style.visibility</p:attrName>
                                        </p:attrNameLst>
                                      </p:cBhvr>
                                      <p:to>
                                        <p:strVal val="visible"/>
                                      </p:to>
                                    </p:set>
                                    <p:animEffect transition="in" filter="wipe(down)">
                                      <p:cBhvr>
                                        <p:cTn id="11" dur="500"/>
                                        <p:tgtEl>
                                          <p:spTgt spid="58"/>
                                        </p:tgtEl>
                                      </p:cBhvr>
                                    </p:animEffect>
                                  </p:childTnLst>
                                </p:cTn>
                              </p:par>
                              <p:par>
                                <p:cTn id="12" presetID="22" presetClass="entr" presetSubtype="4" fill="hold" grpId="0" nodeType="withEffect">
                                  <p:stCondLst>
                                    <p:cond delay="0"/>
                                  </p:stCondLst>
                                  <p:childTnLst>
                                    <p:set>
                                      <p:cBhvr>
                                        <p:cTn id="13" dur="1" fill="hold">
                                          <p:stCondLst>
                                            <p:cond delay="0"/>
                                          </p:stCondLst>
                                        </p:cTn>
                                        <p:tgtEl>
                                          <p:spTgt spid="51"/>
                                        </p:tgtEl>
                                        <p:attrNameLst>
                                          <p:attrName>style.visibility</p:attrName>
                                        </p:attrNameLst>
                                      </p:cBhvr>
                                      <p:to>
                                        <p:strVal val="visible"/>
                                      </p:to>
                                    </p:set>
                                    <p:animEffect transition="in" filter="wipe(down)">
                                      <p:cBhvr>
                                        <p:cTn id="14" dur="500"/>
                                        <p:tgtEl>
                                          <p:spTgt spid="51"/>
                                        </p:tgtEl>
                                      </p:cBhvr>
                                    </p:animEffec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37"/>
                                        </p:tgtEl>
                                        <p:attrNameLst>
                                          <p:attrName>style.visibility</p:attrName>
                                        </p:attrNameLst>
                                      </p:cBhvr>
                                      <p:to>
                                        <p:strVal val="visible"/>
                                      </p:to>
                                    </p:set>
                                    <p:animEffect transition="in" filter="fade">
                                      <p:cBhvr>
                                        <p:cTn id="19" dur="1000"/>
                                        <p:tgtEl>
                                          <p:spTgt spid="37"/>
                                        </p:tgtEl>
                                      </p:cBhvr>
                                    </p:animEffect>
                                    <p:anim calcmode="lin" valueType="num">
                                      <p:cBhvr>
                                        <p:cTn id="20" dur="1000" fill="hold"/>
                                        <p:tgtEl>
                                          <p:spTgt spid="37"/>
                                        </p:tgtEl>
                                        <p:attrNameLst>
                                          <p:attrName>ppt_x</p:attrName>
                                        </p:attrNameLst>
                                      </p:cBhvr>
                                      <p:tavLst>
                                        <p:tav tm="0">
                                          <p:val>
                                            <p:strVal val="#ppt_x"/>
                                          </p:val>
                                        </p:tav>
                                        <p:tav tm="100000">
                                          <p:val>
                                            <p:strVal val="#ppt_x"/>
                                          </p:val>
                                        </p:tav>
                                      </p:tavLst>
                                    </p:anim>
                                    <p:anim calcmode="lin" valueType="num">
                                      <p:cBhvr>
                                        <p:cTn id="21" dur="1000" fill="hold"/>
                                        <p:tgtEl>
                                          <p:spTgt spid="37"/>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49"/>
                                        </p:tgtEl>
                                        <p:attrNameLst>
                                          <p:attrName>style.visibility</p:attrName>
                                        </p:attrNameLst>
                                      </p:cBhvr>
                                      <p:to>
                                        <p:strVal val="visible"/>
                                      </p:to>
                                    </p:set>
                                    <p:animEffect transition="in" filter="fade">
                                      <p:cBhvr>
                                        <p:cTn id="24" dur="1000"/>
                                        <p:tgtEl>
                                          <p:spTgt spid="49"/>
                                        </p:tgtEl>
                                      </p:cBhvr>
                                    </p:animEffect>
                                    <p:anim calcmode="lin" valueType="num">
                                      <p:cBhvr>
                                        <p:cTn id="25" dur="1000" fill="hold"/>
                                        <p:tgtEl>
                                          <p:spTgt spid="49"/>
                                        </p:tgtEl>
                                        <p:attrNameLst>
                                          <p:attrName>ppt_x</p:attrName>
                                        </p:attrNameLst>
                                      </p:cBhvr>
                                      <p:tavLst>
                                        <p:tav tm="0">
                                          <p:val>
                                            <p:strVal val="#ppt_x"/>
                                          </p:val>
                                        </p:tav>
                                        <p:tav tm="100000">
                                          <p:val>
                                            <p:strVal val="#ppt_x"/>
                                          </p:val>
                                        </p:tav>
                                      </p:tavLst>
                                    </p:anim>
                                    <p:anim calcmode="lin" valueType="num">
                                      <p:cBhvr>
                                        <p:cTn id="26" dur="1000" fill="hold"/>
                                        <p:tgtEl>
                                          <p:spTgt spid="49"/>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50"/>
                                        </p:tgtEl>
                                        <p:attrNameLst>
                                          <p:attrName>style.visibility</p:attrName>
                                        </p:attrNameLst>
                                      </p:cBhvr>
                                      <p:to>
                                        <p:strVal val="visible"/>
                                      </p:to>
                                    </p:set>
                                    <p:animEffect transition="in" filter="fade">
                                      <p:cBhvr>
                                        <p:cTn id="29" dur="1000"/>
                                        <p:tgtEl>
                                          <p:spTgt spid="50"/>
                                        </p:tgtEl>
                                      </p:cBhvr>
                                    </p:animEffect>
                                    <p:anim calcmode="lin" valueType="num">
                                      <p:cBhvr>
                                        <p:cTn id="30" dur="1000" fill="hold"/>
                                        <p:tgtEl>
                                          <p:spTgt spid="50"/>
                                        </p:tgtEl>
                                        <p:attrNameLst>
                                          <p:attrName>ppt_x</p:attrName>
                                        </p:attrNameLst>
                                      </p:cBhvr>
                                      <p:tavLst>
                                        <p:tav tm="0">
                                          <p:val>
                                            <p:strVal val="#ppt_x"/>
                                          </p:val>
                                        </p:tav>
                                        <p:tav tm="100000">
                                          <p:val>
                                            <p:strVal val="#ppt_x"/>
                                          </p:val>
                                        </p:tav>
                                      </p:tavLst>
                                    </p:anim>
                                    <p:anim calcmode="lin" valueType="num">
                                      <p:cBhvr>
                                        <p:cTn id="31" dur="1000" fill="hold"/>
                                        <p:tgtEl>
                                          <p:spTgt spid="50"/>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nodeType="clickEffect">
                                  <p:stCondLst>
                                    <p:cond delay="0"/>
                                  </p:stCondLst>
                                  <p:childTnLst>
                                    <p:set>
                                      <p:cBhvr>
                                        <p:cTn id="35" dur="1" fill="hold">
                                          <p:stCondLst>
                                            <p:cond delay="0"/>
                                          </p:stCondLst>
                                        </p:cTn>
                                        <p:tgtEl>
                                          <p:spTgt spid="34"/>
                                        </p:tgtEl>
                                        <p:attrNameLst>
                                          <p:attrName>style.visibility</p:attrName>
                                        </p:attrNameLst>
                                      </p:cBhvr>
                                      <p:to>
                                        <p:strVal val="visible"/>
                                      </p:to>
                                    </p:set>
                                    <p:anim calcmode="lin" valueType="num">
                                      <p:cBhvr additive="base">
                                        <p:cTn id="36" dur="500" fill="hold"/>
                                        <p:tgtEl>
                                          <p:spTgt spid="34"/>
                                        </p:tgtEl>
                                        <p:attrNameLst>
                                          <p:attrName>ppt_x</p:attrName>
                                        </p:attrNameLst>
                                      </p:cBhvr>
                                      <p:tavLst>
                                        <p:tav tm="0">
                                          <p:val>
                                            <p:strVal val="#ppt_x"/>
                                          </p:val>
                                        </p:tav>
                                        <p:tav tm="100000">
                                          <p:val>
                                            <p:strVal val="#ppt_x"/>
                                          </p:val>
                                        </p:tav>
                                      </p:tavLst>
                                    </p:anim>
                                    <p:anim calcmode="lin" valueType="num">
                                      <p:cBhvr additive="base">
                                        <p:cTn id="37"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grpId="0" nodeType="clickEffect">
                                  <p:stCondLst>
                                    <p:cond delay="0"/>
                                  </p:stCondLst>
                                  <p:childTnLst>
                                    <p:set>
                                      <p:cBhvr>
                                        <p:cTn id="41" dur="1" fill="hold">
                                          <p:stCondLst>
                                            <p:cond delay="0"/>
                                          </p:stCondLst>
                                        </p:cTn>
                                        <p:tgtEl>
                                          <p:spTgt spid="33"/>
                                        </p:tgtEl>
                                        <p:attrNameLst>
                                          <p:attrName>style.visibility</p:attrName>
                                        </p:attrNameLst>
                                      </p:cBhvr>
                                      <p:to>
                                        <p:strVal val="visible"/>
                                      </p:to>
                                    </p:set>
                                    <p:anim calcmode="lin" valueType="num">
                                      <p:cBhvr additive="base">
                                        <p:cTn id="42" dur="500" fill="hold"/>
                                        <p:tgtEl>
                                          <p:spTgt spid="33"/>
                                        </p:tgtEl>
                                        <p:attrNameLst>
                                          <p:attrName>ppt_x</p:attrName>
                                        </p:attrNameLst>
                                      </p:cBhvr>
                                      <p:tavLst>
                                        <p:tav tm="0">
                                          <p:val>
                                            <p:strVal val="#ppt_x"/>
                                          </p:val>
                                        </p:tav>
                                        <p:tav tm="100000">
                                          <p:val>
                                            <p:strVal val="#ppt_x"/>
                                          </p:val>
                                        </p:tav>
                                      </p:tavLst>
                                    </p:anim>
                                    <p:anim calcmode="lin" valueType="num">
                                      <p:cBhvr additive="base">
                                        <p:cTn id="43" dur="500" fill="hold"/>
                                        <p:tgtEl>
                                          <p:spTgt spid="33"/>
                                        </p:tgtEl>
                                        <p:attrNameLst>
                                          <p:attrName>ppt_y</p:attrName>
                                        </p:attrNameLst>
                                      </p:cBhvr>
                                      <p:tavLst>
                                        <p:tav tm="0">
                                          <p:val>
                                            <p:strVal val="1+#ppt_h/2"/>
                                          </p:val>
                                        </p:tav>
                                        <p:tav tm="100000">
                                          <p:val>
                                            <p:strVal val="#ppt_y"/>
                                          </p:val>
                                        </p:tav>
                                      </p:tavLst>
                                    </p:anim>
                                  </p:childTnLst>
                                </p:cTn>
                              </p:par>
                              <p:par>
                                <p:cTn id="44" presetID="2" presetClass="entr" presetSubtype="4" fill="hold" nodeType="withEffect">
                                  <p:stCondLst>
                                    <p:cond delay="0"/>
                                  </p:stCondLst>
                                  <p:childTnLst>
                                    <p:set>
                                      <p:cBhvr>
                                        <p:cTn id="45" dur="1" fill="hold">
                                          <p:stCondLst>
                                            <p:cond delay="0"/>
                                          </p:stCondLst>
                                        </p:cTn>
                                        <p:tgtEl>
                                          <p:spTgt spid="55"/>
                                        </p:tgtEl>
                                        <p:attrNameLst>
                                          <p:attrName>style.visibility</p:attrName>
                                        </p:attrNameLst>
                                      </p:cBhvr>
                                      <p:to>
                                        <p:strVal val="visible"/>
                                      </p:to>
                                    </p:set>
                                    <p:anim calcmode="lin" valueType="num">
                                      <p:cBhvr additive="base">
                                        <p:cTn id="46" dur="500" fill="hold"/>
                                        <p:tgtEl>
                                          <p:spTgt spid="55"/>
                                        </p:tgtEl>
                                        <p:attrNameLst>
                                          <p:attrName>ppt_x</p:attrName>
                                        </p:attrNameLst>
                                      </p:cBhvr>
                                      <p:tavLst>
                                        <p:tav tm="0">
                                          <p:val>
                                            <p:strVal val="#ppt_x"/>
                                          </p:val>
                                        </p:tav>
                                        <p:tav tm="100000">
                                          <p:val>
                                            <p:strVal val="#ppt_x"/>
                                          </p:val>
                                        </p:tav>
                                      </p:tavLst>
                                    </p:anim>
                                    <p:anim calcmode="lin" valueType="num">
                                      <p:cBhvr additive="base">
                                        <p:cTn id="47" dur="500" fill="hold"/>
                                        <p:tgtEl>
                                          <p:spTgt spid="55"/>
                                        </p:tgtEl>
                                        <p:attrNameLst>
                                          <p:attrName>ppt_y</p:attrName>
                                        </p:attrNameLst>
                                      </p:cBhvr>
                                      <p:tavLst>
                                        <p:tav tm="0">
                                          <p:val>
                                            <p:strVal val="1+#ppt_h/2"/>
                                          </p:val>
                                        </p:tav>
                                        <p:tav tm="100000">
                                          <p:val>
                                            <p:strVal val="#ppt_y"/>
                                          </p:val>
                                        </p:tav>
                                      </p:tavLst>
                                    </p:anim>
                                  </p:childTnLst>
                                </p:cTn>
                              </p:par>
                              <p:par>
                                <p:cTn id="48" presetID="2" presetClass="entr" presetSubtype="4" fill="hold" nodeType="withEffect">
                                  <p:stCondLst>
                                    <p:cond delay="0"/>
                                  </p:stCondLst>
                                  <p:childTnLst>
                                    <p:set>
                                      <p:cBhvr>
                                        <p:cTn id="49" dur="1" fill="hold">
                                          <p:stCondLst>
                                            <p:cond delay="0"/>
                                          </p:stCondLst>
                                        </p:cTn>
                                        <p:tgtEl>
                                          <p:spTgt spid="54"/>
                                        </p:tgtEl>
                                        <p:attrNameLst>
                                          <p:attrName>style.visibility</p:attrName>
                                        </p:attrNameLst>
                                      </p:cBhvr>
                                      <p:to>
                                        <p:strVal val="visible"/>
                                      </p:to>
                                    </p:set>
                                    <p:anim calcmode="lin" valueType="num">
                                      <p:cBhvr additive="base">
                                        <p:cTn id="50" dur="500" fill="hold"/>
                                        <p:tgtEl>
                                          <p:spTgt spid="54"/>
                                        </p:tgtEl>
                                        <p:attrNameLst>
                                          <p:attrName>ppt_x</p:attrName>
                                        </p:attrNameLst>
                                      </p:cBhvr>
                                      <p:tavLst>
                                        <p:tav tm="0">
                                          <p:val>
                                            <p:strVal val="#ppt_x"/>
                                          </p:val>
                                        </p:tav>
                                        <p:tav tm="100000">
                                          <p:val>
                                            <p:strVal val="#ppt_x"/>
                                          </p:val>
                                        </p:tav>
                                      </p:tavLst>
                                    </p:anim>
                                    <p:anim calcmode="lin" valueType="num">
                                      <p:cBhvr additive="base">
                                        <p:cTn id="51" dur="500" fill="hold"/>
                                        <p:tgtEl>
                                          <p:spTgt spid="54"/>
                                        </p:tgtEl>
                                        <p:attrNameLst>
                                          <p:attrName>ppt_y</p:attrName>
                                        </p:attrNameLst>
                                      </p:cBhvr>
                                      <p:tavLst>
                                        <p:tav tm="0">
                                          <p:val>
                                            <p:strVal val="1+#ppt_h/2"/>
                                          </p:val>
                                        </p:tav>
                                        <p:tav tm="100000">
                                          <p:val>
                                            <p:strVal val="#ppt_y"/>
                                          </p:val>
                                        </p:tav>
                                      </p:tavLst>
                                    </p:anim>
                                  </p:childTnLst>
                                </p:cTn>
                              </p:par>
                              <p:par>
                                <p:cTn id="52" presetID="2" presetClass="entr" presetSubtype="4" fill="hold" nodeType="withEffect">
                                  <p:stCondLst>
                                    <p:cond delay="0"/>
                                  </p:stCondLst>
                                  <p:childTnLst>
                                    <p:set>
                                      <p:cBhvr>
                                        <p:cTn id="53" dur="1" fill="hold">
                                          <p:stCondLst>
                                            <p:cond delay="0"/>
                                          </p:stCondLst>
                                        </p:cTn>
                                        <p:tgtEl>
                                          <p:spTgt spid="53"/>
                                        </p:tgtEl>
                                        <p:attrNameLst>
                                          <p:attrName>style.visibility</p:attrName>
                                        </p:attrNameLst>
                                      </p:cBhvr>
                                      <p:to>
                                        <p:strVal val="visible"/>
                                      </p:to>
                                    </p:set>
                                    <p:anim calcmode="lin" valueType="num">
                                      <p:cBhvr additive="base">
                                        <p:cTn id="54" dur="500" fill="hold"/>
                                        <p:tgtEl>
                                          <p:spTgt spid="53"/>
                                        </p:tgtEl>
                                        <p:attrNameLst>
                                          <p:attrName>ppt_x</p:attrName>
                                        </p:attrNameLst>
                                      </p:cBhvr>
                                      <p:tavLst>
                                        <p:tav tm="0">
                                          <p:val>
                                            <p:strVal val="#ppt_x"/>
                                          </p:val>
                                        </p:tav>
                                        <p:tav tm="100000">
                                          <p:val>
                                            <p:strVal val="#ppt_x"/>
                                          </p:val>
                                        </p:tav>
                                      </p:tavLst>
                                    </p:anim>
                                    <p:anim calcmode="lin" valueType="num">
                                      <p:cBhvr additive="base">
                                        <p:cTn id="55" dur="500" fill="hold"/>
                                        <p:tgtEl>
                                          <p:spTgt spid="53"/>
                                        </p:tgtEl>
                                        <p:attrNameLst>
                                          <p:attrName>ppt_y</p:attrName>
                                        </p:attrNameLst>
                                      </p:cBhvr>
                                      <p:tavLst>
                                        <p:tav tm="0">
                                          <p:val>
                                            <p:strVal val="1+#ppt_h/2"/>
                                          </p:val>
                                        </p:tav>
                                        <p:tav tm="100000">
                                          <p:val>
                                            <p:strVal val="#ppt_y"/>
                                          </p:val>
                                        </p:tav>
                                      </p:tavLst>
                                    </p:anim>
                                  </p:childTnLst>
                                </p:cTn>
                              </p:par>
                              <p:par>
                                <p:cTn id="56" presetID="2" presetClass="entr" presetSubtype="4" fill="hold" grpId="0" nodeType="withEffect">
                                  <p:stCondLst>
                                    <p:cond delay="0"/>
                                  </p:stCondLst>
                                  <p:childTnLst>
                                    <p:set>
                                      <p:cBhvr>
                                        <p:cTn id="57" dur="1" fill="hold">
                                          <p:stCondLst>
                                            <p:cond delay="0"/>
                                          </p:stCondLst>
                                        </p:cTn>
                                        <p:tgtEl>
                                          <p:spTgt spid="59"/>
                                        </p:tgtEl>
                                        <p:attrNameLst>
                                          <p:attrName>style.visibility</p:attrName>
                                        </p:attrNameLst>
                                      </p:cBhvr>
                                      <p:to>
                                        <p:strVal val="visible"/>
                                      </p:to>
                                    </p:set>
                                    <p:anim calcmode="lin" valueType="num">
                                      <p:cBhvr additive="base">
                                        <p:cTn id="58" dur="500" fill="hold"/>
                                        <p:tgtEl>
                                          <p:spTgt spid="59"/>
                                        </p:tgtEl>
                                        <p:attrNameLst>
                                          <p:attrName>ppt_x</p:attrName>
                                        </p:attrNameLst>
                                      </p:cBhvr>
                                      <p:tavLst>
                                        <p:tav tm="0">
                                          <p:val>
                                            <p:strVal val="#ppt_x"/>
                                          </p:val>
                                        </p:tav>
                                        <p:tav tm="100000">
                                          <p:val>
                                            <p:strVal val="#ppt_x"/>
                                          </p:val>
                                        </p:tav>
                                      </p:tavLst>
                                    </p:anim>
                                    <p:anim calcmode="lin" valueType="num">
                                      <p:cBhvr additive="base">
                                        <p:cTn id="59" dur="500" fill="hold"/>
                                        <p:tgtEl>
                                          <p:spTgt spid="59"/>
                                        </p:tgtEl>
                                        <p:attrNameLst>
                                          <p:attrName>ppt_y</p:attrName>
                                        </p:attrNameLst>
                                      </p:cBhvr>
                                      <p:tavLst>
                                        <p:tav tm="0">
                                          <p:val>
                                            <p:strVal val="1+#ppt_h/2"/>
                                          </p:val>
                                        </p:tav>
                                        <p:tav tm="100000">
                                          <p:val>
                                            <p:strVal val="#ppt_y"/>
                                          </p:val>
                                        </p:tav>
                                      </p:tavLst>
                                    </p:anim>
                                  </p:childTnLst>
                                </p:cTn>
                              </p:par>
                              <p:par>
                                <p:cTn id="60" presetID="2" presetClass="entr" presetSubtype="4" fill="hold" grpId="0" nodeType="withEffect">
                                  <p:stCondLst>
                                    <p:cond delay="0"/>
                                  </p:stCondLst>
                                  <p:childTnLst>
                                    <p:set>
                                      <p:cBhvr>
                                        <p:cTn id="61" dur="1" fill="hold">
                                          <p:stCondLst>
                                            <p:cond delay="0"/>
                                          </p:stCondLst>
                                        </p:cTn>
                                        <p:tgtEl>
                                          <p:spTgt spid="57"/>
                                        </p:tgtEl>
                                        <p:attrNameLst>
                                          <p:attrName>style.visibility</p:attrName>
                                        </p:attrNameLst>
                                      </p:cBhvr>
                                      <p:to>
                                        <p:strVal val="visible"/>
                                      </p:to>
                                    </p:set>
                                    <p:anim calcmode="lin" valueType="num">
                                      <p:cBhvr additive="base">
                                        <p:cTn id="62" dur="500" fill="hold"/>
                                        <p:tgtEl>
                                          <p:spTgt spid="57"/>
                                        </p:tgtEl>
                                        <p:attrNameLst>
                                          <p:attrName>ppt_x</p:attrName>
                                        </p:attrNameLst>
                                      </p:cBhvr>
                                      <p:tavLst>
                                        <p:tav tm="0">
                                          <p:val>
                                            <p:strVal val="#ppt_x"/>
                                          </p:val>
                                        </p:tav>
                                        <p:tav tm="100000">
                                          <p:val>
                                            <p:strVal val="#ppt_x"/>
                                          </p:val>
                                        </p:tav>
                                      </p:tavLst>
                                    </p:anim>
                                    <p:anim calcmode="lin" valueType="num">
                                      <p:cBhvr additive="base">
                                        <p:cTn id="63" dur="500" fill="hold"/>
                                        <p:tgtEl>
                                          <p:spTgt spid="57"/>
                                        </p:tgtEl>
                                        <p:attrNameLst>
                                          <p:attrName>ppt_y</p:attrName>
                                        </p:attrNameLst>
                                      </p:cBhvr>
                                      <p:tavLst>
                                        <p:tav tm="0">
                                          <p:val>
                                            <p:strVal val="1+#ppt_h/2"/>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2" presetClass="entr" presetSubtype="4" fill="hold" nodeType="clickEffect">
                                  <p:stCondLst>
                                    <p:cond delay="0"/>
                                  </p:stCondLst>
                                  <p:childTnLst>
                                    <p:set>
                                      <p:cBhvr>
                                        <p:cTn id="67" dur="1" fill="hold">
                                          <p:stCondLst>
                                            <p:cond delay="0"/>
                                          </p:stCondLst>
                                        </p:cTn>
                                        <p:tgtEl>
                                          <p:spTgt spid="60"/>
                                        </p:tgtEl>
                                        <p:attrNameLst>
                                          <p:attrName>style.visibility</p:attrName>
                                        </p:attrNameLst>
                                      </p:cBhvr>
                                      <p:to>
                                        <p:strVal val="visible"/>
                                      </p:to>
                                    </p:set>
                                    <p:anim calcmode="lin" valueType="num">
                                      <p:cBhvr additive="base">
                                        <p:cTn id="68" dur="500" fill="hold"/>
                                        <p:tgtEl>
                                          <p:spTgt spid="60"/>
                                        </p:tgtEl>
                                        <p:attrNameLst>
                                          <p:attrName>ppt_x</p:attrName>
                                        </p:attrNameLst>
                                      </p:cBhvr>
                                      <p:tavLst>
                                        <p:tav tm="0">
                                          <p:val>
                                            <p:strVal val="#ppt_x"/>
                                          </p:val>
                                        </p:tav>
                                        <p:tav tm="100000">
                                          <p:val>
                                            <p:strVal val="#ppt_x"/>
                                          </p:val>
                                        </p:tav>
                                      </p:tavLst>
                                    </p:anim>
                                    <p:anim calcmode="lin" valueType="num">
                                      <p:cBhvr additive="base">
                                        <p:cTn id="69" dur="500" fill="hold"/>
                                        <p:tgtEl>
                                          <p:spTgt spid="60"/>
                                        </p:tgtEl>
                                        <p:attrNameLst>
                                          <p:attrName>ppt_y</p:attrName>
                                        </p:attrNameLst>
                                      </p:cBhvr>
                                      <p:tavLst>
                                        <p:tav tm="0">
                                          <p:val>
                                            <p:strVal val="1+#ppt_h/2"/>
                                          </p:val>
                                        </p:tav>
                                        <p:tav tm="100000">
                                          <p:val>
                                            <p:strVal val="#ppt_y"/>
                                          </p:val>
                                        </p:tav>
                                      </p:tavLst>
                                    </p:anim>
                                  </p:childTnLst>
                                </p:cTn>
                              </p:par>
                              <p:par>
                                <p:cTn id="70" presetID="42" presetClass="entr" presetSubtype="0" fill="hold" grpId="0" nodeType="withEffect">
                                  <p:stCondLst>
                                    <p:cond delay="0"/>
                                  </p:stCondLst>
                                  <p:childTnLst>
                                    <p:set>
                                      <p:cBhvr>
                                        <p:cTn id="71" dur="1" fill="hold">
                                          <p:stCondLst>
                                            <p:cond delay="0"/>
                                          </p:stCondLst>
                                        </p:cTn>
                                        <p:tgtEl>
                                          <p:spTgt spid="56"/>
                                        </p:tgtEl>
                                        <p:attrNameLst>
                                          <p:attrName>style.visibility</p:attrName>
                                        </p:attrNameLst>
                                      </p:cBhvr>
                                      <p:to>
                                        <p:strVal val="visible"/>
                                      </p:to>
                                    </p:set>
                                    <p:animEffect transition="in" filter="fade">
                                      <p:cBhvr>
                                        <p:cTn id="72" dur="1000"/>
                                        <p:tgtEl>
                                          <p:spTgt spid="56"/>
                                        </p:tgtEl>
                                      </p:cBhvr>
                                    </p:animEffect>
                                    <p:anim calcmode="lin" valueType="num">
                                      <p:cBhvr>
                                        <p:cTn id="73" dur="1000" fill="hold"/>
                                        <p:tgtEl>
                                          <p:spTgt spid="56"/>
                                        </p:tgtEl>
                                        <p:attrNameLst>
                                          <p:attrName>ppt_x</p:attrName>
                                        </p:attrNameLst>
                                      </p:cBhvr>
                                      <p:tavLst>
                                        <p:tav tm="0">
                                          <p:val>
                                            <p:strVal val="#ppt_x"/>
                                          </p:val>
                                        </p:tav>
                                        <p:tav tm="100000">
                                          <p:val>
                                            <p:strVal val="#ppt_x"/>
                                          </p:val>
                                        </p:tav>
                                      </p:tavLst>
                                    </p:anim>
                                    <p:anim calcmode="lin" valueType="num">
                                      <p:cBhvr>
                                        <p:cTn id="74" dur="1000" fill="hold"/>
                                        <p:tgtEl>
                                          <p:spTgt spid="56"/>
                                        </p:tgtEl>
                                        <p:attrNameLst>
                                          <p:attrName>ppt_y</p:attrName>
                                        </p:attrNameLst>
                                      </p:cBhvr>
                                      <p:tavLst>
                                        <p:tav tm="0">
                                          <p:val>
                                            <p:strVal val="#ppt_y+.1"/>
                                          </p:val>
                                        </p:tav>
                                        <p:tav tm="100000">
                                          <p:val>
                                            <p:strVal val="#ppt_y"/>
                                          </p:val>
                                        </p:tav>
                                      </p:tavLst>
                                    </p:anim>
                                  </p:childTnLst>
                                </p:cTn>
                              </p:par>
                              <p:par>
                                <p:cTn id="75" presetID="42" presetClass="entr" presetSubtype="0" fill="hold" nodeType="withEffect">
                                  <p:stCondLst>
                                    <p:cond delay="0"/>
                                  </p:stCondLst>
                                  <p:childTnLst>
                                    <p:set>
                                      <p:cBhvr>
                                        <p:cTn id="76" dur="1" fill="hold">
                                          <p:stCondLst>
                                            <p:cond delay="0"/>
                                          </p:stCondLst>
                                        </p:cTn>
                                        <p:tgtEl>
                                          <p:spTgt spid="52"/>
                                        </p:tgtEl>
                                        <p:attrNameLst>
                                          <p:attrName>style.visibility</p:attrName>
                                        </p:attrNameLst>
                                      </p:cBhvr>
                                      <p:to>
                                        <p:strVal val="visible"/>
                                      </p:to>
                                    </p:set>
                                    <p:animEffect transition="in" filter="fade">
                                      <p:cBhvr>
                                        <p:cTn id="77" dur="1000"/>
                                        <p:tgtEl>
                                          <p:spTgt spid="52"/>
                                        </p:tgtEl>
                                      </p:cBhvr>
                                    </p:animEffect>
                                    <p:anim calcmode="lin" valueType="num">
                                      <p:cBhvr>
                                        <p:cTn id="78" dur="1000" fill="hold"/>
                                        <p:tgtEl>
                                          <p:spTgt spid="52"/>
                                        </p:tgtEl>
                                        <p:attrNameLst>
                                          <p:attrName>ppt_x</p:attrName>
                                        </p:attrNameLst>
                                      </p:cBhvr>
                                      <p:tavLst>
                                        <p:tav tm="0">
                                          <p:val>
                                            <p:strVal val="#ppt_x"/>
                                          </p:val>
                                        </p:tav>
                                        <p:tav tm="100000">
                                          <p:val>
                                            <p:strVal val="#ppt_x"/>
                                          </p:val>
                                        </p:tav>
                                      </p:tavLst>
                                    </p:anim>
                                    <p:anim calcmode="lin" valueType="num">
                                      <p:cBhvr>
                                        <p:cTn id="79" dur="1000" fill="hold"/>
                                        <p:tgtEl>
                                          <p:spTgt spid="5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49" grpId="0" animBg="1"/>
      <p:bldP spid="50" grpId="0"/>
      <p:bldP spid="51" grpId="0"/>
      <p:bldP spid="56" grpId="0" animBg="1"/>
      <p:bldP spid="57" grpId="0"/>
      <p:bldP spid="58" grpId="0" animBg="1"/>
      <p:bldP spid="59"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t>What is Cloud Foundry</a:t>
            </a:r>
          </a:p>
        </p:txBody>
      </p:sp>
      <p:sp>
        <p:nvSpPr>
          <p:cNvPr id="27" name="TextBox 26">
            <a:extLst>
              <a:ext uri="{FF2B5EF4-FFF2-40B4-BE49-F238E27FC236}">
                <a16:creationId xmlns:a16="http://schemas.microsoft.com/office/drawing/2014/main" id="{112568FB-C280-9E1B-718D-E01C9D245C3E}"/>
              </a:ext>
            </a:extLst>
          </p:cNvPr>
          <p:cNvSpPr txBox="1"/>
          <p:nvPr/>
        </p:nvSpPr>
        <p:spPr>
          <a:xfrm>
            <a:off x="1145136" y="1063129"/>
            <a:ext cx="6923350" cy="400110"/>
          </a:xfrm>
          <a:prstGeom prst="rect">
            <a:avLst/>
          </a:prstGeom>
          <a:noFill/>
        </p:spPr>
        <p:txBody>
          <a:bodyPr wrap="square" rtlCol="0">
            <a:spAutoFit/>
          </a:bodyPr>
          <a:lstStyle/>
          <a:p>
            <a:pPr defTabSz="914400"/>
            <a:r>
              <a:rPr lang="en-US" sz="2000" b="1" dirty="0">
                <a:solidFill>
                  <a:schemeClr val="bg1"/>
                </a:solidFill>
                <a:latin typeface="Arial"/>
              </a:rPr>
              <a:t>Support full development lifecycle</a:t>
            </a:r>
          </a:p>
        </p:txBody>
      </p:sp>
      <p:pic>
        <p:nvPicPr>
          <p:cNvPr id="28" name="Picture 4" descr="StrongLoop - Deploying LoopBack mBaaS on Cloud Foundry">
            <a:extLst>
              <a:ext uri="{FF2B5EF4-FFF2-40B4-BE49-F238E27FC236}">
                <a16:creationId xmlns:a16="http://schemas.microsoft.com/office/drawing/2014/main" id="{2FEF9C3F-6CDE-8860-B353-4BD5806F240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55321" y="1338263"/>
            <a:ext cx="3058543" cy="3058543"/>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2B90C5BD-14D5-4C66-9B23-8F99C578A445}"/>
              </a:ext>
            </a:extLst>
          </p:cNvPr>
          <p:cNvSpPr txBox="1"/>
          <p:nvPr/>
        </p:nvSpPr>
        <p:spPr>
          <a:xfrm>
            <a:off x="655321" y="4302513"/>
            <a:ext cx="3327743" cy="1703095"/>
          </a:xfrm>
          <a:prstGeom prst="rect">
            <a:avLst/>
          </a:prstGeom>
          <a:noFill/>
        </p:spPr>
        <p:txBody>
          <a:bodyPr wrap="square" rtlCol="0">
            <a:spAutoFit/>
          </a:bodyPr>
          <a:lstStyle/>
          <a:p>
            <a:pPr defTabSz="914400">
              <a:lnSpc>
                <a:spcPct val="150000"/>
              </a:lnSpc>
            </a:pPr>
            <a:r>
              <a:rPr lang="en-US" sz="1800" dirty="0">
                <a:solidFill>
                  <a:schemeClr val="bg1"/>
                </a:solidFill>
                <a:latin typeface="Arial"/>
              </a:rPr>
              <a:t>Continuous Delivery (CD) = Code </a:t>
            </a:r>
            <a:r>
              <a:rPr lang="en-US" sz="1800" dirty="0">
                <a:solidFill>
                  <a:schemeClr val="bg1"/>
                </a:solidFill>
                <a:latin typeface="Arial"/>
                <a:sym typeface="Wingdings" panose="05000000000000000000" pitchFamily="2" charset="2"/>
              </a:rPr>
              <a:t> Push  Test  Build</a:t>
            </a:r>
          </a:p>
          <a:p>
            <a:pPr defTabSz="914400">
              <a:lnSpc>
                <a:spcPct val="150000"/>
              </a:lnSpc>
            </a:pPr>
            <a:r>
              <a:rPr lang="en-US" sz="1800" dirty="0">
                <a:solidFill>
                  <a:schemeClr val="bg1"/>
                </a:solidFill>
                <a:latin typeface="Arial"/>
                <a:sym typeface="Wingdings" panose="05000000000000000000" pitchFamily="2" charset="2"/>
              </a:rPr>
              <a:t>Continuous Integration (CI) = Dev  Quality  Production</a:t>
            </a:r>
            <a:r>
              <a:rPr lang="en-US" sz="1800" dirty="0">
                <a:solidFill>
                  <a:schemeClr val="bg1"/>
                </a:solidFill>
                <a:latin typeface="Arial"/>
              </a:rPr>
              <a:t> </a:t>
            </a:r>
          </a:p>
        </p:txBody>
      </p:sp>
      <p:grpSp>
        <p:nvGrpSpPr>
          <p:cNvPr id="30" name="Group 29">
            <a:extLst>
              <a:ext uri="{FF2B5EF4-FFF2-40B4-BE49-F238E27FC236}">
                <a16:creationId xmlns:a16="http://schemas.microsoft.com/office/drawing/2014/main" id="{7700C03C-CFC6-80F0-2FF6-4D3875D767CC}"/>
              </a:ext>
            </a:extLst>
          </p:cNvPr>
          <p:cNvGrpSpPr>
            <a:grpSpLocks noChangeAspect="1"/>
          </p:cNvGrpSpPr>
          <p:nvPr/>
        </p:nvGrpSpPr>
        <p:grpSpPr>
          <a:xfrm>
            <a:off x="5817279" y="1794128"/>
            <a:ext cx="4359077" cy="4556027"/>
            <a:chOff x="2740025" y="1176338"/>
            <a:chExt cx="3443288" cy="3598862"/>
          </a:xfrm>
        </p:grpSpPr>
        <p:sp>
          <p:nvSpPr>
            <p:cNvPr id="31" name="Freeform 8">
              <a:extLst>
                <a:ext uri="{FF2B5EF4-FFF2-40B4-BE49-F238E27FC236}">
                  <a16:creationId xmlns:a16="http://schemas.microsoft.com/office/drawing/2014/main" id="{A7D7ADD4-3F4E-19A9-069D-69A0D7DAF3E7}"/>
                </a:ext>
              </a:extLst>
            </p:cNvPr>
            <p:cNvSpPr>
              <a:spLocks/>
            </p:cNvSpPr>
            <p:nvPr/>
          </p:nvSpPr>
          <p:spPr bwMode="auto">
            <a:xfrm>
              <a:off x="4587875" y="2592388"/>
              <a:ext cx="1595438" cy="2182812"/>
            </a:xfrm>
            <a:custGeom>
              <a:avLst/>
              <a:gdLst>
                <a:gd name="T0" fmla="*/ 5422 w 8041"/>
                <a:gd name="T1" fmla="*/ 142 h 11002"/>
                <a:gd name="T2" fmla="*/ 5443 w 8041"/>
                <a:gd name="T3" fmla="*/ 95 h 11002"/>
                <a:gd name="T4" fmla="*/ 5471 w 8041"/>
                <a:gd name="T5" fmla="*/ 58 h 11002"/>
                <a:gd name="T6" fmla="*/ 5509 w 8041"/>
                <a:gd name="T7" fmla="*/ 30 h 11002"/>
                <a:gd name="T8" fmla="*/ 5558 w 8041"/>
                <a:gd name="T9" fmla="*/ 10 h 11002"/>
                <a:gd name="T10" fmla="*/ 5617 w 8041"/>
                <a:gd name="T11" fmla="*/ 1 h 11002"/>
                <a:gd name="T12" fmla="*/ 5687 w 8041"/>
                <a:gd name="T13" fmla="*/ 3 h 11002"/>
                <a:gd name="T14" fmla="*/ 7717 w 8041"/>
                <a:gd name="T15" fmla="*/ 1152 h 11002"/>
                <a:gd name="T16" fmla="*/ 7837 w 8041"/>
                <a:gd name="T17" fmla="*/ 1260 h 11002"/>
                <a:gd name="T18" fmla="*/ 7932 w 8041"/>
                <a:gd name="T19" fmla="*/ 1388 h 11002"/>
                <a:gd name="T20" fmla="*/ 8001 w 8041"/>
                <a:gd name="T21" fmla="*/ 1536 h 11002"/>
                <a:gd name="T22" fmla="*/ 8041 w 8041"/>
                <a:gd name="T23" fmla="*/ 1707 h 11002"/>
                <a:gd name="T24" fmla="*/ 8041 w 8041"/>
                <a:gd name="T25" fmla="*/ 7549 h 11002"/>
                <a:gd name="T26" fmla="*/ 8038 w 8041"/>
                <a:gd name="T27" fmla="*/ 7640 h 11002"/>
                <a:gd name="T28" fmla="*/ 8023 w 8041"/>
                <a:gd name="T29" fmla="*/ 7722 h 11002"/>
                <a:gd name="T30" fmla="*/ 7997 w 8041"/>
                <a:gd name="T31" fmla="*/ 7793 h 11002"/>
                <a:gd name="T32" fmla="*/ 7961 w 8041"/>
                <a:gd name="T33" fmla="*/ 7857 h 11002"/>
                <a:gd name="T34" fmla="*/ 7913 w 8041"/>
                <a:gd name="T35" fmla="*/ 7912 h 11002"/>
                <a:gd name="T36" fmla="*/ 7854 w 8041"/>
                <a:gd name="T37" fmla="*/ 7957 h 11002"/>
                <a:gd name="T38" fmla="*/ 7786 w 8041"/>
                <a:gd name="T39" fmla="*/ 7995 h 11002"/>
                <a:gd name="T40" fmla="*/ 2632 w 8041"/>
                <a:gd name="T41" fmla="*/ 10958 h 11002"/>
                <a:gd name="T42" fmla="*/ 2478 w 8041"/>
                <a:gd name="T43" fmla="*/ 10995 h 11002"/>
                <a:gd name="T44" fmla="*/ 2329 w 8041"/>
                <a:gd name="T45" fmla="*/ 11000 h 11002"/>
                <a:gd name="T46" fmla="*/ 2184 w 8041"/>
                <a:gd name="T47" fmla="*/ 10968 h 11002"/>
                <a:gd name="T48" fmla="*/ 66 w 8041"/>
                <a:gd name="T49" fmla="*/ 9752 h 11002"/>
                <a:gd name="T50" fmla="*/ 32 w 8041"/>
                <a:gd name="T51" fmla="*/ 9697 h 11002"/>
                <a:gd name="T52" fmla="*/ 10 w 8041"/>
                <a:gd name="T53" fmla="*/ 9643 h 11002"/>
                <a:gd name="T54" fmla="*/ 0 w 8041"/>
                <a:gd name="T55" fmla="*/ 9589 h 11002"/>
                <a:gd name="T56" fmla="*/ 3 w 8041"/>
                <a:gd name="T57" fmla="*/ 9535 h 11002"/>
                <a:gd name="T58" fmla="*/ 19 w 8041"/>
                <a:gd name="T59" fmla="*/ 9482 h 11002"/>
                <a:gd name="T60" fmla="*/ 49 w 8041"/>
                <a:gd name="T61" fmla="*/ 9429 h 11002"/>
                <a:gd name="T62" fmla="*/ 95 w 8041"/>
                <a:gd name="T63" fmla="*/ 9378 h 11002"/>
                <a:gd name="T64" fmla="*/ 1865 w 8041"/>
                <a:gd name="T65" fmla="*/ 8377 h 11002"/>
                <a:gd name="T66" fmla="*/ 1979 w 8041"/>
                <a:gd name="T67" fmla="*/ 8294 h 11002"/>
                <a:gd name="T68" fmla="*/ 2078 w 8041"/>
                <a:gd name="T69" fmla="*/ 8199 h 11002"/>
                <a:gd name="T70" fmla="*/ 2161 w 8041"/>
                <a:gd name="T71" fmla="*/ 8090 h 11002"/>
                <a:gd name="T72" fmla="*/ 2229 w 8041"/>
                <a:gd name="T73" fmla="*/ 7970 h 11002"/>
                <a:gd name="T74" fmla="*/ 2282 w 8041"/>
                <a:gd name="T75" fmla="*/ 7837 h 11002"/>
                <a:gd name="T76" fmla="*/ 2321 w 8041"/>
                <a:gd name="T77" fmla="*/ 7691 h 11002"/>
                <a:gd name="T78" fmla="*/ 2344 w 8041"/>
                <a:gd name="T79" fmla="*/ 7533 h 11002"/>
                <a:gd name="T80" fmla="*/ 2354 w 8041"/>
                <a:gd name="T81" fmla="*/ 7365 h 11002"/>
                <a:gd name="T82" fmla="*/ 2334 w 8041"/>
                <a:gd name="T83" fmla="*/ 4845 h 11002"/>
                <a:gd name="T84" fmla="*/ 2351 w 8041"/>
                <a:gd name="T85" fmla="*/ 4763 h 11002"/>
                <a:gd name="T86" fmla="*/ 2380 w 8041"/>
                <a:gd name="T87" fmla="*/ 4686 h 11002"/>
                <a:gd name="T88" fmla="*/ 2421 w 8041"/>
                <a:gd name="T89" fmla="*/ 4611 h 11002"/>
                <a:gd name="T90" fmla="*/ 2479 w 8041"/>
                <a:gd name="T91" fmla="*/ 4539 h 11002"/>
                <a:gd name="T92" fmla="*/ 2553 w 8041"/>
                <a:gd name="T93" fmla="*/ 4469 h 11002"/>
                <a:gd name="T94" fmla="*/ 2644 w 8041"/>
                <a:gd name="T95" fmla="*/ 4398 h 11002"/>
                <a:gd name="T96" fmla="*/ 4866 w 8041"/>
                <a:gd name="T97" fmla="*/ 3097 h 11002"/>
                <a:gd name="T98" fmla="*/ 5000 w 8041"/>
                <a:gd name="T99" fmla="*/ 3022 h 11002"/>
                <a:gd name="T100" fmla="*/ 5116 w 8041"/>
                <a:gd name="T101" fmla="*/ 2935 h 11002"/>
                <a:gd name="T102" fmla="*/ 5212 w 8041"/>
                <a:gd name="T103" fmla="*/ 2835 h 11002"/>
                <a:gd name="T104" fmla="*/ 5290 w 8041"/>
                <a:gd name="T105" fmla="*/ 2723 h 11002"/>
                <a:gd name="T106" fmla="*/ 5350 w 8041"/>
                <a:gd name="T107" fmla="*/ 2598 h 11002"/>
                <a:gd name="T108" fmla="*/ 5391 w 8041"/>
                <a:gd name="T109" fmla="*/ 2462 h 11002"/>
                <a:gd name="T110" fmla="*/ 5412 w 8041"/>
                <a:gd name="T111" fmla="*/ 2313 h 11002"/>
                <a:gd name="T112" fmla="*/ 5417 w 8041"/>
                <a:gd name="T113" fmla="*/ 2150 h 11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041" h="11002">
                  <a:moveTo>
                    <a:pt x="5408" y="210"/>
                  </a:moveTo>
                  <a:lnTo>
                    <a:pt x="5412" y="182"/>
                  </a:lnTo>
                  <a:lnTo>
                    <a:pt x="5418" y="154"/>
                  </a:lnTo>
                  <a:lnTo>
                    <a:pt x="5422" y="142"/>
                  </a:lnTo>
                  <a:lnTo>
                    <a:pt x="5426" y="129"/>
                  </a:lnTo>
                  <a:lnTo>
                    <a:pt x="5431" y="118"/>
                  </a:lnTo>
                  <a:lnTo>
                    <a:pt x="5436" y="107"/>
                  </a:lnTo>
                  <a:lnTo>
                    <a:pt x="5443" y="95"/>
                  </a:lnTo>
                  <a:lnTo>
                    <a:pt x="5448" y="85"/>
                  </a:lnTo>
                  <a:lnTo>
                    <a:pt x="5455" y="76"/>
                  </a:lnTo>
                  <a:lnTo>
                    <a:pt x="5463" y="67"/>
                  </a:lnTo>
                  <a:lnTo>
                    <a:pt x="5471" y="58"/>
                  </a:lnTo>
                  <a:lnTo>
                    <a:pt x="5480" y="50"/>
                  </a:lnTo>
                  <a:lnTo>
                    <a:pt x="5489" y="42"/>
                  </a:lnTo>
                  <a:lnTo>
                    <a:pt x="5499" y="35"/>
                  </a:lnTo>
                  <a:lnTo>
                    <a:pt x="5509" y="30"/>
                  </a:lnTo>
                  <a:lnTo>
                    <a:pt x="5521" y="24"/>
                  </a:lnTo>
                  <a:lnTo>
                    <a:pt x="5532" y="18"/>
                  </a:lnTo>
                  <a:lnTo>
                    <a:pt x="5545" y="14"/>
                  </a:lnTo>
                  <a:lnTo>
                    <a:pt x="5558" y="10"/>
                  </a:lnTo>
                  <a:lnTo>
                    <a:pt x="5572" y="7"/>
                  </a:lnTo>
                  <a:lnTo>
                    <a:pt x="5586" y="4"/>
                  </a:lnTo>
                  <a:lnTo>
                    <a:pt x="5601" y="3"/>
                  </a:lnTo>
                  <a:lnTo>
                    <a:pt x="5617" y="1"/>
                  </a:lnTo>
                  <a:lnTo>
                    <a:pt x="5634" y="0"/>
                  </a:lnTo>
                  <a:lnTo>
                    <a:pt x="5651" y="0"/>
                  </a:lnTo>
                  <a:lnTo>
                    <a:pt x="5669" y="1"/>
                  </a:lnTo>
                  <a:lnTo>
                    <a:pt x="5687" y="3"/>
                  </a:lnTo>
                  <a:lnTo>
                    <a:pt x="5706" y="5"/>
                  </a:lnTo>
                  <a:lnTo>
                    <a:pt x="5727" y="7"/>
                  </a:lnTo>
                  <a:lnTo>
                    <a:pt x="5747" y="10"/>
                  </a:lnTo>
                  <a:lnTo>
                    <a:pt x="7717" y="1152"/>
                  </a:lnTo>
                  <a:lnTo>
                    <a:pt x="7750" y="1177"/>
                  </a:lnTo>
                  <a:lnTo>
                    <a:pt x="7781" y="1203"/>
                  </a:lnTo>
                  <a:lnTo>
                    <a:pt x="7810" y="1231"/>
                  </a:lnTo>
                  <a:lnTo>
                    <a:pt x="7837" y="1260"/>
                  </a:lnTo>
                  <a:lnTo>
                    <a:pt x="7865" y="1290"/>
                  </a:lnTo>
                  <a:lnTo>
                    <a:pt x="7888" y="1321"/>
                  </a:lnTo>
                  <a:lnTo>
                    <a:pt x="7912" y="1354"/>
                  </a:lnTo>
                  <a:lnTo>
                    <a:pt x="7932" y="1388"/>
                  </a:lnTo>
                  <a:lnTo>
                    <a:pt x="7953" y="1423"/>
                  </a:lnTo>
                  <a:lnTo>
                    <a:pt x="7971" y="1459"/>
                  </a:lnTo>
                  <a:lnTo>
                    <a:pt x="7987" y="1498"/>
                  </a:lnTo>
                  <a:lnTo>
                    <a:pt x="8001" y="1536"/>
                  </a:lnTo>
                  <a:lnTo>
                    <a:pt x="8014" y="1577"/>
                  </a:lnTo>
                  <a:lnTo>
                    <a:pt x="8024" y="1619"/>
                  </a:lnTo>
                  <a:lnTo>
                    <a:pt x="8033" y="1662"/>
                  </a:lnTo>
                  <a:lnTo>
                    <a:pt x="8041" y="1707"/>
                  </a:lnTo>
                  <a:lnTo>
                    <a:pt x="8036" y="7477"/>
                  </a:lnTo>
                  <a:lnTo>
                    <a:pt x="8039" y="7502"/>
                  </a:lnTo>
                  <a:lnTo>
                    <a:pt x="8040" y="7526"/>
                  </a:lnTo>
                  <a:lnTo>
                    <a:pt x="8041" y="7549"/>
                  </a:lnTo>
                  <a:lnTo>
                    <a:pt x="8041" y="7573"/>
                  </a:lnTo>
                  <a:lnTo>
                    <a:pt x="8040" y="7596"/>
                  </a:lnTo>
                  <a:lnTo>
                    <a:pt x="8039" y="7619"/>
                  </a:lnTo>
                  <a:lnTo>
                    <a:pt x="8038" y="7640"/>
                  </a:lnTo>
                  <a:lnTo>
                    <a:pt x="8034" y="7662"/>
                  </a:lnTo>
                  <a:lnTo>
                    <a:pt x="8031" y="7682"/>
                  </a:lnTo>
                  <a:lnTo>
                    <a:pt x="8027" y="7701"/>
                  </a:lnTo>
                  <a:lnTo>
                    <a:pt x="8023" y="7722"/>
                  </a:lnTo>
                  <a:lnTo>
                    <a:pt x="8017" y="7740"/>
                  </a:lnTo>
                  <a:lnTo>
                    <a:pt x="8012" y="7758"/>
                  </a:lnTo>
                  <a:lnTo>
                    <a:pt x="8005" y="7776"/>
                  </a:lnTo>
                  <a:lnTo>
                    <a:pt x="7997" y="7793"/>
                  </a:lnTo>
                  <a:lnTo>
                    <a:pt x="7989" y="7810"/>
                  </a:lnTo>
                  <a:lnTo>
                    <a:pt x="7980" y="7826"/>
                  </a:lnTo>
                  <a:lnTo>
                    <a:pt x="7971" y="7842"/>
                  </a:lnTo>
                  <a:lnTo>
                    <a:pt x="7961" y="7857"/>
                  </a:lnTo>
                  <a:lnTo>
                    <a:pt x="7949" y="7871"/>
                  </a:lnTo>
                  <a:lnTo>
                    <a:pt x="7938" y="7886"/>
                  </a:lnTo>
                  <a:lnTo>
                    <a:pt x="7926" y="7898"/>
                  </a:lnTo>
                  <a:lnTo>
                    <a:pt x="7913" y="7912"/>
                  </a:lnTo>
                  <a:lnTo>
                    <a:pt x="7900" y="7925"/>
                  </a:lnTo>
                  <a:lnTo>
                    <a:pt x="7885" y="7936"/>
                  </a:lnTo>
                  <a:lnTo>
                    <a:pt x="7870" y="7947"/>
                  </a:lnTo>
                  <a:lnTo>
                    <a:pt x="7854" y="7957"/>
                  </a:lnTo>
                  <a:lnTo>
                    <a:pt x="7839" y="7968"/>
                  </a:lnTo>
                  <a:lnTo>
                    <a:pt x="7822" y="7978"/>
                  </a:lnTo>
                  <a:lnTo>
                    <a:pt x="7805" y="7987"/>
                  </a:lnTo>
                  <a:lnTo>
                    <a:pt x="7786" y="7995"/>
                  </a:lnTo>
                  <a:lnTo>
                    <a:pt x="7767" y="8003"/>
                  </a:lnTo>
                  <a:lnTo>
                    <a:pt x="2710" y="10927"/>
                  </a:lnTo>
                  <a:lnTo>
                    <a:pt x="2670" y="10944"/>
                  </a:lnTo>
                  <a:lnTo>
                    <a:pt x="2632" y="10958"/>
                  </a:lnTo>
                  <a:lnTo>
                    <a:pt x="2592" y="10971"/>
                  </a:lnTo>
                  <a:lnTo>
                    <a:pt x="2554" y="10982"/>
                  </a:lnTo>
                  <a:lnTo>
                    <a:pt x="2516" y="10990"/>
                  </a:lnTo>
                  <a:lnTo>
                    <a:pt x="2478" y="10995"/>
                  </a:lnTo>
                  <a:lnTo>
                    <a:pt x="2441" y="11000"/>
                  </a:lnTo>
                  <a:lnTo>
                    <a:pt x="2403" y="11002"/>
                  </a:lnTo>
                  <a:lnTo>
                    <a:pt x="2366" y="11002"/>
                  </a:lnTo>
                  <a:lnTo>
                    <a:pt x="2329" y="11000"/>
                  </a:lnTo>
                  <a:lnTo>
                    <a:pt x="2292" y="10995"/>
                  </a:lnTo>
                  <a:lnTo>
                    <a:pt x="2256" y="10988"/>
                  </a:lnTo>
                  <a:lnTo>
                    <a:pt x="2220" y="10979"/>
                  </a:lnTo>
                  <a:lnTo>
                    <a:pt x="2184" y="10968"/>
                  </a:lnTo>
                  <a:lnTo>
                    <a:pt x="2149" y="10956"/>
                  </a:lnTo>
                  <a:lnTo>
                    <a:pt x="2114" y="10940"/>
                  </a:lnTo>
                  <a:lnTo>
                    <a:pt x="76" y="9765"/>
                  </a:lnTo>
                  <a:lnTo>
                    <a:pt x="66" y="9752"/>
                  </a:lnTo>
                  <a:lnTo>
                    <a:pt x="57" y="9738"/>
                  </a:lnTo>
                  <a:lnTo>
                    <a:pt x="48" y="9725"/>
                  </a:lnTo>
                  <a:lnTo>
                    <a:pt x="40" y="9711"/>
                  </a:lnTo>
                  <a:lnTo>
                    <a:pt x="32" y="9697"/>
                  </a:lnTo>
                  <a:lnTo>
                    <a:pt x="26" y="9684"/>
                  </a:lnTo>
                  <a:lnTo>
                    <a:pt x="20" y="9670"/>
                  </a:lnTo>
                  <a:lnTo>
                    <a:pt x="14" y="9657"/>
                  </a:lnTo>
                  <a:lnTo>
                    <a:pt x="10" y="9643"/>
                  </a:lnTo>
                  <a:lnTo>
                    <a:pt x="6" y="9629"/>
                  </a:lnTo>
                  <a:lnTo>
                    <a:pt x="3" y="9616"/>
                  </a:lnTo>
                  <a:lnTo>
                    <a:pt x="1" y="9602"/>
                  </a:lnTo>
                  <a:lnTo>
                    <a:pt x="0" y="9589"/>
                  </a:lnTo>
                  <a:lnTo>
                    <a:pt x="0" y="9575"/>
                  </a:lnTo>
                  <a:lnTo>
                    <a:pt x="0" y="9561"/>
                  </a:lnTo>
                  <a:lnTo>
                    <a:pt x="1" y="9548"/>
                  </a:lnTo>
                  <a:lnTo>
                    <a:pt x="3" y="9535"/>
                  </a:lnTo>
                  <a:lnTo>
                    <a:pt x="5" y="9522"/>
                  </a:lnTo>
                  <a:lnTo>
                    <a:pt x="9" y="9508"/>
                  </a:lnTo>
                  <a:lnTo>
                    <a:pt x="13" y="9494"/>
                  </a:lnTo>
                  <a:lnTo>
                    <a:pt x="19" y="9482"/>
                  </a:lnTo>
                  <a:lnTo>
                    <a:pt x="24" y="9468"/>
                  </a:lnTo>
                  <a:lnTo>
                    <a:pt x="32" y="9455"/>
                  </a:lnTo>
                  <a:lnTo>
                    <a:pt x="40" y="9442"/>
                  </a:lnTo>
                  <a:lnTo>
                    <a:pt x="49" y="9429"/>
                  </a:lnTo>
                  <a:lnTo>
                    <a:pt x="60" y="9416"/>
                  </a:lnTo>
                  <a:lnTo>
                    <a:pt x="70" y="9403"/>
                  </a:lnTo>
                  <a:lnTo>
                    <a:pt x="82" y="9390"/>
                  </a:lnTo>
                  <a:lnTo>
                    <a:pt x="95" y="9378"/>
                  </a:lnTo>
                  <a:lnTo>
                    <a:pt x="108" y="9364"/>
                  </a:lnTo>
                  <a:lnTo>
                    <a:pt x="123" y="9352"/>
                  </a:lnTo>
                  <a:lnTo>
                    <a:pt x="139" y="9339"/>
                  </a:lnTo>
                  <a:lnTo>
                    <a:pt x="1865" y="8377"/>
                  </a:lnTo>
                  <a:lnTo>
                    <a:pt x="1895" y="8356"/>
                  </a:lnTo>
                  <a:lnTo>
                    <a:pt x="1924" y="8337"/>
                  </a:lnTo>
                  <a:lnTo>
                    <a:pt x="1952" y="8316"/>
                  </a:lnTo>
                  <a:lnTo>
                    <a:pt x="1979" y="8294"/>
                  </a:lnTo>
                  <a:lnTo>
                    <a:pt x="2005" y="8271"/>
                  </a:lnTo>
                  <a:lnTo>
                    <a:pt x="2030" y="8248"/>
                  </a:lnTo>
                  <a:lnTo>
                    <a:pt x="2055" y="8224"/>
                  </a:lnTo>
                  <a:lnTo>
                    <a:pt x="2078" y="8199"/>
                  </a:lnTo>
                  <a:lnTo>
                    <a:pt x="2100" y="8173"/>
                  </a:lnTo>
                  <a:lnTo>
                    <a:pt x="2122" y="8146"/>
                  </a:lnTo>
                  <a:lnTo>
                    <a:pt x="2142" y="8118"/>
                  </a:lnTo>
                  <a:lnTo>
                    <a:pt x="2161" y="8090"/>
                  </a:lnTo>
                  <a:lnTo>
                    <a:pt x="2179" y="8062"/>
                  </a:lnTo>
                  <a:lnTo>
                    <a:pt x="2197" y="8032"/>
                  </a:lnTo>
                  <a:lnTo>
                    <a:pt x="2213" y="8002"/>
                  </a:lnTo>
                  <a:lnTo>
                    <a:pt x="2229" y="7970"/>
                  </a:lnTo>
                  <a:lnTo>
                    <a:pt x="2244" y="7938"/>
                  </a:lnTo>
                  <a:lnTo>
                    <a:pt x="2257" y="7905"/>
                  </a:lnTo>
                  <a:lnTo>
                    <a:pt x="2271" y="7871"/>
                  </a:lnTo>
                  <a:lnTo>
                    <a:pt x="2282" y="7837"/>
                  </a:lnTo>
                  <a:lnTo>
                    <a:pt x="2294" y="7802"/>
                  </a:lnTo>
                  <a:lnTo>
                    <a:pt x="2304" y="7766"/>
                  </a:lnTo>
                  <a:lnTo>
                    <a:pt x="2313" y="7728"/>
                  </a:lnTo>
                  <a:lnTo>
                    <a:pt x="2321" y="7691"/>
                  </a:lnTo>
                  <a:lnTo>
                    <a:pt x="2328" y="7654"/>
                  </a:lnTo>
                  <a:lnTo>
                    <a:pt x="2334" y="7614"/>
                  </a:lnTo>
                  <a:lnTo>
                    <a:pt x="2340" y="7574"/>
                  </a:lnTo>
                  <a:lnTo>
                    <a:pt x="2344" y="7533"/>
                  </a:lnTo>
                  <a:lnTo>
                    <a:pt x="2348" y="7493"/>
                  </a:lnTo>
                  <a:lnTo>
                    <a:pt x="2351" y="7451"/>
                  </a:lnTo>
                  <a:lnTo>
                    <a:pt x="2352" y="7408"/>
                  </a:lnTo>
                  <a:lnTo>
                    <a:pt x="2354" y="7365"/>
                  </a:lnTo>
                  <a:lnTo>
                    <a:pt x="2326" y="4955"/>
                  </a:lnTo>
                  <a:lnTo>
                    <a:pt x="2328" y="4911"/>
                  </a:lnTo>
                  <a:lnTo>
                    <a:pt x="2331" y="4866"/>
                  </a:lnTo>
                  <a:lnTo>
                    <a:pt x="2334" y="4845"/>
                  </a:lnTo>
                  <a:lnTo>
                    <a:pt x="2337" y="4824"/>
                  </a:lnTo>
                  <a:lnTo>
                    <a:pt x="2341" y="4804"/>
                  </a:lnTo>
                  <a:lnTo>
                    <a:pt x="2346" y="4784"/>
                  </a:lnTo>
                  <a:lnTo>
                    <a:pt x="2351" y="4763"/>
                  </a:lnTo>
                  <a:lnTo>
                    <a:pt x="2357" y="4744"/>
                  </a:lnTo>
                  <a:lnTo>
                    <a:pt x="2364" y="4725"/>
                  </a:lnTo>
                  <a:lnTo>
                    <a:pt x="2372" y="4705"/>
                  </a:lnTo>
                  <a:lnTo>
                    <a:pt x="2380" y="4686"/>
                  </a:lnTo>
                  <a:lnTo>
                    <a:pt x="2389" y="4667"/>
                  </a:lnTo>
                  <a:lnTo>
                    <a:pt x="2399" y="4649"/>
                  </a:lnTo>
                  <a:lnTo>
                    <a:pt x="2410" y="4629"/>
                  </a:lnTo>
                  <a:lnTo>
                    <a:pt x="2421" y="4611"/>
                  </a:lnTo>
                  <a:lnTo>
                    <a:pt x="2435" y="4593"/>
                  </a:lnTo>
                  <a:lnTo>
                    <a:pt x="2449" y="4575"/>
                  </a:lnTo>
                  <a:lnTo>
                    <a:pt x="2463" y="4557"/>
                  </a:lnTo>
                  <a:lnTo>
                    <a:pt x="2479" y="4539"/>
                  </a:lnTo>
                  <a:lnTo>
                    <a:pt x="2496" y="4522"/>
                  </a:lnTo>
                  <a:lnTo>
                    <a:pt x="2513" y="4504"/>
                  </a:lnTo>
                  <a:lnTo>
                    <a:pt x="2532" y="4486"/>
                  </a:lnTo>
                  <a:lnTo>
                    <a:pt x="2553" y="4469"/>
                  </a:lnTo>
                  <a:lnTo>
                    <a:pt x="2573" y="4450"/>
                  </a:lnTo>
                  <a:lnTo>
                    <a:pt x="2596" y="4433"/>
                  </a:lnTo>
                  <a:lnTo>
                    <a:pt x="2619" y="4415"/>
                  </a:lnTo>
                  <a:lnTo>
                    <a:pt x="2644" y="4398"/>
                  </a:lnTo>
                  <a:lnTo>
                    <a:pt x="2670" y="4380"/>
                  </a:lnTo>
                  <a:lnTo>
                    <a:pt x="2697" y="4363"/>
                  </a:lnTo>
                  <a:lnTo>
                    <a:pt x="2726" y="4345"/>
                  </a:lnTo>
                  <a:lnTo>
                    <a:pt x="4866" y="3097"/>
                  </a:lnTo>
                  <a:lnTo>
                    <a:pt x="4901" y="3079"/>
                  </a:lnTo>
                  <a:lnTo>
                    <a:pt x="4935" y="3061"/>
                  </a:lnTo>
                  <a:lnTo>
                    <a:pt x="4969" y="3041"/>
                  </a:lnTo>
                  <a:lnTo>
                    <a:pt x="5000" y="3022"/>
                  </a:lnTo>
                  <a:lnTo>
                    <a:pt x="5031" y="3002"/>
                  </a:lnTo>
                  <a:lnTo>
                    <a:pt x="5060" y="2980"/>
                  </a:lnTo>
                  <a:lnTo>
                    <a:pt x="5089" y="2958"/>
                  </a:lnTo>
                  <a:lnTo>
                    <a:pt x="5116" y="2935"/>
                  </a:lnTo>
                  <a:lnTo>
                    <a:pt x="5142" y="2911"/>
                  </a:lnTo>
                  <a:lnTo>
                    <a:pt x="5166" y="2886"/>
                  </a:lnTo>
                  <a:lnTo>
                    <a:pt x="5189" y="2861"/>
                  </a:lnTo>
                  <a:lnTo>
                    <a:pt x="5212" y="2835"/>
                  </a:lnTo>
                  <a:lnTo>
                    <a:pt x="5233" y="2808"/>
                  </a:lnTo>
                  <a:lnTo>
                    <a:pt x="5254" y="2781"/>
                  </a:lnTo>
                  <a:lnTo>
                    <a:pt x="5272" y="2752"/>
                  </a:lnTo>
                  <a:lnTo>
                    <a:pt x="5290" y="2723"/>
                  </a:lnTo>
                  <a:lnTo>
                    <a:pt x="5307" y="2693"/>
                  </a:lnTo>
                  <a:lnTo>
                    <a:pt x="5322" y="2663"/>
                  </a:lnTo>
                  <a:lnTo>
                    <a:pt x="5336" y="2631"/>
                  </a:lnTo>
                  <a:lnTo>
                    <a:pt x="5350" y="2598"/>
                  </a:lnTo>
                  <a:lnTo>
                    <a:pt x="5361" y="2565"/>
                  </a:lnTo>
                  <a:lnTo>
                    <a:pt x="5373" y="2531"/>
                  </a:lnTo>
                  <a:lnTo>
                    <a:pt x="5382" y="2497"/>
                  </a:lnTo>
                  <a:lnTo>
                    <a:pt x="5391" y="2462"/>
                  </a:lnTo>
                  <a:lnTo>
                    <a:pt x="5397" y="2426"/>
                  </a:lnTo>
                  <a:lnTo>
                    <a:pt x="5404" y="2389"/>
                  </a:lnTo>
                  <a:lnTo>
                    <a:pt x="5409" y="2351"/>
                  </a:lnTo>
                  <a:lnTo>
                    <a:pt x="5412" y="2313"/>
                  </a:lnTo>
                  <a:lnTo>
                    <a:pt x="5416" y="2273"/>
                  </a:lnTo>
                  <a:lnTo>
                    <a:pt x="5417" y="2233"/>
                  </a:lnTo>
                  <a:lnTo>
                    <a:pt x="5417" y="2192"/>
                  </a:lnTo>
                  <a:lnTo>
                    <a:pt x="5417" y="2150"/>
                  </a:lnTo>
                  <a:lnTo>
                    <a:pt x="5408" y="210"/>
                  </a:lnTo>
                  <a:close/>
                </a:path>
              </a:pathLst>
            </a:custGeom>
            <a:solidFill>
              <a:srgbClr val="4BC7A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latin typeface="Arial"/>
              </a:endParaRPr>
            </a:p>
          </p:txBody>
        </p:sp>
        <p:sp>
          <p:nvSpPr>
            <p:cNvPr id="32" name="Freeform 9">
              <a:extLst>
                <a:ext uri="{FF2B5EF4-FFF2-40B4-BE49-F238E27FC236}">
                  <a16:creationId xmlns:a16="http://schemas.microsoft.com/office/drawing/2014/main" id="{7E227D7F-8534-AA8C-8367-AA9CA650250E}"/>
                </a:ext>
              </a:extLst>
            </p:cNvPr>
            <p:cNvSpPr>
              <a:spLocks/>
            </p:cNvSpPr>
            <p:nvPr/>
          </p:nvSpPr>
          <p:spPr bwMode="auto">
            <a:xfrm>
              <a:off x="2740025" y="2592388"/>
              <a:ext cx="1595438" cy="2182812"/>
            </a:xfrm>
            <a:custGeom>
              <a:avLst/>
              <a:gdLst>
                <a:gd name="T0" fmla="*/ 2619 w 8041"/>
                <a:gd name="T1" fmla="*/ 142 h 11002"/>
                <a:gd name="T2" fmla="*/ 2598 w 8041"/>
                <a:gd name="T3" fmla="*/ 95 h 11002"/>
                <a:gd name="T4" fmla="*/ 2570 w 8041"/>
                <a:gd name="T5" fmla="*/ 58 h 11002"/>
                <a:gd name="T6" fmla="*/ 2532 w 8041"/>
                <a:gd name="T7" fmla="*/ 30 h 11002"/>
                <a:gd name="T8" fmla="*/ 2483 w 8041"/>
                <a:gd name="T9" fmla="*/ 10 h 11002"/>
                <a:gd name="T10" fmla="*/ 2424 w 8041"/>
                <a:gd name="T11" fmla="*/ 1 h 11002"/>
                <a:gd name="T12" fmla="*/ 2354 w 8041"/>
                <a:gd name="T13" fmla="*/ 3 h 11002"/>
                <a:gd name="T14" fmla="*/ 324 w 8041"/>
                <a:gd name="T15" fmla="*/ 1152 h 11002"/>
                <a:gd name="T16" fmla="*/ 204 w 8041"/>
                <a:gd name="T17" fmla="*/ 1260 h 11002"/>
                <a:gd name="T18" fmla="*/ 109 w 8041"/>
                <a:gd name="T19" fmla="*/ 1388 h 11002"/>
                <a:gd name="T20" fmla="*/ 40 w 8041"/>
                <a:gd name="T21" fmla="*/ 1536 h 11002"/>
                <a:gd name="T22" fmla="*/ 0 w 8041"/>
                <a:gd name="T23" fmla="*/ 1707 h 11002"/>
                <a:gd name="T24" fmla="*/ 0 w 8041"/>
                <a:gd name="T25" fmla="*/ 7549 h 11002"/>
                <a:gd name="T26" fmla="*/ 3 w 8041"/>
                <a:gd name="T27" fmla="*/ 7640 h 11002"/>
                <a:gd name="T28" fmla="*/ 18 w 8041"/>
                <a:gd name="T29" fmla="*/ 7722 h 11002"/>
                <a:gd name="T30" fmla="*/ 44 w 8041"/>
                <a:gd name="T31" fmla="*/ 7793 h 11002"/>
                <a:gd name="T32" fmla="*/ 80 w 8041"/>
                <a:gd name="T33" fmla="*/ 7857 h 11002"/>
                <a:gd name="T34" fmla="*/ 128 w 8041"/>
                <a:gd name="T35" fmla="*/ 7912 h 11002"/>
                <a:gd name="T36" fmla="*/ 187 w 8041"/>
                <a:gd name="T37" fmla="*/ 7957 h 11002"/>
                <a:gd name="T38" fmla="*/ 255 w 8041"/>
                <a:gd name="T39" fmla="*/ 7995 h 11002"/>
                <a:gd name="T40" fmla="*/ 5409 w 8041"/>
                <a:gd name="T41" fmla="*/ 10958 h 11002"/>
                <a:gd name="T42" fmla="*/ 5563 w 8041"/>
                <a:gd name="T43" fmla="*/ 10995 h 11002"/>
                <a:gd name="T44" fmla="*/ 5712 w 8041"/>
                <a:gd name="T45" fmla="*/ 11000 h 11002"/>
                <a:gd name="T46" fmla="*/ 5857 w 8041"/>
                <a:gd name="T47" fmla="*/ 10968 h 11002"/>
                <a:gd name="T48" fmla="*/ 7975 w 8041"/>
                <a:gd name="T49" fmla="*/ 9752 h 11002"/>
                <a:gd name="T50" fmla="*/ 8009 w 8041"/>
                <a:gd name="T51" fmla="*/ 9697 h 11002"/>
                <a:gd name="T52" fmla="*/ 8031 w 8041"/>
                <a:gd name="T53" fmla="*/ 9643 h 11002"/>
                <a:gd name="T54" fmla="*/ 8041 w 8041"/>
                <a:gd name="T55" fmla="*/ 9589 h 11002"/>
                <a:gd name="T56" fmla="*/ 8038 w 8041"/>
                <a:gd name="T57" fmla="*/ 9535 h 11002"/>
                <a:gd name="T58" fmla="*/ 8022 w 8041"/>
                <a:gd name="T59" fmla="*/ 9482 h 11002"/>
                <a:gd name="T60" fmla="*/ 7992 w 8041"/>
                <a:gd name="T61" fmla="*/ 9429 h 11002"/>
                <a:gd name="T62" fmla="*/ 7946 w 8041"/>
                <a:gd name="T63" fmla="*/ 9378 h 11002"/>
                <a:gd name="T64" fmla="*/ 6176 w 8041"/>
                <a:gd name="T65" fmla="*/ 8377 h 11002"/>
                <a:gd name="T66" fmla="*/ 6062 w 8041"/>
                <a:gd name="T67" fmla="*/ 8294 h 11002"/>
                <a:gd name="T68" fmla="*/ 5963 w 8041"/>
                <a:gd name="T69" fmla="*/ 8199 h 11002"/>
                <a:gd name="T70" fmla="*/ 5880 w 8041"/>
                <a:gd name="T71" fmla="*/ 8090 h 11002"/>
                <a:gd name="T72" fmla="*/ 5812 w 8041"/>
                <a:gd name="T73" fmla="*/ 7970 h 11002"/>
                <a:gd name="T74" fmla="*/ 5759 w 8041"/>
                <a:gd name="T75" fmla="*/ 7837 h 11002"/>
                <a:gd name="T76" fmla="*/ 5720 w 8041"/>
                <a:gd name="T77" fmla="*/ 7691 h 11002"/>
                <a:gd name="T78" fmla="*/ 5697 w 8041"/>
                <a:gd name="T79" fmla="*/ 7533 h 11002"/>
                <a:gd name="T80" fmla="*/ 5687 w 8041"/>
                <a:gd name="T81" fmla="*/ 7365 h 11002"/>
                <a:gd name="T82" fmla="*/ 5707 w 8041"/>
                <a:gd name="T83" fmla="*/ 4845 h 11002"/>
                <a:gd name="T84" fmla="*/ 5690 w 8041"/>
                <a:gd name="T85" fmla="*/ 4763 h 11002"/>
                <a:gd name="T86" fmla="*/ 5661 w 8041"/>
                <a:gd name="T87" fmla="*/ 4686 h 11002"/>
                <a:gd name="T88" fmla="*/ 5620 w 8041"/>
                <a:gd name="T89" fmla="*/ 4611 h 11002"/>
                <a:gd name="T90" fmla="*/ 5562 w 8041"/>
                <a:gd name="T91" fmla="*/ 4539 h 11002"/>
                <a:gd name="T92" fmla="*/ 5488 w 8041"/>
                <a:gd name="T93" fmla="*/ 4469 h 11002"/>
                <a:gd name="T94" fmla="*/ 5397 w 8041"/>
                <a:gd name="T95" fmla="*/ 4398 h 11002"/>
                <a:gd name="T96" fmla="*/ 3175 w 8041"/>
                <a:gd name="T97" fmla="*/ 3097 h 11002"/>
                <a:gd name="T98" fmla="*/ 3041 w 8041"/>
                <a:gd name="T99" fmla="*/ 3022 h 11002"/>
                <a:gd name="T100" fmla="*/ 2925 w 8041"/>
                <a:gd name="T101" fmla="*/ 2935 h 11002"/>
                <a:gd name="T102" fmla="*/ 2829 w 8041"/>
                <a:gd name="T103" fmla="*/ 2835 h 11002"/>
                <a:gd name="T104" fmla="*/ 2751 w 8041"/>
                <a:gd name="T105" fmla="*/ 2723 h 11002"/>
                <a:gd name="T106" fmla="*/ 2691 w 8041"/>
                <a:gd name="T107" fmla="*/ 2598 h 11002"/>
                <a:gd name="T108" fmla="*/ 2650 w 8041"/>
                <a:gd name="T109" fmla="*/ 2462 h 11002"/>
                <a:gd name="T110" fmla="*/ 2629 w 8041"/>
                <a:gd name="T111" fmla="*/ 2313 h 11002"/>
                <a:gd name="T112" fmla="*/ 2624 w 8041"/>
                <a:gd name="T113" fmla="*/ 2150 h 11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041" h="11002">
                  <a:moveTo>
                    <a:pt x="2633" y="210"/>
                  </a:moveTo>
                  <a:lnTo>
                    <a:pt x="2629" y="182"/>
                  </a:lnTo>
                  <a:lnTo>
                    <a:pt x="2623" y="154"/>
                  </a:lnTo>
                  <a:lnTo>
                    <a:pt x="2619" y="142"/>
                  </a:lnTo>
                  <a:lnTo>
                    <a:pt x="2615" y="129"/>
                  </a:lnTo>
                  <a:lnTo>
                    <a:pt x="2610" y="118"/>
                  </a:lnTo>
                  <a:lnTo>
                    <a:pt x="2605" y="107"/>
                  </a:lnTo>
                  <a:lnTo>
                    <a:pt x="2598" y="95"/>
                  </a:lnTo>
                  <a:lnTo>
                    <a:pt x="2593" y="85"/>
                  </a:lnTo>
                  <a:lnTo>
                    <a:pt x="2586" y="76"/>
                  </a:lnTo>
                  <a:lnTo>
                    <a:pt x="2578" y="67"/>
                  </a:lnTo>
                  <a:lnTo>
                    <a:pt x="2570" y="58"/>
                  </a:lnTo>
                  <a:lnTo>
                    <a:pt x="2561" y="50"/>
                  </a:lnTo>
                  <a:lnTo>
                    <a:pt x="2552" y="42"/>
                  </a:lnTo>
                  <a:lnTo>
                    <a:pt x="2542" y="35"/>
                  </a:lnTo>
                  <a:lnTo>
                    <a:pt x="2532" y="30"/>
                  </a:lnTo>
                  <a:lnTo>
                    <a:pt x="2520" y="24"/>
                  </a:lnTo>
                  <a:lnTo>
                    <a:pt x="2509" y="18"/>
                  </a:lnTo>
                  <a:lnTo>
                    <a:pt x="2496" y="14"/>
                  </a:lnTo>
                  <a:lnTo>
                    <a:pt x="2483" y="10"/>
                  </a:lnTo>
                  <a:lnTo>
                    <a:pt x="2469" y="7"/>
                  </a:lnTo>
                  <a:lnTo>
                    <a:pt x="2455" y="4"/>
                  </a:lnTo>
                  <a:lnTo>
                    <a:pt x="2440" y="3"/>
                  </a:lnTo>
                  <a:lnTo>
                    <a:pt x="2424" y="1"/>
                  </a:lnTo>
                  <a:lnTo>
                    <a:pt x="2407" y="0"/>
                  </a:lnTo>
                  <a:lnTo>
                    <a:pt x="2390" y="0"/>
                  </a:lnTo>
                  <a:lnTo>
                    <a:pt x="2372" y="1"/>
                  </a:lnTo>
                  <a:lnTo>
                    <a:pt x="2354" y="3"/>
                  </a:lnTo>
                  <a:lnTo>
                    <a:pt x="2335" y="5"/>
                  </a:lnTo>
                  <a:lnTo>
                    <a:pt x="2314" y="7"/>
                  </a:lnTo>
                  <a:lnTo>
                    <a:pt x="2294" y="10"/>
                  </a:lnTo>
                  <a:lnTo>
                    <a:pt x="324" y="1152"/>
                  </a:lnTo>
                  <a:lnTo>
                    <a:pt x="291" y="1177"/>
                  </a:lnTo>
                  <a:lnTo>
                    <a:pt x="260" y="1203"/>
                  </a:lnTo>
                  <a:lnTo>
                    <a:pt x="231" y="1231"/>
                  </a:lnTo>
                  <a:lnTo>
                    <a:pt x="204" y="1260"/>
                  </a:lnTo>
                  <a:lnTo>
                    <a:pt x="176" y="1290"/>
                  </a:lnTo>
                  <a:lnTo>
                    <a:pt x="153" y="1321"/>
                  </a:lnTo>
                  <a:lnTo>
                    <a:pt x="129" y="1354"/>
                  </a:lnTo>
                  <a:lnTo>
                    <a:pt x="109" y="1388"/>
                  </a:lnTo>
                  <a:lnTo>
                    <a:pt x="88" y="1423"/>
                  </a:lnTo>
                  <a:lnTo>
                    <a:pt x="70" y="1459"/>
                  </a:lnTo>
                  <a:lnTo>
                    <a:pt x="54" y="1498"/>
                  </a:lnTo>
                  <a:lnTo>
                    <a:pt x="40" y="1536"/>
                  </a:lnTo>
                  <a:lnTo>
                    <a:pt x="27" y="1577"/>
                  </a:lnTo>
                  <a:lnTo>
                    <a:pt x="17" y="1619"/>
                  </a:lnTo>
                  <a:lnTo>
                    <a:pt x="8" y="1662"/>
                  </a:lnTo>
                  <a:lnTo>
                    <a:pt x="0" y="1707"/>
                  </a:lnTo>
                  <a:lnTo>
                    <a:pt x="5" y="7477"/>
                  </a:lnTo>
                  <a:lnTo>
                    <a:pt x="2" y="7502"/>
                  </a:lnTo>
                  <a:lnTo>
                    <a:pt x="1" y="7526"/>
                  </a:lnTo>
                  <a:lnTo>
                    <a:pt x="0" y="7549"/>
                  </a:lnTo>
                  <a:lnTo>
                    <a:pt x="0" y="7573"/>
                  </a:lnTo>
                  <a:lnTo>
                    <a:pt x="1" y="7596"/>
                  </a:lnTo>
                  <a:lnTo>
                    <a:pt x="2" y="7619"/>
                  </a:lnTo>
                  <a:lnTo>
                    <a:pt x="3" y="7640"/>
                  </a:lnTo>
                  <a:lnTo>
                    <a:pt x="7" y="7662"/>
                  </a:lnTo>
                  <a:lnTo>
                    <a:pt x="10" y="7682"/>
                  </a:lnTo>
                  <a:lnTo>
                    <a:pt x="14" y="7701"/>
                  </a:lnTo>
                  <a:lnTo>
                    <a:pt x="18" y="7722"/>
                  </a:lnTo>
                  <a:lnTo>
                    <a:pt x="24" y="7740"/>
                  </a:lnTo>
                  <a:lnTo>
                    <a:pt x="29" y="7758"/>
                  </a:lnTo>
                  <a:lnTo>
                    <a:pt x="36" y="7776"/>
                  </a:lnTo>
                  <a:lnTo>
                    <a:pt x="44" y="7793"/>
                  </a:lnTo>
                  <a:lnTo>
                    <a:pt x="52" y="7810"/>
                  </a:lnTo>
                  <a:lnTo>
                    <a:pt x="61" y="7826"/>
                  </a:lnTo>
                  <a:lnTo>
                    <a:pt x="70" y="7842"/>
                  </a:lnTo>
                  <a:lnTo>
                    <a:pt x="80" y="7857"/>
                  </a:lnTo>
                  <a:lnTo>
                    <a:pt x="92" y="7871"/>
                  </a:lnTo>
                  <a:lnTo>
                    <a:pt x="103" y="7886"/>
                  </a:lnTo>
                  <a:lnTo>
                    <a:pt x="115" y="7898"/>
                  </a:lnTo>
                  <a:lnTo>
                    <a:pt x="128" y="7912"/>
                  </a:lnTo>
                  <a:lnTo>
                    <a:pt x="141" y="7925"/>
                  </a:lnTo>
                  <a:lnTo>
                    <a:pt x="156" y="7936"/>
                  </a:lnTo>
                  <a:lnTo>
                    <a:pt x="171" y="7947"/>
                  </a:lnTo>
                  <a:lnTo>
                    <a:pt x="187" y="7957"/>
                  </a:lnTo>
                  <a:lnTo>
                    <a:pt x="202" y="7968"/>
                  </a:lnTo>
                  <a:lnTo>
                    <a:pt x="219" y="7978"/>
                  </a:lnTo>
                  <a:lnTo>
                    <a:pt x="236" y="7987"/>
                  </a:lnTo>
                  <a:lnTo>
                    <a:pt x="255" y="7995"/>
                  </a:lnTo>
                  <a:lnTo>
                    <a:pt x="274" y="8003"/>
                  </a:lnTo>
                  <a:lnTo>
                    <a:pt x="5331" y="10927"/>
                  </a:lnTo>
                  <a:lnTo>
                    <a:pt x="5371" y="10944"/>
                  </a:lnTo>
                  <a:lnTo>
                    <a:pt x="5409" y="10958"/>
                  </a:lnTo>
                  <a:lnTo>
                    <a:pt x="5449" y="10971"/>
                  </a:lnTo>
                  <a:lnTo>
                    <a:pt x="5487" y="10982"/>
                  </a:lnTo>
                  <a:lnTo>
                    <a:pt x="5525" y="10990"/>
                  </a:lnTo>
                  <a:lnTo>
                    <a:pt x="5563" y="10995"/>
                  </a:lnTo>
                  <a:lnTo>
                    <a:pt x="5600" y="11000"/>
                  </a:lnTo>
                  <a:lnTo>
                    <a:pt x="5638" y="11002"/>
                  </a:lnTo>
                  <a:lnTo>
                    <a:pt x="5675" y="11002"/>
                  </a:lnTo>
                  <a:lnTo>
                    <a:pt x="5712" y="11000"/>
                  </a:lnTo>
                  <a:lnTo>
                    <a:pt x="5749" y="10995"/>
                  </a:lnTo>
                  <a:lnTo>
                    <a:pt x="5785" y="10988"/>
                  </a:lnTo>
                  <a:lnTo>
                    <a:pt x="5821" y="10979"/>
                  </a:lnTo>
                  <a:lnTo>
                    <a:pt x="5857" y="10968"/>
                  </a:lnTo>
                  <a:lnTo>
                    <a:pt x="5892" y="10956"/>
                  </a:lnTo>
                  <a:lnTo>
                    <a:pt x="5927" y="10940"/>
                  </a:lnTo>
                  <a:lnTo>
                    <a:pt x="7965" y="9765"/>
                  </a:lnTo>
                  <a:lnTo>
                    <a:pt x="7975" y="9752"/>
                  </a:lnTo>
                  <a:lnTo>
                    <a:pt x="7984" y="9738"/>
                  </a:lnTo>
                  <a:lnTo>
                    <a:pt x="7993" y="9725"/>
                  </a:lnTo>
                  <a:lnTo>
                    <a:pt x="8001" y="9711"/>
                  </a:lnTo>
                  <a:lnTo>
                    <a:pt x="8009" y="9697"/>
                  </a:lnTo>
                  <a:lnTo>
                    <a:pt x="8015" y="9684"/>
                  </a:lnTo>
                  <a:lnTo>
                    <a:pt x="8021" y="9670"/>
                  </a:lnTo>
                  <a:lnTo>
                    <a:pt x="8027" y="9657"/>
                  </a:lnTo>
                  <a:lnTo>
                    <a:pt x="8031" y="9643"/>
                  </a:lnTo>
                  <a:lnTo>
                    <a:pt x="8035" y="9629"/>
                  </a:lnTo>
                  <a:lnTo>
                    <a:pt x="8038" y="9616"/>
                  </a:lnTo>
                  <a:lnTo>
                    <a:pt x="8040" y="9602"/>
                  </a:lnTo>
                  <a:lnTo>
                    <a:pt x="8041" y="9589"/>
                  </a:lnTo>
                  <a:lnTo>
                    <a:pt x="8041" y="9575"/>
                  </a:lnTo>
                  <a:lnTo>
                    <a:pt x="8041" y="9561"/>
                  </a:lnTo>
                  <a:lnTo>
                    <a:pt x="8040" y="9548"/>
                  </a:lnTo>
                  <a:lnTo>
                    <a:pt x="8038" y="9535"/>
                  </a:lnTo>
                  <a:lnTo>
                    <a:pt x="8036" y="9522"/>
                  </a:lnTo>
                  <a:lnTo>
                    <a:pt x="8032" y="9508"/>
                  </a:lnTo>
                  <a:lnTo>
                    <a:pt x="8028" y="9494"/>
                  </a:lnTo>
                  <a:lnTo>
                    <a:pt x="8022" y="9482"/>
                  </a:lnTo>
                  <a:lnTo>
                    <a:pt x="8017" y="9468"/>
                  </a:lnTo>
                  <a:lnTo>
                    <a:pt x="8009" y="9455"/>
                  </a:lnTo>
                  <a:lnTo>
                    <a:pt x="8001" y="9442"/>
                  </a:lnTo>
                  <a:lnTo>
                    <a:pt x="7992" y="9429"/>
                  </a:lnTo>
                  <a:lnTo>
                    <a:pt x="7981" y="9416"/>
                  </a:lnTo>
                  <a:lnTo>
                    <a:pt x="7971" y="9403"/>
                  </a:lnTo>
                  <a:lnTo>
                    <a:pt x="7959" y="9390"/>
                  </a:lnTo>
                  <a:lnTo>
                    <a:pt x="7946" y="9378"/>
                  </a:lnTo>
                  <a:lnTo>
                    <a:pt x="7933" y="9364"/>
                  </a:lnTo>
                  <a:lnTo>
                    <a:pt x="7918" y="9352"/>
                  </a:lnTo>
                  <a:lnTo>
                    <a:pt x="7902" y="9339"/>
                  </a:lnTo>
                  <a:lnTo>
                    <a:pt x="6176" y="8377"/>
                  </a:lnTo>
                  <a:lnTo>
                    <a:pt x="6146" y="8356"/>
                  </a:lnTo>
                  <a:lnTo>
                    <a:pt x="6117" y="8337"/>
                  </a:lnTo>
                  <a:lnTo>
                    <a:pt x="6089" y="8316"/>
                  </a:lnTo>
                  <a:lnTo>
                    <a:pt x="6062" y="8294"/>
                  </a:lnTo>
                  <a:lnTo>
                    <a:pt x="6036" y="8271"/>
                  </a:lnTo>
                  <a:lnTo>
                    <a:pt x="6011" y="8248"/>
                  </a:lnTo>
                  <a:lnTo>
                    <a:pt x="5986" y="8224"/>
                  </a:lnTo>
                  <a:lnTo>
                    <a:pt x="5963" y="8199"/>
                  </a:lnTo>
                  <a:lnTo>
                    <a:pt x="5941" y="8173"/>
                  </a:lnTo>
                  <a:lnTo>
                    <a:pt x="5919" y="8146"/>
                  </a:lnTo>
                  <a:lnTo>
                    <a:pt x="5899" y="8118"/>
                  </a:lnTo>
                  <a:lnTo>
                    <a:pt x="5880" y="8090"/>
                  </a:lnTo>
                  <a:lnTo>
                    <a:pt x="5862" y="8062"/>
                  </a:lnTo>
                  <a:lnTo>
                    <a:pt x="5844" y="8032"/>
                  </a:lnTo>
                  <a:lnTo>
                    <a:pt x="5828" y="8002"/>
                  </a:lnTo>
                  <a:lnTo>
                    <a:pt x="5812" y="7970"/>
                  </a:lnTo>
                  <a:lnTo>
                    <a:pt x="5797" y="7938"/>
                  </a:lnTo>
                  <a:lnTo>
                    <a:pt x="5784" y="7905"/>
                  </a:lnTo>
                  <a:lnTo>
                    <a:pt x="5770" y="7871"/>
                  </a:lnTo>
                  <a:lnTo>
                    <a:pt x="5759" y="7837"/>
                  </a:lnTo>
                  <a:lnTo>
                    <a:pt x="5747" y="7802"/>
                  </a:lnTo>
                  <a:lnTo>
                    <a:pt x="5737" y="7766"/>
                  </a:lnTo>
                  <a:lnTo>
                    <a:pt x="5728" y="7728"/>
                  </a:lnTo>
                  <a:lnTo>
                    <a:pt x="5720" y="7691"/>
                  </a:lnTo>
                  <a:lnTo>
                    <a:pt x="5713" y="7654"/>
                  </a:lnTo>
                  <a:lnTo>
                    <a:pt x="5707" y="7614"/>
                  </a:lnTo>
                  <a:lnTo>
                    <a:pt x="5701" y="7574"/>
                  </a:lnTo>
                  <a:lnTo>
                    <a:pt x="5697" y="7533"/>
                  </a:lnTo>
                  <a:lnTo>
                    <a:pt x="5693" y="7493"/>
                  </a:lnTo>
                  <a:lnTo>
                    <a:pt x="5690" y="7451"/>
                  </a:lnTo>
                  <a:lnTo>
                    <a:pt x="5689" y="7408"/>
                  </a:lnTo>
                  <a:lnTo>
                    <a:pt x="5687" y="7365"/>
                  </a:lnTo>
                  <a:lnTo>
                    <a:pt x="5715" y="4955"/>
                  </a:lnTo>
                  <a:lnTo>
                    <a:pt x="5713" y="4911"/>
                  </a:lnTo>
                  <a:lnTo>
                    <a:pt x="5710" y="4866"/>
                  </a:lnTo>
                  <a:lnTo>
                    <a:pt x="5707" y="4845"/>
                  </a:lnTo>
                  <a:lnTo>
                    <a:pt x="5704" y="4824"/>
                  </a:lnTo>
                  <a:lnTo>
                    <a:pt x="5700" y="4804"/>
                  </a:lnTo>
                  <a:lnTo>
                    <a:pt x="5695" y="4784"/>
                  </a:lnTo>
                  <a:lnTo>
                    <a:pt x="5690" y="4763"/>
                  </a:lnTo>
                  <a:lnTo>
                    <a:pt x="5684" y="4744"/>
                  </a:lnTo>
                  <a:lnTo>
                    <a:pt x="5677" y="4725"/>
                  </a:lnTo>
                  <a:lnTo>
                    <a:pt x="5669" y="4705"/>
                  </a:lnTo>
                  <a:lnTo>
                    <a:pt x="5661" y="4686"/>
                  </a:lnTo>
                  <a:lnTo>
                    <a:pt x="5652" y="4667"/>
                  </a:lnTo>
                  <a:lnTo>
                    <a:pt x="5642" y="4649"/>
                  </a:lnTo>
                  <a:lnTo>
                    <a:pt x="5631" y="4629"/>
                  </a:lnTo>
                  <a:lnTo>
                    <a:pt x="5620" y="4611"/>
                  </a:lnTo>
                  <a:lnTo>
                    <a:pt x="5606" y="4593"/>
                  </a:lnTo>
                  <a:lnTo>
                    <a:pt x="5592" y="4575"/>
                  </a:lnTo>
                  <a:lnTo>
                    <a:pt x="5578" y="4557"/>
                  </a:lnTo>
                  <a:lnTo>
                    <a:pt x="5562" y="4539"/>
                  </a:lnTo>
                  <a:lnTo>
                    <a:pt x="5545" y="4522"/>
                  </a:lnTo>
                  <a:lnTo>
                    <a:pt x="5528" y="4504"/>
                  </a:lnTo>
                  <a:lnTo>
                    <a:pt x="5509" y="4486"/>
                  </a:lnTo>
                  <a:lnTo>
                    <a:pt x="5488" y="4469"/>
                  </a:lnTo>
                  <a:lnTo>
                    <a:pt x="5468" y="4450"/>
                  </a:lnTo>
                  <a:lnTo>
                    <a:pt x="5445" y="4433"/>
                  </a:lnTo>
                  <a:lnTo>
                    <a:pt x="5422" y="4415"/>
                  </a:lnTo>
                  <a:lnTo>
                    <a:pt x="5397" y="4398"/>
                  </a:lnTo>
                  <a:lnTo>
                    <a:pt x="5371" y="4380"/>
                  </a:lnTo>
                  <a:lnTo>
                    <a:pt x="5344" y="4363"/>
                  </a:lnTo>
                  <a:lnTo>
                    <a:pt x="5315" y="4345"/>
                  </a:lnTo>
                  <a:lnTo>
                    <a:pt x="3175" y="3097"/>
                  </a:lnTo>
                  <a:lnTo>
                    <a:pt x="3140" y="3079"/>
                  </a:lnTo>
                  <a:lnTo>
                    <a:pt x="3106" y="3061"/>
                  </a:lnTo>
                  <a:lnTo>
                    <a:pt x="3072" y="3041"/>
                  </a:lnTo>
                  <a:lnTo>
                    <a:pt x="3041" y="3022"/>
                  </a:lnTo>
                  <a:lnTo>
                    <a:pt x="3010" y="3002"/>
                  </a:lnTo>
                  <a:lnTo>
                    <a:pt x="2981" y="2980"/>
                  </a:lnTo>
                  <a:lnTo>
                    <a:pt x="2952" y="2958"/>
                  </a:lnTo>
                  <a:lnTo>
                    <a:pt x="2925" y="2935"/>
                  </a:lnTo>
                  <a:lnTo>
                    <a:pt x="2899" y="2911"/>
                  </a:lnTo>
                  <a:lnTo>
                    <a:pt x="2875" y="2886"/>
                  </a:lnTo>
                  <a:lnTo>
                    <a:pt x="2852" y="2861"/>
                  </a:lnTo>
                  <a:lnTo>
                    <a:pt x="2829" y="2835"/>
                  </a:lnTo>
                  <a:lnTo>
                    <a:pt x="2808" y="2808"/>
                  </a:lnTo>
                  <a:lnTo>
                    <a:pt x="2787" y="2781"/>
                  </a:lnTo>
                  <a:lnTo>
                    <a:pt x="2769" y="2752"/>
                  </a:lnTo>
                  <a:lnTo>
                    <a:pt x="2751" y="2723"/>
                  </a:lnTo>
                  <a:lnTo>
                    <a:pt x="2734" y="2693"/>
                  </a:lnTo>
                  <a:lnTo>
                    <a:pt x="2719" y="2663"/>
                  </a:lnTo>
                  <a:lnTo>
                    <a:pt x="2705" y="2631"/>
                  </a:lnTo>
                  <a:lnTo>
                    <a:pt x="2691" y="2598"/>
                  </a:lnTo>
                  <a:lnTo>
                    <a:pt x="2680" y="2565"/>
                  </a:lnTo>
                  <a:lnTo>
                    <a:pt x="2668" y="2531"/>
                  </a:lnTo>
                  <a:lnTo>
                    <a:pt x="2659" y="2497"/>
                  </a:lnTo>
                  <a:lnTo>
                    <a:pt x="2650" y="2462"/>
                  </a:lnTo>
                  <a:lnTo>
                    <a:pt x="2644" y="2426"/>
                  </a:lnTo>
                  <a:lnTo>
                    <a:pt x="2637" y="2389"/>
                  </a:lnTo>
                  <a:lnTo>
                    <a:pt x="2632" y="2351"/>
                  </a:lnTo>
                  <a:lnTo>
                    <a:pt x="2629" y="2313"/>
                  </a:lnTo>
                  <a:lnTo>
                    <a:pt x="2625" y="2273"/>
                  </a:lnTo>
                  <a:lnTo>
                    <a:pt x="2624" y="2233"/>
                  </a:lnTo>
                  <a:lnTo>
                    <a:pt x="2624" y="2192"/>
                  </a:lnTo>
                  <a:lnTo>
                    <a:pt x="2624" y="2150"/>
                  </a:lnTo>
                  <a:lnTo>
                    <a:pt x="2633" y="210"/>
                  </a:lnTo>
                  <a:close/>
                </a:path>
              </a:pathLst>
            </a:custGeom>
            <a:solidFill>
              <a:srgbClr val="2AC6D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latin typeface="Arial"/>
              </a:endParaRPr>
            </a:p>
          </p:txBody>
        </p:sp>
        <p:sp>
          <p:nvSpPr>
            <p:cNvPr id="33" name="Freeform 10">
              <a:extLst>
                <a:ext uri="{FF2B5EF4-FFF2-40B4-BE49-F238E27FC236}">
                  <a16:creationId xmlns:a16="http://schemas.microsoft.com/office/drawing/2014/main" id="{626E30E1-4672-8A82-E37D-CA2243E12C2D}"/>
                </a:ext>
              </a:extLst>
            </p:cNvPr>
            <p:cNvSpPr>
              <a:spLocks/>
            </p:cNvSpPr>
            <p:nvPr/>
          </p:nvSpPr>
          <p:spPr bwMode="auto">
            <a:xfrm>
              <a:off x="3340100" y="1176338"/>
              <a:ext cx="2241550" cy="1279525"/>
            </a:xfrm>
            <a:custGeom>
              <a:avLst/>
              <a:gdLst>
                <a:gd name="T0" fmla="*/ 11022 w 11299"/>
                <a:gd name="T1" fmla="*/ 6080 h 6451"/>
                <a:gd name="T2" fmla="*/ 11072 w 11299"/>
                <a:gd name="T3" fmla="*/ 6086 h 6451"/>
                <a:gd name="T4" fmla="*/ 11120 w 11299"/>
                <a:gd name="T5" fmla="*/ 6079 h 6451"/>
                <a:gd name="T6" fmla="*/ 11164 w 11299"/>
                <a:gd name="T7" fmla="*/ 6060 h 6451"/>
                <a:gd name="T8" fmla="*/ 11204 w 11299"/>
                <a:gd name="T9" fmla="*/ 6028 h 6451"/>
                <a:gd name="T10" fmla="*/ 11243 w 11299"/>
                <a:gd name="T11" fmla="*/ 5980 h 6451"/>
                <a:gd name="T12" fmla="*/ 11277 w 11299"/>
                <a:gd name="T13" fmla="*/ 5919 h 6451"/>
                <a:gd name="T14" fmla="*/ 11298 w 11299"/>
                <a:gd name="T15" fmla="*/ 3576 h 6451"/>
                <a:gd name="T16" fmla="*/ 11264 w 11299"/>
                <a:gd name="T17" fmla="*/ 3416 h 6451"/>
                <a:gd name="T18" fmla="*/ 11202 w 11299"/>
                <a:gd name="T19" fmla="*/ 3270 h 6451"/>
                <a:gd name="T20" fmla="*/ 11107 w 11299"/>
                <a:gd name="T21" fmla="*/ 3136 h 6451"/>
                <a:gd name="T22" fmla="*/ 10979 w 11299"/>
                <a:gd name="T23" fmla="*/ 3016 h 6451"/>
                <a:gd name="T24" fmla="*/ 5915 w 11299"/>
                <a:gd name="T25" fmla="*/ 86 h 6451"/>
                <a:gd name="T26" fmla="*/ 5835 w 11299"/>
                <a:gd name="T27" fmla="*/ 44 h 6451"/>
                <a:gd name="T28" fmla="*/ 5757 w 11299"/>
                <a:gd name="T29" fmla="*/ 16 h 6451"/>
                <a:gd name="T30" fmla="*/ 5681 w 11299"/>
                <a:gd name="T31" fmla="*/ 2 h 6451"/>
                <a:gd name="T32" fmla="*/ 5609 w 11299"/>
                <a:gd name="T33" fmla="*/ 2 h 6451"/>
                <a:gd name="T34" fmla="*/ 5537 w 11299"/>
                <a:gd name="T35" fmla="*/ 16 h 6451"/>
                <a:gd name="T36" fmla="*/ 5468 w 11299"/>
                <a:gd name="T37" fmla="*/ 43 h 6451"/>
                <a:gd name="T38" fmla="*/ 5402 w 11299"/>
                <a:gd name="T39" fmla="*/ 84 h 6451"/>
                <a:gd name="T40" fmla="*/ 248 w 11299"/>
                <a:gd name="T41" fmla="*/ 3084 h 6451"/>
                <a:gd name="T42" fmla="*/ 138 w 11299"/>
                <a:gd name="T43" fmla="*/ 3199 h 6451"/>
                <a:gd name="T44" fmla="*/ 60 w 11299"/>
                <a:gd name="T45" fmla="*/ 3327 h 6451"/>
                <a:gd name="T46" fmla="*/ 15 w 11299"/>
                <a:gd name="T47" fmla="*/ 3469 h 6451"/>
                <a:gd name="T48" fmla="*/ 7 w 11299"/>
                <a:gd name="T49" fmla="*/ 5921 h 6451"/>
                <a:gd name="T50" fmla="*/ 38 w 11299"/>
                <a:gd name="T51" fmla="*/ 5979 h 6451"/>
                <a:gd name="T52" fmla="*/ 74 w 11299"/>
                <a:gd name="T53" fmla="*/ 6026 h 6451"/>
                <a:gd name="T54" fmla="*/ 116 w 11299"/>
                <a:gd name="T55" fmla="*/ 6062 h 6451"/>
                <a:gd name="T56" fmla="*/ 163 w 11299"/>
                <a:gd name="T57" fmla="*/ 6087 h 6451"/>
                <a:gd name="T58" fmla="*/ 218 w 11299"/>
                <a:gd name="T59" fmla="*/ 6099 h 6451"/>
                <a:gd name="T60" fmla="*/ 279 w 11299"/>
                <a:gd name="T61" fmla="*/ 6099 h 6451"/>
                <a:gd name="T62" fmla="*/ 346 w 11299"/>
                <a:gd name="T63" fmla="*/ 6086 h 6451"/>
                <a:gd name="T64" fmla="*/ 2101 w 11299"/>
                <a:gd name="T65" fmla="*/ 5046 h 6451"/>
                <a:gd name="T66" fmla="*/ 2230 w 11299"/>
                <a:gd name="T67" fmla="*/ 4989 h 6451"/>
                <a:gd name="T68" fmla="*/ 2362 w 11299"/>
                <a:gd name="T69" fmla="*/ 4950 h 6451"/>
                <a:gd name="T70" fmla="*/ 2498 w 11299"/>
                <a:gd name="T71" fmla="*/ 4932 h 6451"/>
                <a:gd name="T72" fmla="*/ 2636 w 11299"/>
                <a:gd name="T73" fmla="*/ 4933 h 6451"/>
                <a:gd name="T74" fmla="*/ 2778 w 11299"/>
                <a:gd name="T75" fmla="*/ 4953 h 6451"/>
                <a:gd name="T76" fmla="*/ 2923 w 11299"/>
                <a:gd name="T77" fmla="*/ 4993 h 6451"/>
                <a:gd name="T78" fmla="*/ 3071 w 11299"/>
                <a:gd name="T79" fmla="*/ 5052 h 6451"/>
                <a:gd name="T80" fmla="*/ 3223 w 11299"/>
                <a:gd name="T81" fmla="*/ 5129 h 6451"/>
                <a:gd name="T82" fmla="*/ 5397 w 11299"/>
                <a:gd name="T83" fmla="*/ 6409 h 6451"/>
                <a:gd name="T84" fmla="*/ 5476 w 11299"/>
                <a:gd name="T85" fmla="*/ 6435 h 6451"/>
                <a:gd name="T86" fmla="*/ 5559 w 11299"/>
                <a:gd name="T87" fmla="*/ 6448 h 6451"/>
                <a:gd name="T88" fmla="*/ 5644 w 11299"/>
                <a:gd name="T89" fmla="*/ 6450 h 6451"/>
                <a:gd name="T90" fmla="*/ 5735 w 11299"/>
                <a:gd name="T91" fmla="*/ 6436 h 6451"/>
                <a:gd name="T92" fmla="*/ 5834 w 11299"/>
                <a:gd name="T93" fmla="*/ 6408 h 6451"/>
                <a:gd name="T94" fmla="*/ 5940 w 11299"/>
                <a:gd name="T95" fmla="*/ 6363 h 6451"/>
                <a:gd name="T96" fmla="*/ 8183 w 11299"/>
                <a:gd name="T97" fmla="*/ 5083 h 6451"/>
                <a:gd name="T98" fmla="*/ 8314 w 11299"/>
                <a:gd name="T99" fmla="*/ 5003 h 6451"/>
                <a:gd name="T100" fmla="*/ 8448 w 11299"/>
                <a:gd name="T101" fmla="*/ 4947 h 6451"/>
                <a:gd name="T102" fmla="*/ 8582 w 11299"/>
                <a:gd name="T103" fmla="*/ 4911 h 6451"/>
                <a:gd name="T104" fmla="*/ 8719 w 11299"/>
                <a:gd name="T105" fmla="*/ 4900 h 6451"/>
                <a:gd name="T106" fmla="*/ 8856 w 11299"/>
                <a:gd name="T107" fmla="*/ 4911 h 6451"/>
                <a:gd name="T108" fmla="*/ 8995 w 11299"/>
                <a:gd name="T109" fmla="*/ 4944 h 6451"/>
                <a:gd name="T110" fmla="*/ 9137 w 11299"/>
                <a:gd name="T111" fmla="*/ 5000 h 6451"/>
                <a:gd name="T112" fmla="*/ 9278 w 11299"/>
                <a:gd name="T113" fmla="*/ 5077 h 6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1299" h="6451">
                  <a:moveTo>
                    <a:pt x="10957" y="6057"/>
                  </a:moveTo>
                  <a:lnTo>
                    <a:pt x="10984" y="6069"/>
                  </a:lnTo>
                  <a:lnTo>
                    <a:pt x="11010" y="6077"/>
                  </a:lnTo>
                  <a:lnTo>
                    <a:pt x="11022" y="6080"/>
                  </a:lnTo>
                  <a:lnTo>
                    <a:pt x="11036" y="6082"/>
                  </a:lnTo>
                  <a:lnTo>
                    <a:pt x="11048" y="6085"/>
                  </a:lnTo>
                  <a:lnTo>
                    <a:pt x="11061" y="6085"/>
                  </a:lnTo>
                  <a:lnTo>
                    <a:pt x="11072" y="6086"/>
                  </a:lnTo>
                  <a:lnTo>
                    <a:pt x="11085" y="6085"/>
                  </a:lnTo>
                  <a:lnTo>
                    <a:pt x="11097" y="6083"/>
                  </a:lnTo>
                  <a:lnTo>
                    <a:pt x="11108" y="6081"/>
                  </a:lnTo>
                  <a:lnTo>
                    <a:pt x="11120" y="6079"/>
                  </a:lnTo>
                  <a:lnTo>
                    <a:pt x="11131" y="6076"/>
                  </a:lnTo>
                  <a:lnTo>
                    <a:pt x="11142" y="6071"/>
                  </a:lnTo>
                  <a:lnTo>
                    <a:pt x="11154" y="6066"/>
                  </a:lnTo>
                  <a:lnTo>
                    <a:pt x="11164" y="6060"/>
                  </a:lnTo>
                  <a:lnTo>
                    <a:pt x="11174" y="6053"/>
                  </a:lnTo>
                  <a:lnTo>
                    <a:pt x="11185" y="6046"/>
                  </a:lnTo>
                  <a:lnTo>
                    <a:pt x="11195" y="6037"/>
                  </a:lnTo>
                  <a:lnTo>
                    <a:pt x="11204" y="6028"/>
                  </a:lnTo>
                  <a:lnTo>
                    <a:pt x="11215" y="6018"/>
                  </a:lnTo>
                  <a:lnTo>
                    <a:pt x="11224" y="6006"/>
                  </a:lnTo>
                  <a:lnTo>
                    <a:pt x="11234" y="5994"/>
                  </a:lnTo>
                  <a:lnTo>
                    <a:pt x="11243" y="5980"/>
                  </a:lnTo>
                  <a:lnTo>
                    <a:pt x="11251" y="5967"/>
                  </a:lnTo>
                  <a:lnTo>
                    <a:pt x="11260" y="5952"/>
                  </a:lnTo>
                  <a:lnTo>
                    <a:pt x="11268" y="5936"/>
                  </a:lnTo>
                  <a:lnTo>
                    <a:pt x="11277" y="5919"/>
                  </a:lnTo>
                  <a:lnTo>
                    <a:pt x="11285" y="5901"/>
                  </a:lnTo>
                  <a:lnTo>
                    <a:pt x="11292" y="5882"/>
                  </a:lnTo>
                  <a:lnTo>
                    <a:pt x="11299" y="5862"/>
                  </a:lnTo>
                  <a:lnTo>
                    <a:pt x="11298" y="3576"/>
                  </a:lnTo>
                  <a:lnTo>
                    <a:pt x="11293" y="3534"/>
                  </a:lnTo>
                  <a:lnTo>
                    <a:pt x="11285" y="3495"/>
                  </a:lnTo>
                  <a:lnTo>
                    <a:pt x="11276" y="3455"/>
                  </a:lnTo>
                  <a:lnTo>
                    <a:pt x="11264" y="3416"/>
                  </a:lnTo>
                  <a:lnTo>
                    <a:pt x="11252" y="3379"/>
                  </a:lnTo>
                  <a:lnTo>
                    <a:pt x="11237" y="3342"/>
                  </a:lnTo>
                  <a:lnTo>
                    <a:pt x="11220" y="3305"/>
                  </a:lnTo>
                  <a:lnTo>
                    <a:pt x="11202" y="3270"/>
                  </a:lnTo>
                  <a:lnTo>
                    <a:pt x="11181" y="3235"/>
                  </a:lnTo>
                  <a:lnTo>
                    <a:pt x="11158" y="3201"/>
                  </a:lnTo>
                  <a:lnTo>
                    <a:pt x="11133" y="3168"/>
                  </a:lnTo>
                  <a:lnTo>
                    <a:pt x="11107" y="3136"/>
                  </a:lnTo>
                  <a:lnTo>
                    <a:pt x="11078" y="3105"/>
                  </a:lnTo>
                  <a:lnTo>
                    <a:pt x="11047" y="3074"/>
                  </a:lnTo>
                  <a:lnTo>
                    <a:pt x="11014" y="3045"/>
                  </a:lnTo>
                  <a:lnTo>
                    <a:pt x="10979" y="3016"/>
                  </a:lnTo>
                  <a:lnTo>
                    <a:pt x="5976" y="127"/>
                  </a:lnTo>
                  <a:lnTo>
                    <a:pt x="5956" y="112"/>
                  </a:lnTo>
                  <a:lnTo>
                    <a:pt x="5936" y="99"/>
                  </a:lnTo>
                  <a:lnTo>
                    <a:pt x="5915" y="86"/>
                  </a:lnTo>
                  <a:lnTo>
                    <a:pt x="5895" y="74"/>
                  </a:lnTo>
                  <a:lnTo>
                    <a:pt x="5874" y="63"/>
                  </a:lnTo>
                  <a:lnTo>
                    <a:pt x="5854" y="53"/>
                  </a:lnTo>
                  <a:lnTo>
                    <a:pt x="5835" y="44"/>
                  </a:lnTo>
                  <a:lnTo>
                    <a:pt x="5816" y="35"/>
                  </a:lnTo>
                  <a:lnTo>
                    <a:pt x="5795" y="28"/>
                  </a:lnTo>
                  <a:lnTo>
                    <a:pt x="5776" y="22"/>
                  </a:lnTo>
                  <a:lnTo>
                    <a:pt x="5757" y="16"/>
                  </a:lnTo>
                  <a:lnTo>
                    <a:pt x="5738" y="11"/>
                  </a:lnTo>
                  <a:lnTo>
                    <a:pt x="5719" y="7"/>
                  </a:lnTo>
                  <a:lnTo>
                    <a:pt x="5700" y="3"/>
                  </a:lnTo>
                  <a:lnTo>
                    <a:pt x="5681" y="2"/>
                  </a:lnTo>
                  <a:lnTo>
                    <a:pt x="5663" y="0"/>
                  </a:lnTo>
                  <a:lnTo>
                    <a:pt x="5645" y="0"/>
                  </a:lnTo>
                  <a:lnTo>
                    <a:pt x="5627" y="0"/>
                  </a:lnTo>
                  <a:lnTo>
                    <a:pt x="5609" y="2"/>
                  </a:lnTo>
                  <a:lnTo>
                    <a:pt x="5591" y="3"/>
                  </a:lnTo>
                  <a:lnTo>
                    <a:pt x="5572" y="7"/>
                  </a:lnTo>
                  <a:lnTo>
                    <a:pt x="5554" y="10"/>
                  </a:lnTo>
                  <a:lnTo>
                    <a:pt x="5537" y="16"/>
                  </a:lnTo>
                  <a:lnTo>
                    <a:pt x="5519" y="22"/>
                  </a:lnTo>
                  <a:lnTo>
                    <a:pt x="5502" y="27"/>
                  </a:lnTo>
                  <a:lnTo>
                    <a:pt x="5485" y="35"/>
                  </a:lnTo>
                  <a:lnTo>
                    <a:pt x="5468" y="43"/>
                  </a:lnTo>
                  <a:lnTo>
                    <a:pt x="5451" y="52"/>
                  </a:lnTo>
                  <a:lnTo>
                    <a:pt x="5434" y="62"/>
                  </a:lnTo>
                  <a:lnTo>
                    <a:pt x="5417" y="73"/>
                  </a:lnTo>
                  <a:lnTo>
                    <a:pt x="5402" y="84"/>
                  </a:lnTo>
                  <a:lnTo>
                    <a:pt x="5385" y="96"/>
                  </a:lnTo>
                  <a:lnTo>
                    <a:pt x="314" y="3032"/>
                  </a:lnTo>
                  <a:lnTo>
                    <a:pt x="280" y="3058"/>
                  </a:lnTo>
                  <a:lnTo>
                    <a:pt x="248" y="3084"/>
                  </a:lnTo>
                  <a:lnTo>
                    <a:pt x="218" y="3113"/>
                  </a:lnTo>
                  <a:lnTo>
                    <a:pt x="189" y="3140"/>
                  </a:lnTo>
                  <a:lnTo>
                    <a:pt x="163" y="3169"/>
                  </a:lnTo>
                  <a:lnTo>
                    <a:pt x="138" y="3199"/>
                  </a:lnTo>
                  <a:lnTo>
                    <a:pt x="116" y="3230"/>
                  </a:lnTo>
                  <a:lnTo>
                    <a:pt x="95" y="3261"/>
                  </a:lnTo>
                  <a:lnTo>
                    <a:pt x="77" y="3294"/>
                  </a:lnTo>
                  <a:lnTo>
                    <a:pt x="60" y="3327"/>
                  </a:lnTo>
                  <a:lnTo>
                    <a:pt x="47" y="3361"/>
                  </a:lnTo>
                  <a:lnTo>
                    <a:pt x="34" y="3396"/>
                  </a:lnTo>
                  <a:lnTo>
                    <a:pt x="23" y="3432"/>
                  </a:lnTo>
                  <a:lnTo>
                    <a:pt x="15" y="3469"/>
                  </a:lnTo>
                  <a:lnTo>
                    <a:pt x="8" y="3506"/>
                  </a:lnTo>
                  <a:lnTo>
                    <a:pt x="5" y="3544"/>
                  </a:lnTo>
                  <a:lnTo>
                    <a:pt x="0" y="5906"/>
                  </a:lnTo>
                  <a:lnTo>
                    <a:pt x="7" y="5921"/>
                  </a:lnTo>
                  <a:lnTo>
                    <a:pt x="14" y="5937"/>
                  </a:lnTo>
                  <a:lnTo>
                    <a:pt x="22" y="5952"/>
                  </a:lnTo>
                  <a:lnTo>
                    <a:pt x="30" y="5966"/>
                  </a:lnTo>
                  <a:lnTo>
                    <a:pt x="38" y="5979"/>
                  </a:lnTo>
                  <a:lnTo>
                    <a:pt x="47" y="5992"/>
                  </a:lnTo>
                  <a:lnTo>
                    <a:pt x="55" y="6004"/>
                  </a:lnTo>
                  <a:lnTo>
                    <a:pt x="65" y="6015"/>
                  </a:lnTo>
                  <a:lnTo>
                    <a:pt x="74" y="6026"/>
                  </a:lnTo>
                  <a:lnTo>
                    <a:pt x="84" y="6036"/>
                  </a:lnTo>
                  <a:lnTo>
                    <a:pt x="94" y="6046"/>
                  </a:lnTo>
                  <a:lnTo>
                    <a:pt x="104" y="6054"/>
                  </a:lnTo>
                  <a:lnTo>
                    <a:pt x="116" y="6062"/>
                  </a:lnTo>
                  <a:lnTo>
                    <a:pt x="127" y="6070"/>
                  </a:lnTo>
                  <a:lnTo>
                    <a:pt x="138" y="6076"/>
                  </a:lnTo>
                  <a:lnTo>
                    <a:pt x="151" y="6081"/>
                  </a:lnTo>
                  <a:lnTo>
                    <a:pt x="163" y="6087"/>
                  </a:lnTo>
                  <a:lnTo>
                    <a:pt x="177" y="6091"/>
                  </a:lnTo>
                  <a:lnTo>
                    <a:pt x="189" y="6095"/>
                  </a:lnTo>
                  <a:lnTo>
                    <a:pt x="204" y="6097"/>
                  </a:lnTo>
                  <a:lnTo>
                    <a:pt x="218" y="6099"/>
                  </a:lnTo>
                  <a:lnTo>
                    <a:pt x="232" y="6100"/>
                  </a:lnTo>
                  <a:lnTo>
                    <a:pt x="247" y="6100"/>
                  </a:lnTo>
                  <a:lnTo>
                    <a:pt x="263" y="6100"/>
                  </a:lnTo>
                  <a:lnTo>
                    <a:pt x="279" y="6099"/>
                  </a:lnTo>
                  <a:lnTo>
                    <a:pt x="294" y="6097"/>
                  </a:lnTo>
                  <a:lnTo>
                    <a:pt x="311" y="6094"/>
                  </a:lnTo>
                  <a:lnTo>
                    <a:pt x="328" y="6090"/>
                  </a:lnTo>
                  <a:lnTo>
                    <a:pt x="346" y="6086"/>
                  </a:lnTo>
                  <a:lnTo>
                    <a:pt x="365" y="6080"/>
                  </a:lnTo>
                  <a:lnTo>
                    <a:pt x="383" y="6073"/>
                  </a:lnTo>
                  <a:lnTo>
                    <a:pt x="402" y="6066"/>
                  </a:lnTo>
                  <a:lnTo>
                    <a:pt x="2101" y="5046"/>
                  </a:lnTo>
                  <a:lnTo>
                    <a:pt x="2134" y="5030"/>
                  </a:lnTo>
                  <a:lnTo>
                    <a:pt x="2165" y="5015"/>
                  </a:lnTo>
                  <a:lnTo>
                    <a:pt x="2198" y="5001"/>
                  </a:lnTo>
                  <a:lnTo>
                    <a:pt x="2230" y="4989"/>
                  </a:lnTo>
                  <a:lnTo>
                    <a:pt x="2263" y="4977"/>
                  </a:lnTo>
                  <a:lnTo>
                    <a:pt x="2295" y="4967"/>
                  </a:lnTo>
                  <a:lnTo>
                    <a:pt x="2329" y="4958"/>
                  </a:lnTo>
                  <a:lnTo>
                    <a:pt x="2362" y="4950"/>
                  </a:lnTo>
                  <a:lnTo>
                    <a:pt x="2396" y="4944"/>
                  </a:lnTo>
                  <a:lnTo>
                    <a:pt x="2430" y="4939"/>
                  </a:lnTo>
                  <a:lnTo>
                    <a:pt x="2464" y="4935"/>
                  </a:lnTo>
                  <a:lnTo>
                    <a:pt x="2498" y="4932"/>
                  </a:lnTo>
                  <a:lnTo>
                    <a:pt x="2532" y="4931"/>
                  </a:lnTo>
                  <a:lnTo>
                    <a:pt x="2567" y="4931"/>
                  </a:lnTo>
                  <a:lnTo>
                    <a:pt x="2601" y="4931"/>
                  </a:lnTo>
                  <a:lnTo>
                    <a:pt x="2636" y="4933"/>
                  </a:lnTo>
                  <a:lnTo>
                    <a:pt x="2672" y="4936"/>
                  </a:lnTo>
                  <a:lnTo>
                    <a:pt x="2707" y="4941"/>
                  </a:lnTo>
                  <a:lnTo>
                    <a:pt x="2742" y="4947"/>
                  </a:lnTo>
                  <a:lnTo>
                    <a:pt x="2778" y="4953"/>
                  </a:lnTo>
                  <a:lnTo>
                    <a:pt x="2815" y="4961"/>
                  </a:lnTo>
                  <a:lnTo>
                    <a:pt x="2851" y="4972"/>
                  </a:lnTo>
                  <a:lnTo>
                    <a:pt x="2887" y="4982"/>
                  </a:lnTo>
                  <a:lnTo>
                    <a:pt x="2923" y="4993"/>
                  </a:lnTo>
                  <a:lnTo>
                    <a:pt x="2961" y="5006"/>
                  </a:lnTo>
                  <a:lnTo>
                    <a:pt x="2998" y="5020"/>
                  </a:lnTo>
                  <a:lnTo>
                    <a:pt x="3034" y="5035"/>
                  </a:lnTo>
                  <a:lnTo>
                    <a:pt x="3071" y="5052"/>
                  </a:lnTo>
                  <a:lnTo>
                    <a:pt x="3110" y="5069"/>
                  </a:lnTo>
                  <a:lnTo>
                    <a:pt x="3147" y="5088"/>
                  </a:lnTo>
                  <a:lnTo>
                    <a:pt x="3186" y="5108"/>
                  </a:lnTo>
                  <a:lnTo>
                    <a:pt x="3223" y="5129"/>
                  </a:lnTo>
                  <a:lnTo>
                    <a:pt x="5298" y="6361"/>
                  </a:lnTo>
                  <a:lnTo>
                    <a:pt x="5338" y="6383"/>
                  </a:lnTo>
                  <a:lnTo>
                    <a:pt x="5377" y="6401"/>
                  </a:lnTo>
                  <a:lnTo>
                    <a:pt x="5397" y="6409"/>
                  </a:lnTo>
                  <a:lnTo>
                    <a:pt x="5416" y="6417"/>
                  </a:lnTo>
                  <a:lnTo>
                    <a:pt x="5437" y="6424"/>
                  </a:lnTo>
                  <a:lnTo>
                    <a:pt x="5457" y="6429"/>
                  </a:lnTo>
                  <a:lnTo>
                    <a:pt x="5476" y="6435"/>
                  </a:lnTo>
                  <a:lnTo>
                    <a:pt x="5497" y="6439"/>
                  </a:lnTo>
                  <a:lnTo>
                    <a:pt x="5517" y="6444"/>
                  </a:lnTo>
                  <a:lnTo>
                    <a:pt x="5537" y="6446"/>
                  </a:lnTo>
                  <a:lnTo>
                    <a:pt x="5559" y="6448"/>
                  </a:lnTo>
                  <a:lnTo>
                    <a:pt x="5579" y="6451"/>
                  </a:lnTo>
                  <a:lnTo>
                    <a:pt x="5601" y="6451"/>
                  </a:lnTo>
                  <a:lnTo>
                    <a:pt x="5622" y="6451"/>
                  </a:lnTo>
                  <a:lnTo>
                    <a:pt x="5644" y="6450"/>
                  </a:lnTo>
                  <a:lnTo>
                    <a:pt x="5666" y="6447"/>
                  </a:lnTo>
                  <a:lnTo>
                    <a:pt x="5689" y="6445"/>
                  </a:lnTo>
                  <a:lnTo>
                    <a:pt x="5712" y="6442"/>
                  </a:lnTo>
                  <a:lnTo>
                    <a:pt x="5735" y="6436"/>
                  </a:lnTo>
                  <a:lnTo>
                    <a:pt x="5759" y="6430"/>
                  </a:lnTo>
                  <a:lnTo>
                    <a:pt x="5783" y="6425"/>
                  </a:lnTo>
                  <a:lnTo>
                    <a:pt x="5808" y="6417"/>
                  </a:lnTo>
                  <a:lnTo>
                    <a:pt x="5834" y="6408"/>
                  </a:lnTo>
                  <a:lnTo>
                    <a:pt x="5860" y="6399"/>
                  </a:lnTo>
                  <a:lnTo>
                    <a:pt x="5886" y="6387"/>
                  </a:lnTo>
                  <a:lnTo>
                    <a:pt x="5913" y="6376"/>
                  </a:lnTo>
                  <a:lnTo>
                    <a:pt x="5940" y="6363"/>
                  </a:lnTo>
                  <a:lnTo>
                    <a:pt x="5968" y="6350"/>
                  </a:lnTo>
                  <a:lnTo>
                    <a:pt x="5998" y="6335"/>
                  </a:lnTo>
                  <a:lnTo>
                    <a:pt x="6027" y="6318"/>
                  </a:lnTo>
                  <a:lnTo>
                    <a:pt x="8183" y="5083"/>
                  </a:lnTo>
                  <a:lnTo>
                    <a:pt x="8216" y="5060"/>
                  </a:lnTo>
                  <a:lnTo>
                    <a:pt x="8249" y="5040"/>
                  </a:lnTo>
                  <a:lnTo>
                    <a:pt x="8282" y="5020"/>
                  </a:lnTo>
                  <a:lnTo>
                    <a:pt x="8314" y="5003"/>
                  </a:lnTo>
                  <a:lnTo>
                    <a:pt x="8347" y="4986"/>
                  </a:lnTo>
                  <a:lnTo>
                    <a:pt x="8381" y="4972"/>
                  </a:lnTo>
                  <a:lnTo>
                    <a:pt x="8414" y="4958"/>
                  </a:lnTo>
                  <a:lnTo>
                    <a:pt x="8448" y="4947"/>
                  </a:lnTo>
                  <a:lnTo>
                    <a:pt x="8482" y="4935"/>
                  </a:lnTo>
                  <a:lnTo>
                    <a:pt x="8515" y="4926"/>
                  </a:lnTo>
                  <a:lnTo>
                    <a:pt x="8549" y="4918"/>
                  </a:lnTo>
                  <a:lnTo>
                    <a:pt x="8582" y="4911"/>
                  </a:lnTo>
                  <a:lnTo>
                    <a:pt x="8616" y="4907"/>
                  </a:lnTo>
                  <a:lnTo>
                    <a:pt x="8650" y="4904"/>
                  </a:lnTo>
                  <a:lnTo>
                    <a:pt x="8684" y="4901"/>
                  </a:lnTo>
                  <a:lnTo>
                    <a:pt x="8719" y="4900"/>
                  </a:lnTo>
                  <a:lnTo>
                    <a:pt x="8753" y="4901"/>
                  </a:lnTo>
                  <a:lnTo>
                    <a:pt x="8787" y="4902"/>
                  </a:lnTo>
                  <a:lnTo>
                    <a:pt x="8822" y="4906"/>
                  </a:lnTo>
                  <a:lnTo>
                    <a:pt x="8856" y="4911"/>
                  </a:lnTo>
                  <a:lnTo>
                    <a:pt x="8891" y="4917"/>
                  </a:lnTo>
                  <a:lnTo>
                    <a:pt x="8926" y="4925"/>
                  </a:lnTo>
                  <a:lnTo>
                    <a:pt x="8960" y="4934"/>
                  </a:lnTo>
                  <a:lnTo>
                    <a:pt x="8995" y="4944"/>
                  </a:lnTo>
                  <a:lnTo>
                    <a:pt x="9030" y="4956"/>
                  </a:lnTo>
                  <a:lnTo>
                    <a:pt x="9065" y="4969"/>
                  </a:lnTo>
                  <a:lnTo>
                    <a:pt x="9101" y="4984"/>
                  </a:lnTo>
                  <a:lnTo>
                    <a:pt x="9137" y="5000"/>
                  </a:lnTo>
                  <a:lnTo>
                    <a:pt x="9172" y="5017"/>
                  </a:lnTo>
                  <a:lnTo>
                    <a:pt x="9207" y="5036"/>
                  </a:lnTo>
                  <a:lnTo>
                    <a:pt x="9243" y="5055"/>
                  </a:lnTo>
                  <a:lnTo>
                    <a:pt x="9278" y="5077"/>
                  </a:lnTo>
                  <a:lnTo>
                    <a:pt x="10957" y="6057"/>
                  </a:lnTo>
                  <a:close/>
                </a:path>
              </a:pathLst>
            </a:custGeom>
            <a:solidFill>
              <a:srgbClr val="5B9BD5"/>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latin typeface="Arial"/>
              </a:endParaRPr>
            </a:p>
          </p:txBody>
        </p:sp>
        <p:sp>
          <p:nvSpPr>
            <p:cNvPr id="34" name="Freeform 5">
              <a:extLst>
                <a:ext uri="{FF2B5EF4-FFF2-40B4-BE49-F238E27FC236}">
                  <a16:creationId xmlns:a16="http://schemas.microsoft.com/office/drawing/2014/main" id="{CEA3D6A4-3D4D-E282-B68E-306F22986645}"/>
                </a:ext>
              </a:extLst>
            </p:cNvPr>
            <p:cNvSpPr>
              <a:spLocks/>
            </p:cNvSpPr>
            <p:nvPr/>
          </p:nvSpPr>
          <p:spPr bwMode="auto">
            <a:xfrm>
              <a:off x="4581525" y="2238375"/>
              <a:ext cx="996950" cy="1130300"/>
            </a:xfrm>
            <a:custGeom>
              <a:avLst/>
              <a:gdLst>
                <a:gd name="T0" fmla="*/ 47 w 5021"/>
                <a:gd name="T1" fmla="*/ 1555 h 5696"/>
                <a:gd name="T2" fmla="*/ 26 w 5021"/>
                <a:gd name="T3" fmla="*/ 1523 h 5696"/>
                <a:gd name="T4" fmla="*/ 11 w 5021"/>
                <a:gd name="T5" fmla="*/ 1491 h 5696"/>
                <a:gd name="T6" fmla="*/ 2 w 5021"/>
                <a:gd name="T7" fmla="*/ 1458 h 5696"/>
                <a:gd name="T8" fmla="*/ 0 w 5021"/>
                <a:gd name="T9" fmla="*/ 1427 h 5696"/>
                <a:gd name="T10" fmla="*/ 6 w 5021"/>
                <a:gd name="T11" fmla="*/ 1395 h 5696"/>
                <a:gd name="T12" fmla="*/ 18 w 5021"/>
                <a:gd name="T13" fmla="*/ 1362 h 5696"/>
                <a:gd name="T14" fmla="*/ 37 w 5021"/>
                <a:gd name="T15" fmla="*/ 1330 h 5696"/>
                <a:gd name="T16" fmla="*/ 66 w 5021"/>
                <a:gd name="T17" fmla="*/ 1299 h 5696"/>
                <a:gd name="T18" fmla="*/ 103 w 5021"/>
                <a:gd name="T19" fmla="*/ 1267 h 5696"/>
                <a:gd name="T20" fmla="*/ 2174 w 5021"/>
                <a:gd name="T21" fmla="*/ 58 h 5696"/>
                <a:gd name="T22" fmla="*/ 2267 w 5021"/>
                <a:gd name="T23" fmla="*/ 24 h 5696"/>
                <a:gd name="T24" fmla="*/ 2363 w 5021"/>
                <a:gd name="T25" fmla="*/ 6 h 5696"/>
                <a:gd name="T26" fmla="*/ 2465 w 5021"/>
                <a:gd name="T27" fmla="*/ 0 h 5696"/>
                <a:gd name="T28" fmla="*/ 2613 w 5021"/>
                <a:gd name="T29" fmla="*/ 5 h 5696"/>
                <a:gd name="T30" fmla="*/ 4812 w 5021"/>
                <a:gd name="T31" fmla="*/ 1242 h 5696"/>
                <a:gd name="T32" fmla="*/ 4888 w 5021"/>
                <a:gd name="T33" fmla="*/ 1299 h 5696"/>
                <a:gd name="T34" fmla="*/ 4946 w 5021"/>
                <a:gd name="T35" fmla="*/ 1363 h 5696"/>
                <a:gd name="T36" fmla="*/ 4989 w 5021"/>
                <a:gd name="T37" fmla="*/ 1436 h 5696"/>
                <a:gd name="T38" fmla="*/ 5014 w 5021"/>
                <a:gd name="T39" fmla="*/ 1517 h 5696"/>
                <a:gd name="T40" fmla="*/ 5021 w 5021"/>
                <a:gd name="T41" fmla="*/ 1608 h 5696"/>
                <a:gd name="T42" fmla="*/ 5005 w 5021"/>
                <a:gd name="T43" fmla="*/ 4094 h 5696"/>
                <a:gd name="T44" fmla="*/ 4969 w 5021"/>
                <a:gd name="T45" fmla="*/ 4191 h 5696"/>
                <a:gd name="T46" fmla="*/ 4920 w 5021"/>
                <a:gd name="T47" fmla="*/ 4281 h 5696"/>
                <a:gd name="T48" fmla="*/ 4859 w 5021"/>
                <a:gd name="T49" fmla="*/ 4361 h 5696"/>
                <a:gd name="T50" fmla="*/ 4786 w 5021"/>
                <a:gd name="T51" fmla="*/ 4435 h 5696"/>
                <a:gd name="T52" fmla="*/ 2828 w 5021"/>
                <a:gd name="T53" fmla="*/ 5621 h 5696"/>
                <a:gd name="T54" fmla="*/ 2764 w 5021"/>
                <a:gd name="T55" fmla="*/ 5652 h 5696"/>
                <a:gd name="T56" fmla="*/ 2707 w 5021"/>
                <a:gd name="T57" fmla="*/ 5675 h 5696"/>
                <a:gd name="T58" fmla="*/ 2654 w 5021"/>
                <a:gd name="T59" fmla="*/ 5690 h 5696"/>
                <a:gd name="T60" fmla="*/ 2606 w 5021"/>
                <a:gd name="T61" fmla="*/ 5695 h 5696"/>
                <a:gd name="T62" fmla="*/ 2562 w 5021"/>
                <a:gd name="T63" fmla="*/ 5694 h 5696"/>
                <a:gd name="T64" fmla="*/ 2524 w 5021"/>
                <a:gd name="T65" fmla="*/ 5685 h 5696"/>
                <a:gd name="T66" fmla="*/ 2488 w 5021"/>
                <a:gd name="T67" fmla="*/ 5670 h 5696"/>
                <a:gd name="T68" fmla="*/ 2458 w 5021"/>
                <a:gd name="T69" fmla="*/ 5648 h 5696"/>
                <a:gd name="T70" fmla="*/ 2431 w 5021"/>
                <a:gd name="T71" fmla="*/ 5619 h 5696"/>
                <a:gd name="T72" fmla="*/ 2407 w 5021"/>
                <a:gd name="T73" fmla="*/ 5584 h 5696"/>
                <a:gd name="T74" fmla="*/ 2382 w 5021"/>
                <a:gd name="T75" fmla="*/ 3423 h 5696"/>
                <a:gd name="T76" fmla="*/ 2376 w 5021"/>
                <a:gd name="T77" fmla="*/ 3332 h 5696"/>
                <a:gd name="T78" fmla="*/ 2365 w 5021"/>
                <a:gd name="T79" fmla="*/ 3245 h 5696"/>
                <a:gd name="T80" fmla="*/ 2347 w 5021"/>
                <a:gd name="T81" fmla="*/ 3161 h 5696"/>
                <a:gd name="T82" fmla="*/ 2322 w 5021"/>
                <a:gd name="T83" fmla="*/ 3079 h 5696"/>
                <a:gd name="T84" fmla="*/ 2289 w 5021"/>
                <a:gd name="T85" fmla="*/ 3002 h 5696"/>
                <a:gd name="T86" fmla="*/ 2249 w 5021"/>
                <a:gd name="T87" fmla="*/ 2927 h 5696"/>
                <a:gd name="T88" fmla="*/ 2200 w 5021"/>
                <a:gd name="T89" fmla="*/ 2857 h 5696"/>
                <a:gd name="T90" fmla="*/ 2143 w 5021"/>
                <a:gd name="T91" fmla="*/ 2791 h 5696"/>
                <a:gd name="T92" fmla="*/ 2078 w 5021"/>
                <a:gd name="T93" fmla="*/ 2729 h 5696"/>
                <a:gd name="T94" fmla="*/ 2003 w 5021"/>
                <a:gd name="T95" fmla="*/ 2671 h 5696"/>
                <a:gd name="T96" fmla="*/ 86 w 5021"/>
                <a:gd name="T97" fmla="*/ 1598 h 5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021" h="5696">
                  <a:moveTo>
                    <a:pt x="86" y="1598"/>
                  </a:moveTo>
                  <a:lnTo>
                    <a:pt x="66" y="1576"/>
                  </a:lnTo>
                  <a:lnTo>
                    <a:pt x="47" y="1555"/>
                  </a:lnTo>
                  <a:lnTo>
                    <a:pt x="39" y="1544"/>
                  </a:lnTo>
                  <a:lnTo>
                    <a:pt x="33" y="1533"/>
                  </a:lnTo>
                  <a:lnTo>
                    <a:pt x="26" y="1523"/>
                  </a:lnTo>
                  <a:lnTo>
                    <a:pt x="20" y="1512"/>
                  </a:lnTo>
                  <a:lnTo>
                    <a:pt x="16" y="1501"/>
                  </a:lnTo>
                  <a:lnTo>
                    <a:pt x="11" y="1491"/>
                  </a:lnTo>
                  <a:lnTo>
                    <a:pt x="7" y="1480"/>
                  </a:lnTo>
                  <a:lnTo>
                    <a:pt x="4" y="1470"/>
                  </a:lnTo>
                  <a:lnTo>
                    <a:pt x="2" y="1458"/>
                  </a:lnTo>
                  <a:lnTo>
                    <a:pt x="1" y="1448"/>
                  </a:lnTo>
                  <a:lnTo>
                    <a:pt x="0" y="1437"/>
                  </a:lnTo>
                  <a:lnTo>
                    <a:pt x="0" y="1427"/>
                  </a:lnTo>
                  <a:lnTo>
                    <a:pt x="1" y="1416"/>
                  </a:lnTo>
                  <a:lnTo>
                    <a:pt x="2" y="1405"/>
                  </a:lnTo>
                  <a:lnTo>
                    <a:pt x="6" y="1395"/>
                  </a:lnTo>
                  <a:lnTo>
                    <a:pt x="9" y="1384"/>
                  </a:lnTo>
                  <a:lnTo>
                    <a:pt x="12" y="1373"/>
                  </a:lnTo>
                  <a:lnTo>
                    <a:pt x="18" y="1362"/>
                  </a:lnTo>
                  <a:lnTo>
                    <a:pt x="24" y="1352"/>
                  </a:lnTo>
                  <a:lnTo>
                    <a:pt x="30" y="1342"/>
                  </a:lnTo>
                  <a:lnTo>
                    <a:pt x="37" y="1330"/>
                  </a:lnTo>
                  <a:lnTo>
                    <a:pt x="46" y="1320"/>
                  </a:lnTo>
                  <a:lnTo>
                    <a:pt x="55" y="1309"/>
                  </a:lnTo>
                  <a:lnTo>
                    <a:pt x="66" y="1299"/>
                  </a:lnTo>
                  <a:lnTo>
                    <a:pt x="77" y="1287"/>
                  </a:lnTo>
                  <a:lnTo>
                    <a:pt x="89" y="1277"/>
                  </a:lnTo>
                  <a:lnTo>
                    <a:pt x="103" y="1267"/>
                  </a:lnTo>
                  <a:lnTo>
                    <a:pt x="116" y="1255"/>
                  </a:lnTo>
                  <a:lnTo>
                    <a:pt x="2145" y="73"/>
                  </a:lnTo>
                  <a:lnTo>
                    <a:pt x="2174" y="58"/>
                  </a:lnTo>
                  <a:lnTo>
                    <a:pt x="2205" y="45"/>
                  </a:lnTo>
                  <a:lnTo>
                    <a:pt x="2235" y="34"/>
                  </a:lnTo>
                  <a:lnTo>
                    <a:pt x="2267" y="24"/>
                  </a:lnTo>
                  <a:lnTo>
                    <a:pt x="2297" y="17"/>
                  </a:lnTo>
                  <a:lnTo>
                    <a:pt x="2330" y="11"/>
                  </a:lnTo>
                  <a:lnTo>
                    <a:pt x="2363" y="6"/>
                  </a:lnTo>
                  <a:lnTo>
                    <a:pt x="2396" y="3"/>
                  </a:lnTo>
                  <a:lnTo>
                    <a:pt x="2430" y="1"/>
                  </a:lnTo>
                  <a:lnTo>
                    <a:pt x="2465" y="0"/>
                  </a:lnTo>
                  <a:lnTo>
                    <a:pt x="2501" y="0"/>
                  </a:lnTo>
                  <a:lnTo>
                    <a:pt x="2537" y="1"/>
                  </a:lnTo>
                  <a:lnTo>
                    <a:pt x="2613" y="5"/>
                  </a:lnTo>
                  <a:lnTo>
                    <a:pt x="2693" y="11"/>
                  </a:lnTo>
                  <a:lnTo>
                    <a:pt x="4784" y="1225"/>
                  </a:lnTo>
                  <a:lnTo>
                    <a:pt x="4812" y="1242"/>
                  </a:lnTo>
                  <a:lnTo>
                    <a:pt x="4839" y="1260"/>
                  </a:lnTo>
                  <a:lnTo>
                    <a:pt x="4864" y="1278"/>
                  </a:lnTo>
                  <a:lnTo>
                    <a:pt x="4888" y="1299"/>
                  </a:lnTo>
                  <a:lnTo>
                    <a:pt x="4909" y="1319"/>
                  </a:lnTo>
                  <a:lnTo>
                    <a:pt x="4930" y="1340"/>
                  </a:lnTo>
                  <a:lnTo>
                    <a:pt x="4946" y="1363"/>
                  </a:lnTo>
                  <a:lnTo>
                    <a:pt x="4963" y="1387"/>
                  </a:lnTo>
                  <a:lnTo>
                    <a:pt x="4977" y="1411"/>
                  </a:lnTo>
                  <a:lnTo>
                    <a:pt x="4989" y="1436"/>
                  </a:lnTo>
                  <a:lnTo>
                    <a:pt x="5000" y="1462"/>
                  </a:lnTo>
                  <a:lnTo>
                    <a:pt x="5008" y="1489"/>
                  </a:lnTo>
                  <a:lnTo>
                    <a:pt x="5014" y="1517"/>
                  </a:lnTo>
                  <a:lnTo>
                    <a:pt x="5019" y="1547"/>
                  </a:lnTo>
                  <a:lnTo>
                    <a:pt x="5021" y="1577"/>
                  </a:lnTo>
                  <a:lnTo>
                    <a:pt x="5021" y="1608"/>
                  </a:lnTo>
                  <a:lnTo>
                    <a:pt x="5021" y="4025"/>
                  </a:lnTo>
                  <a:lnTo>
                    <a:pt x="5014" y="4060"/>
                  </a:lnTo>
                  <a:lnTo>
                    <a:pt x="5005" y="4094"/>
                  </a:lnTo>
                  <a:lnTo>
                    <a:pt x="4995" y="4128"/>
                  </a:lnTo>
                  <a:lnTo>
                    <a:pt x="4983" y="4161"/>
                  </a:lnTo>
                  <a:lnTo>
                    <a:pt x="4969" y="4191"/>
                  </a:lnTo>
                  <a:lnTo>
                    <a:pt x="4954" y="4222"/>
                  </a:lnTo>
                  <a:lnTo>
                    <a:pt x="4939" y="4252"/>
                  </a:lnTo>
                  <a:lnTo>
                    <a:pt x="4920" y="4281"/>
                  </a:lnTo>
                  <a:lnTo>
                    <a:pt x="4901" y="4309"/>
                  </a:lnTo>
                  <a:lnTo>
                    <a:pt x="4881" y="4335"/>
                  </a:lnTo>
                  <a:lnTo>
                    <a:pt x="4859" y="4361"/>
                  </a:lnTo>
                  <a:lnTo>
                    <a:pt x="4836" y="4387"/>
                  </a:lnTo>
                  <a:lnTo>
                    <a:pt x="4812" y="4411"/>
                  </a:lnTo>
                  <a:lnTo>
                    <a:pt x="4786" y="4435"/>
                  </a:lnTo>
                  <a:lnTo>
                    <a:pt x="4760" y="4458"/>
                  </a:lnTo>
                  <a:lnTo>
                    <a:pt x="4732" y="4480"/>
                  </a:lnTo>
                  <a:lnTo>
                    <a:pt x="2828" y="5621"/>
                  </a:lnTo>
                  <a:lnTo>
                    <a:pt x="2806" y="5632"/>
                  </a:lnTo>
                  <a:lnTo>
                    <a:pt x="2785" y="5643"/>
                  </a:lnTo>
                  <a:lnTo>
                    <a:pt x="2764" y="5652"/>
                  </a:lnTo>
                  <a:lnTo>
                    <a:pt x="2744" y="5661"/>
                  </a:lnTo>
                  <a:lnTo>
                    <a:pt x="2725" y="5668"/>
                  </a:lnTo>
                  <a:lnTo>
                    <a:pt x="2707" y="5675"/>
                  </a:lnTo>
                  <a:lnTo>
                    <a:pt x="2689" y="5681"/>
                  </a:lnTo>
                  <a:lnTo>
                    <a:pt x="2671" y="5685"/>
                  </a:lnTo>
                  <a:lnTo>
                    <a:pt x="2654" y="5690"/>
                  </a:lnTo>
                  <a:lnTo>
                    <a:pt x="2638" y="5692"/>
                  </a:lnTo>
                  <a:lnTo>
                    <a:pt x="2621" y="5694"/>
                  </a:lnTo>
                  <a:lnTo>
                    <a:pt x="2606" y="5695"/>
                  </a:lnTo>
                  <a:lnTo>
                    <a:pt x="2590" y="5696"/>
                  </a:lnTo>
                  <a:lnTo>
                    <a:pt x="2577" y="5695"/>
                  </a:lnTo>
                  <a:lnTo>
                    <a:pt x="2562" y="5694"/>
                  </a:lnTo>
                  <a:lnTo>
                    <a:pt x="2550" y="5692"/>
                  </a:lnTo>
                  <a:lnTo>
                    <a:pt x="2536" y="5690"/>
                  </a:lnTo>
                  <a:lnTo>
                    <a:pt x="2524" y="5685"/>
                  </a:lnTo>
                  <a:lnTo>
                    <a:pt x="2511" y="5681"/>
                  </a:lnTo>
                  <a:lnTo>
                    <a:pt x="2500" y="5676"/>
                  </a:lnTo>
                  <a:lnTo>
                    <a:pt x="2488" y="5670"/>
                  </a:lnTo>
                  <a:lnTo>
                    <a:pt x="2478" y="5664"/>
                  </a:lnTo>
                  <a:lnTo>
                    <a:pt x="2468" y="5656"/>
                  </a:lnTo>
                  <a:lnTo>
                    <a:pt x="2458" y="5648"/>
                  </a:lnTo>
                  <a:lnTo>
                    <a:pt x="2449" y="5639"/>
                  </a:lnTo>
                  <a:lnTo>
                    <a:pt x="2440" y="5630"/>
                  </a:lnTo>
                  <a:lnTo>
                    <a:pt x="2431" y="5619"/>
                  </a:lnTo>
                  <a:lnTo>
                    <a:pt x="2423" y="5608"/>
                  </a:lnTo>
                  <a:lnTo>
                    <a:pt x="2415" y="5597"/>
                  </a:lnTo>
                  <a:lnTo>
                    <a:pt x="2407" y="5584"/>
                  </a:lnTo>
                  <a:lnTo>
                    <a:pt x="2400" y="5572"/>
                  </a:lnTo>
                  <a:lnTo>
                    <a:pt x="2393" y="5558"/>
                  </a:lnTo>
                  <a:lnTo>
                    <a:pt x="2382" y="3423"/>
                  </a:lnTo>
                  <a:lnTo>
                    <a:pt x="2381" y="3392"/>
                  </a:lnTo>
                  <a:lnTo>
                    <a:pt x="2380" y="3363"/>
                  </a:lnTo>
                  <a:lnTo>
                    <a:pt x="2376" y="3332"/>
                  </a:lnTo>
                  <a:lnTo>
                    <a:pt x="2374" y="3303"/>
                  </a:lnTo>
                  <a:lnTo>
                    <a:pt x="2370" y="3274"/>
                  </a:lnTo>
                  <a:lnTo>
                    <a:pt x="2365" y="3245"/>
                  </a:lnTo>
                  <a:lnTo>
                    <a:pt x="2360" y="3216"/>
                  </a:lnTo>
                  <a:lnTo>
                    <a:pt x="2354" y="3188"/>
                  </a:lnTo>
                  <a:lnTo>
                    <a:pt x="2347" y="3161"/>
                  </a:lnTo>
                  <a:lnTo>
                    <a:pt x="2339" y="3134"/>
                  </a:lnTo>
                  <a:lnTo>
                    <a:pt x="2331" y="3106"/>
                  </a:lnTo>
                  <a:lnTo>
                    <a:pt x="2322" y="3079"/>
                  </a:lnTo>
                  <a:lnTo>
                    <a:pt x="2312" y="3053"/>
                  </a:lnTo>
                  <a:lnTo>
                    <a:pt x="2301" y="3027"/>
                  </a:lnTo>
                  <a:lnTo>
                    <a:pt x="2289" y="3002"/>
                  </a:lnTo>
                  <a:lnTo>
                    <a:pt x="2277" y="2977"/>
                  </a:lnTo>
                  <a:lnTo>
                    <a:pt x="2263" y="2952"/>
                  </a:lnTo>
                  <a:lnTo>
                    <a:pt x="2249" y="2927"/>
                  </a:lnTo>
                  <a:lnTo>
                    <a:pt x="2234" y="2904"/>
                  </a:lnTo>
                  <a:lnTo>
                    <a:pt x="2217" y="2881"/>
                  </a:lnTo>
                  <a:lnTo>
                    <a:pt x="2200" y="2857"/>
                  </a:lnTo>
                  <a:lnTo>
                    <a:pt x="2183" y="2834"/>
                  </a:lnTo>
                  <a:lnTo>
                    <a:pt x="2164" y="2813"/>
                  </a:lnTo>
                  <a:lnTo>
                    <a:pt x="2143" y="2791"/>
                  </a:lnTo>
                  <a:lnTo>
                    <a:pt x="2123" y="2770"/>
                  </a:lnTo>
                  <a:lnTo>
                    <a:pt x="2100" y="2749"/>
                  </a:lnTo>
                  <a:lnTo>
                    <a:pt x="2078" y="2729"/>
                  </a:lnTo>
                  <a:lnTo>
                    <a:pt x="2054" y="2709"/>
                  </a:lnTo>
                  <a:lnTo>
                    <a:pt x="2029" y="2689"/>
                  </a:lnTo>
                  <a:lnTo>
                    <a:pt x="2003" y="2671"/>
                  </a:lnTo>
                  <a:lnTo>
                    <a:pt x="1976" y="2652"/>
                  </a:lnTo>
                  <a:lnTo>
                    <a:pt x="1948" y="2635"/>
                  </a:lnTo>
                  <a:lnTo>
                    <a:pt x="86" y="1598"/>
                  </a:lnTo>
                  <a:close/>
                </a:path>
              </a:pathLst>
            </a:custGeom>
            <a:solidFill>
              <a:srgbClr val="5B9BD5"/>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latin typeface="Arial"/>
              </a:endParaRPr>
            </a:p>
          </p:txBody>
        </p:sp>
        <p:sp>
          <p:nvSpPr>
            <p:cNvPr id="35" name="Freeform 6">
              <a:extLst>
                <a:ext uri="{FF2B5EF4-FFF2-40B4-BE49-F238E27FC236}">
                  <a16:creationId xmlns:a16="http://schemas.microsoft.com/office/drawing/2014/main" id="{C7E29E8A-FB37-9051-BFF6-1A202FED9F11}"/>
                </a:ext>
              </a:extLst>
            </p:cNvPr>
            <p:cNvSpPr>
              <a:spLocks/>
            </p:cNvSpPr>
            <p:nvPr/>
          </p:nvSpPr>
          <p:spPr bwMode="auto">
            <a:xfrm>
              <a:off x="3343275" y="2246313"/>
              <a:ext cx="995363" cy="1130300"/>
            </a:xfrm>
            <a:custGeom>
              <a:avLst/>
              <a:gdLst>
                <a:gd name="T0" fmla="*/ 4973 w 5020"/>
                <a:gd name="T1" fmla="*/ 1556 h 5696"/>
                <a:gd name="T2" fmla="*/ 4994 w 5020"/>
                <a:gd name="T3" fmla="*/ 1524 h 5696"/>
                <a:gd name="T4" fmla="*/ 5010 w 5020"/>
                <a:gd name="T5" fmla="*/ 1491 h 5696"/>
                <a:gd name="T6" fmla="*/ 5019 w 5020"/>
                <a:gd name="T7" fmla="*/ 1459 h 5696"/>
                <a:gd name="T8" fmla="*/ 5020 w 5020"/>
                <a:gd name="T9" fmla="*/ 1428 h 5696"/>
                <a:gd name="T10" fmla="*/ 5016 w 5020"/>
                <a:gd name="T11" fmla="*/ 1395 h 5696"/>
                <a:gd name="T12" fmla="*/ 5003 w 5020"/>
                <a:gd name="T13" fmla="*/ 1363 h 5696"/>
                <a:gd name="T14" fmla="*/ 4983 w 5020"/>
                <a:gd name="T15" fmla="*/ 1331 h 5696"/>
                <a:gd name="T16" fmla="*/ 4955 w 5020"/>
                <a:gd name="T17" fmla="*/ 1298 h 5696"/>
                <a:gd name="T18" fmla="*/ 4918 w 5020"/>
                <a:gd name="T19" fmla="*/ 1267 h 5696"/>
                <a:gd name="T20" fmla="*/ 2846 w 5020"/>
                <a:gd name="T21" fmla="*/ 58 h 5696"/>
                <a:gd name="T22" fmla="*/ 2755 w 5020"/>
                <a:gd name="T23" fmla="*/ 25 h 5696"/>
                <a:gd name="T24" fmla="*/ 2658 w 5020"/>
                <a:gd name="T25" fmla="*/ 6 h 5696"/>
                <a:gd name="T26" fmla="*/ 2555 w 5020"/>
                <a:gd name="T27" fmla="*/ 0 h 5696"/>
                <a:gd name="T28" fmla="*/ 2407 w 5020"/>
                <a:gd name="T29" fmla="*/ 6 h 5696"/>
                <a:gd name="T30" fmla="*/ 208 w 5020"/>
                <a:gd name="T31" fmla="*/ 1242 h 5696"/>
                <a:gd name="T32" fmla="*/ 134 w 5020"/>
                <a:gd name="T33" fmla="*/ 1298 h 5696"/>
                <a:gd name="T34" fmla="*/ 74 w 5020"/>
                <a:gd name="T35" fmla="*/ 1364 h 5696"/>
                <a:gd name="T36" fmla="*/ 32 w 5020"/>
                <a:gd name="T37" fmla="*/ 1437 h 5696"/>
                <a:gd name="T38" fmla="*/ 7 w 5020"/>
                <a:gd name="T39" fmla="*/ 1518 h 5696"/>
                <a:gd name="T40" fmla="*/ 0 w 5020"/>
                <a:gd name="T41" fmla="*/ 1609 h 5696"/>
                <a:gd name="T42" fmla="*/ 16 w 5020"/>
                <a:gd name="T43" fmla="*/ 4095 h 5696"/>
                <a:gd name="T44" fmla="*/ 51 w 5020"/>
                <a:gd name="T45" fmla="*/ 4192 h 5696"/>
                <a:gd name="T46" fmla="*/ 101 w 5020"/>
                <a:gd name="T47" fmla="*/ 4282 h 5696"/>
                <a:gd name="T48" fmla="*/ 162 w 5020"/>
                <a:gd name="T49" fmla="*/ 4362 h 5696"/>
                <a:gd name="T50" fmla="*/ 234 w 5020"/>
                <a:gd name="T51" fmla="*/ 4436 h 5696"/>
                <a:gd name="T52" fmla="*/ 2193 w 5020"/>
                <a:gd name="T53" fmla="*/ 5621 h 5696"/>
                <a:gd name="T54" fmla="*/ 2257 w 5020"/>
                <a:gd name="T55" fmla="*/ 5653 h 5696"/>
                <a:gd name="T56" fmla="*/ 2315 w 5020"/>
                <a:gd name="T57" fmla="*/ 5676 h 5696"/>
                <a:gd name="T58" fmla="*/ 2367 w 5020"/>
                <a:gd name="T59" fmla="*/ 5689 h 5696"/>
                <a:gd name="T60" fmla="*/ 2415 w 5020"/>
                <a:gd name="T61" fmla="*/ 5696 h 5696"/>
                <a:gd name="T62" fmla="*/ 2458 w 5020"/>
                <a:gd name="T63" fmla="*/ 5695 h 5696"/>
                <a:gd name="T64" fmla="*/ 2498 w 5020"/>
                <a:gd name="T65" fmla="*/ 5686 h 5696"/>
                <a:gd name="T66" fmla="*/ 2532 w 5020"/>
                <a:gd name="T67" fmla="*/ 5670 h 5696"/>
                <a:gd name="T68" fmla="*/ 2563 w 5020"/>
                <a:gd name="T69" fmla="*/ 5648 h 5696"/>
                <a:gd name="T70" fmla="*/ 2591 w 5020"/>
                <a:gd name="T71" fmla="*/ 5619 h 5696"/>
                <a:gd name="T72" fmla="*/ 2614 w 5020"/>
                <a:gd name="T73" fmla="*/ 5585 h 5696"/>
                <a:gd name="T74" fmla="*/ 2638 w 5020"/>
                <a:gd name="T75" fmla="*/ 3424 h 5696"/>
                <a:gd name="T76" fmla="*/ 2644 w 5020"/>
                <a:gd name="T77" fmla="*/ 3333 h 5696"/>
                <a:gd name="T78" fmla="*/ 2655 w 5020"/>
                <a:gd name="T79" fmla="*/ 3246 h 5696"/>
                <a:gd name="T80" fmla="*/ 2674 w 5020"/>
                <a:gd name="T81" fmla="*/ 3161 h 5696"/>
                <a:gd name="T82" fmla="*/ 2699 w 5020"/>
                <a:gd name="T83" fmla="*/ 3080 h 5696"/>
                <a:gd name="T84" fmla="*/ 2732 w 5020"/>
                <a:gd name="T85" fmla="*/ 3002 h 5696"/>
                <a:gd name="T86" fmla="*/ 2772 w 5020"/>
                <a:gd name="T87" fmla="*/ 2928 h 5696"/>
                <a:gd name="T88" fmla="*/ 2820 w 5020"/>
                <a:gd name="T89" fmla="*/ 2858 h 5696"/>
                <a:gd name="T90" fmla="*/ 2877 w 5020"/>
                <a:gd name="T91" fmla="*/ 2791 h 5696"/>
                <a:gd name="T92" fmla="*/ 2942 w 5020"/>
                <a:gd name="T93" fmla="*/ 2729 h 5696"/>
                <a:gd name="T94" fmla="*/ 3018 w 5020"/>
                <a:gd name="T95" fmla="*/ 2671 h 5696"/>
                <a:gd name="T96" fmla="*/ 4935 w 5020"/>
                <a:gd name="T97" fmla="*/ 1599 h 5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020" h="5696">
                  <a:moveTo>
                    <a:pt x="4935" y="1599"/>
                  </a:moveTo>
                  <a:lnTo>
                    <a:pt x="4956" y="1577"/>
                  </a:lnTo>
                  <a:lnTo>
                    <a:pt x="4973" y="1556"/>
                  </a:lnTo>
                  <a:lnTo>
                    <a:pt x="4981" y="1544"/>
                  </a:lnTo>
                  <a:lnTo>
                    <a:pt x="4989" y="1534"/>
                  </a:lnTo>
                  <a:lnTo>
                    <a:pt x="4994" y="1524"/>
                  </a:lnTo>
                  <a:lnTo>
                    <a:pt x="5000" y="1513"/>
                  </a:lnTo>
                  <a:lnTo>
                    <a:pt x="5006" y="1502"/>
                  </a:lnTo>
                  <a:lnTo>
                    <a:pt x="5010" y="1491"/>
                  </a:lnTo>
                  <a:lnTo>
                    <a:pt x="5013" y="1481"/>
                  </a:lnTo>
                  <a:lnTo>
                    <a:pt x="5017" y="1469"/>
                  </a:lnTo>
                  <a:lnTo>
                    <a:pt x="5019" y="1459"/>
                  </a:lnTo>
                  <a:lnTo>
                    <a:pt x="5020" y="1448"/>
                  </a:lnTo>
                  <a:lnTo>
                    <a:pt x="5020" y="1438"/>
                  </a:lnTo>
                  <a:lnTo>
                    <a:pt x="5020" y="1428"/>
                  </a:lnTo>
                  <a:lnTo>
                    <a:pt x="5020" y="1416"/>
                  </a:lnTo>
                  <a:lnTo>
                    <a:pt x="5018" y="1406"/>
                  </a:lnTo>
                  <a:lnTo>
                    <a:pt x="5016" y="1395"/>
                  </a:lnTo>
                  <a:lnTo>
                    <a:pt x="5012" y="1384"/>
                  </a:lnTo>
                  <a:lnTo>
                    <a:pt x="5008" y="1373"/>
                  </a:lnTo>
                  <a:lnTo>
                    <a:pt x="5003" y="1363"/>
                  </a:lnTo>
                  <a:lnTo>
                    <a:pt x="4998" y="1353"/>
                  </a:lnTo>
                  <a:lnTo>
                    <a:pt x="4991" y="1341"/>
                  </a:lnTo>
                  <a:lnTo>
                    <a:pt x="4983" y="1331"/>
                  </a:lnTo>
                  <a:lnTo>
                    <a:pt x="4975" y="1320"/>
                  </a:lnTo>
                  <a:lnTo>
                    <a:pt x="4965" y="1310"/>
                  </a:lnTo>
                  <a:lnTo>
                    <a:pt x="4955" y="1298"/>
                  </a:lnTo>
                  <a:lnTo>
                    <a:pt x="4943" y="1288"/>
                  </a:lnTo>
                  <a:lnTo>
                    <a:pt x="4932" y="1278"/>
                  </a:lnTo>
                  <a:lnTo>
                    <a:pt x="4918" y="1267"/>
                  </a:lnTo>
                  <a:lnTo>
                    <a:pt x="4904" y="1256"/>
                  </a:lnTo>
                  <a:lnTo>
                    <a:pt x="2877" y="74"/>
                  </a:lnTo>
                  <a:lnTo>
                    <a:pt x="2846" y="58"/>
                  </a:lnTo>
                  <a:lnTo>
                    <a:pt x="2816" y="46"/>
                  </a:lnTo>
                  <a:lnTo>
                    <a:pt x="2785" y="34"/>
                  </a:lnTo>
                  <a:lnTo>
                    <a:pt x="2755" y="25"/>
                  </a:lnTo>
                  <a:lnTo>
                    <a:pt x="2723" y="17"/>
                  </a:lnTo>
                  <a:lnTo>
                    <a:pt x="2691" y="11"/>
                  </a:lnTo>
                  <a:lnTo>
                    <a:pt x="2658" y="6"/>
                  </a:lnTo>
                  <a:lnTo>
                    <a:pt x="2624" y="4"/>
                  </a:lnTo>
                  <a:lnTo>
                    <a:pt x="2591" y="2"/>
                  </a:lnTo>
                  <a:lnTo>
                    <a:pt x="2555" y="0"/>
                  </a:lnTo>
                  <a:lnTo>
                    <a:pt x="2520" y="0"/>
                  </a:lnTo>
                  <a:lnTo>
                    <a:pt x="2483" y="2"/>
                  </a:lnTo>
                  <a:lnTo>
                    <a:pt x="2407" y="6"/>
                  </a:lnTo>
                  <a:lnTo>
                    <a:pt x="2328" y="12"/>
                  </a:lnTo>
                  <a:lnTo>
                    <a:pt x="238" y="1225"/>
                  </a:lnTo>
                  <a:lnTo>
                    <a:pt x="208" y="1242"/>
                  </a:lnTo>
                  <a:lnTo>
                    <a:pt x="182" y="1260"/>
                  </a:lnTo>
                  <a:lnTo>
                    <a:pt x="156" y="1279"/>
                  </a:lnTo>
                  <a:lnTo>
                    <a:pt x="134" y="1298"/>
                  </a:lnTo>
                  <a:lnTo>
                    <a:pt x="112" y="1320"/>
                  </a:lnTo>
                  <a:lnTo>
                    <a:pt x="92" y="1341"/>
                  </a:lnTo>
                  <a:lnTo>
                    <a:pt x="74" y="1364"/>
                  </a:lnTo>
                  <a:lnTo>
                    <a:pt x="58" y="1387"/>
                  </a:lnTo>
                  <a:lnTo>
                    <a:pt x="43" y="1412"/>
                  </a:lnTo>
                  <a:lnTo>
                    <a:pt x="32" y="1437"/>
                  </a:lnTo>
                  <a:lnTo>
                    <a:pt x="22" y="1463"/>
                  </a:lnTo>
                  <a:lnTo>
                    <a:pt x="13" y="1490"/>
                  </a:lnTo>
                  <a:lnTo>
                    <a:pt x="7" y="1518"/>
                  </a:lnTo>
                  <a:lnTo>
                    <a:pt x="2" y="1548"/>
                  </a:lnTo>
                  <a:lnTo>
                    <a:pt x="0" y="1577"/>
                  </a:lnTo>
                  <a:lnTo>
                    <a:pt x="0" y="1609"/>
                  </a:lnTo>
                  <a:lnTo>
                    <a:pt x="0" y="4024"/>
                  </a:lnTo>
                  <a:lnTo>
                    <a:pt x="7" y="4060"/>
                  </a:lnTo>
                  <a:lnTo>
                    <a:pt x="16" y="4095"/>
                  </a:lnTo>
                  <a:lnTo>
                    <a:pt x="26" y="4128"/>
                  </a:lnTo>
                  <a:lnTo>
                    <a:pt x="39" y="4160"/>
                  </a:lnTo>
                  <a:lnTo>
                    <a:pt x="51" y="4192"/>
                  </a:lnTo>
                  <a:lnTo>
                    <a:pt x="67" y="4223"/>
                  </a:lnTo>
                  <a:lnTo>
                    <a:pt x="83" y="4252"/>
                  </a:lnTo>
                  <a:lnTo>
                    <a:pt x="101" y="4282"/>
                  </a:lnTo>
                  <a:lnTo>
                    <a:pt x="120" y="4309"/>
                  </a:lnTo>
                  <a:lnTo>
                    <a:pt x="140" y="4336"/>
                  </a:lnTo>
                  <a:lnTo>
                    <a:pt x="162" y="4362"/>
                  </a:lnTo>
                  <a:lnTo>
                    <a:pt x="185" y="4387"/>
                  </a:lnTo>
                  <a:lnTo>
                    <a:pt x="209" y="4412"/>
                  </a:lnTo>
                  <a:lnTo>
                    <a:pt x="234" y="4436"/>
                  </a:lnTo>
                  <a:lnTo>
                    <a:pt x="261" y="4459"/>
                  </a:lnTo>
                  <a:lnTo>
                    <a:pt x="290" y="4481"/>
                  </a:lnTo>
                  <a:lnTo>
                    <a:pt x="2193" y="5621"/>
                  </a:lnTo>
                  <a:lnTo>
                    <a:pt x="2215" y="5633"/>
                  </a:lnTo>
                  <a:lnTo>
                    <a:pt x="2236" y="5643"/>
                  </a:lnTo>
                  <a:lnTo>
                    <a:pt x="2257" y="5653"/>
                  </a:lnTo>
                  <a:lnTo>
                    <a:pt x="2276" y="5661"/>
                  </a:lnTo>
                  <a:lnTo>
                    <a:pt x="2295" y="5669"/>
                  </a:lnTo>
                  <a:lnTo>
                    <a:pt x="2315" y="5676"/>
                  </a:lnTo>
                  <a:lnTo>
                    <a:pt x="2333" y="5682"/>
                  </a:lnTo>
                  <a:lnTo>
                    <a:pt x="2350" y="5686"/>
                  </a:lnTo>
                  <a:lnTo>
                    <a:pt x="2367" y="5689"/>
                  </a:lnTo>
                  <a:lnTo>
                    <a:pt x="2384" y="5693"/>
                  </a:lnTo>
                  <a:lnTo>
                    <a:pt x="2399" y="5695"/>
                  </a:lnTo>
                  <a:lnTo>
                    <a:pt x="2415" y="5696"/>
                  </a:lnTo>
                  <a:lnTo>
                    <a:pt x="2430" y="5696"/>
                  </a:lnTo>
                  <a:lnTo>
                    <a:pt x="2445" y="5696"/>
                  </a:lnTo>
                  <a:lnTo>
                    <a:pt x="2458" y="5695"/>
                  </a:lnTo>
                  <a:lnTo>
                    <a:pt x="2472" y="5693"/>
                  </a:lnTo>
                  <a:lnTo>
                    <a:pt x="2485" y="5689"/>
                  </a:lnTo>
                  <a:lnTo>
                    <a:pt x="2498" y="5686"/>
                  </a:lnTo>
                  <a:lnTo>
                    <a:pt x="2509" y="5682"/>
                  </a:lnTo>
                  <a:lnTo>
                    <a:pt x="2520" y="5676"/>
                  </a:lnTo>
                  <a:lnTo>
                    <a:pt x="2532" y="5670"/>
                  </a:lnTo>
                  <a:lnTo>
                    <a:pt x="2543" y="5663"/>
                  </a:lnTo>
                  <a:lnTo>
                    <a:pt x="2553" y="5657"/>
                  </a:lnTo>
                  <a:lnTo>
                    <a:pt x="2563" y="5648"/>
                  </a:lnTo>
                  <a:lnTo>
                    <a:pt x="2572" y="5640"/>
                  </a:lnTo>
                  <a:lnTo>
                    <a:pt x="2581" y="5629"/>
                  </a:lnTo>
                  <a:lnTo>
                    <a:pt x="2591" y="5619"/>
                  </a:lnTo>
                  <a:lnTo>
                    <a:pt x="2598" y="5609"/>
                  </a:lnTo>
                  <a:lnTo>
                    <a:pt x="2606" y="5598"/>
                  </a:lnTo>
                  <a:lnTo>
                    <a:pt x="2614" y="5585"/>
                  </a:lnTo>
                  <a:lnTo>
                    <a:pt x="2621" y="5573"/>
                  </a:lnTo>
                  <a:lnTo>
                    <a:pt x="2628" y="5559"/>
                  </a:lnTo>
                  <a:lnTo>
                    <a:pt x="2638" y="3424"/>
                  </a:lnTo>
                  <a:lnTo>
                    <a:pt x="2639" y="3393"/>
                  </a:lnTo>
                  <a:lnTo>
                    <a:pt x="2641" y="3362"/>
                  </a:lnTo>
                  <a:lnTo>
                    <a:pt x="2644" y="3333"/>
                  </a:lnTo>
                  <a:lnTo>
                    <a:pt x="2647" y="3303"/>
                  </a:lnTo>
                  <a:lnTo>
                    <a:pt x="2650" y="3274"/>
                  </a:lnTo>
                  <a:lnTo>
                    <a:pt x="2655" y="3246"/>
                  </a:lnTo>
                  <a:lnTo>
                    <a:pt x="2661" y="3217"/>
                  </a:lnTo>
                  <a:lnTo>
                    <a:pt x="2667" y="3189"/>
                  </a:lnTo>
                  <a:lnTo>
                    <a:pt x="2674" y="3161"/>
                  </a:lnTo>
                  <a:lnTo>
                    <a:pt x="2681" y="3133"/>
                  </a:lnTo>
                  <a:lnTo>
                    <a:pt x="2690" y="3106"/>
                  </a:lnTo>
                  <a:lnTo>
                    <a:pt x="2699" y="3080"/>
                  </a:lnTo>
                  <a:lnTo>
                    <a:pt x="2709" y="3054"/>
                  </a:lnTo>
                  <a:lnTo>
                    <a:pt x="2719" y="3028"/>
                  </a:lnTo>
                  <a:lnTo>
                    <a:pt x="2732" y="3002"/>
                  </a:lnTo>
                  <a:lnTo>
                    <a:pt x="2744" y="2977"/>
                  </a:lnTo>
                  <a:lnTo>
                    <a:pt x="2758" y="2952"/>
                  </a:lnTo>
                  <a:lnTo>
                    <a:pt x="2772" y="2928"/>
                  </a:lnTo>
                  <a:lnTo>
                    <a:pt x="2787" y="2904"/>
                  </a:lnTo>
                  <a:lnTo>
                    <a:pt x="2803" y="2881"/>
                  </a:lnTo>
                  <a:lnTo>
                    <a:pt x="2820" y="2858"/>
                  </a:lnTo>
                  <a:lnTo>
                    <a:pt x="2838" y="2835"/>
                  </a:lnTo>
                  <a:lnTo>
                    <a:pt x="2857" y="2813"/>
                  </a:lnTo>
                  <a:lnTo>
                    <a:pt x="2877" y="2791"/>
                  </a:lnTo>
                  <a:lnTo>
                    <a:pt x="2898" y="2771"/>
                  </a:lnTo>
                  <a:lnTo>
                    <a:pt x="2920" y="2749"/>
                  </a:lnTo>
                  <a:lnTo>
                    <a:pt x="2942" y="2729"/>
                  </a:lnTo>
                  <a:lnTo>
                    <a:pt x="2967" y="2710"/>
                  </a:lnTo>
                  <a:lnTo>
                    <a:pt x="2992" y="2690"/>
                  </a:lnTo>
                  <a:lnTo>
                    <a:pt x="3018" y="2671"/>
                  </a:lnTo>
                  <a:lnTo>
                    <a:pt x="3044" y="2653"/>
                  </a:lnTo>
                  <a:lnTo>
                    <a:pt x="3072" y="2635"/>
                  </a:lnTo>
                  <a:lnTo>
                    <a:pt x="4935" y="1599"/>
                  </a:lnTo>
                  <a:close/>
                </a:path>
              </a:pathLst>
            </a:custGeom>
            <a:solidFill>
              <a:srgbClr val="2AC6D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latin typeface="Arial"/>
              </a:endParaRPr>
            </a:p>
          </p:txBody>
        </p:sp>
        <p:sp>
          <p:nvSpPr>
            <p:cNvPr id="36" name="Freeform 7">
              <a:extLst>
                <a:ext uri="{FF2B5EF4-FFF2-40B4-BE49-F238E27FC236}">
                  <a16:creationId xmlns:a16="http://schemas.microsoft.com/office/drawing/2014/main" id="{39677DA9-A33D-C50F-C8E4-94662CFC0A18}"/>
                </a:ext>
              </a:extLst>
            </p:cNvPr>
            <p:cNvSpPr>
              <a:spLocks/>
            </p:cNvSpPr>
            <p:nvPr/>
          </p:nvSpPr>
          <p:spPr bwMode="auto">
            <a:xfrm>
              <a:off x="3957638" y="3570288"/>
              <a:ext cx="1019175" cy="863600"/>
            </a:xfrm>
            <a:custGeom>
              <a:avLst/>
              <a:gdLst>
                <a:gd name="T0" fmla="*/ 232 w 5136"/>
                <a:gd name="T1" fmla="*/ 3 h 4353"/>
                <a:gd name="T2" fmla="*/ 194 w 5136"/>
                <a:gd name="T3" fmla="*/ 0 h 4353"/>
                <a:gd name="T4" fmla="*/ 157 w 5136"/>
                <a:gd name="T5" fmla="*/ 4 h 4353"/>
                <a:gd name="T6" fmla="*/ 126 w 5136"/>
                <a:gd name="T7" fmla="*/ 12 h 4353"/>
                <a:gd name="T8" fmla="*/ 96 w 5136"/>
                <a:gd name="T9" fmla="*/ 25 h 4353"/>
                <a:gd name="T10" fmla="*/ 71 w 5136"/>
                <a:gd name="T11" fmla="*/ 47 h 4353"/>
                <a:gd name="T12" fmla="*/ 50 w 5136"/>
                <a:gd name="T13" fmla="*/ 73 h 4353"/>
                <a:gd name="T14" fmla="*/ 33 w 5136"/>
                <a:gd name="T15" fmla="*/ 107 h 4353"/>
                <a:gd name="T16" fmla="*/ 19 w 5136"/>
                <a:gd name="T17" fmla="*/ 148 h 4353"/>
                <a:gd name="T18" fmla="*/ 9 w 5136"/>
                <a:gd name="T19" fmla="*/ 195 h 4353"/>
                <a:gd name="T20" fmla="*/ 1 w 5136"/>
                <a:gd name="T21" fmla="*/ 2597 h 4353"/>
                <a:gd name="T22" fmla="*/ 18 w 5136"/>
                <a:gd name="T23" fmla="*/ 2694 h 4353"/>
                <a:gd name="T24" fmla="*/ 50 w 5136"/>
                <a:gd name="T25" fmla="*/ 2787 h 4353"/>
                <a:gd name="T26" fmla="*/ 96 w 5136"/>
                <a:gd name="T27" fmla="*/ 2878 h 4353"/>
                <a:gd name="T28" fmla="*/ 174 w 5136"/>
                <a:gd name="T29" fmla="*/ 3004 h 4353"/>
                <a:gd name="T30" fmla="*/ 2343 w 5136"/>
                <a:gd name="T31" fmla="*/ 4294 h 4353"/>
                <a:gd name="T32" fmla="*/ 2430 w 5136"/>
                <a:gd name="T33" fmla="*/ 4332 h 4353"/>
                <a:gd name="T34" fmla="*/ 2516 w 5136"/>
                <a:gd name="T35" fmla="*/ 4351 h 4353"/>
                <a:gd name="T36" fmla="*/ 2600 w 5136"/>
                <a:gd name="T37" fmla="*/ 4351 h 4353"/>
                <a:gd name="T38" fmla="*/ 2682 w 5136"/>
                <a:gd name="T39" fmla="*/ 4332 h 4353"/>
                <a:gd name="T40" fmla="*/ 2765 w 5136"/>
                <a:gd name="T41" fmla="*/ 4293 h 4353"/>
                <a:gd name="T42" fmla="*/ 4905 w 5136"/>
                <a:gd name="T43" fmla="*/ 3036 h 4353"/>
                <a:gd name="T44" fmla="*/ 4970 w 5136"/>
                <a:gd name="T45" fmla="*/ 2955 h 4353"/>
                <a:gd name="T46" fmla="*/ 5024 w 5136"/>
                <a:gd name="T47" fmla="*/ 2869 h 4353"/>
                <a:gd name="T48" fmla="*/ 5063 w 5136"/>
                <a:gd name="T49" fmla="*/ 2775 h 4353"/>
                <a:gd name="T50" fmla="*/ 5090 w 5136"/>
                <a:gd name="T51" fmla="*/ 2676 h 4353"/>
                <a:gd name="T52" fmla="*/ 5136 w 5136"/>
                <a:gd name="T53" fmla="*/ 382 h 4353"/>
                <a:gd name="T54" fmla="*/ 5131 w 5136"/>
                <a:gd name="T55" fmla="*/ 312 h 4353"/>
                <a:gd name="T56" fmla="*/ 5122 w 5136"/>
                <a:gd name="T57" fmla="*/ 250 h 4353"/>
                <a:gd name="T58" fmla="*/ 5107 w 5136"/>
                <a:gd name="T59" fmla="*/ 198 h 4353"/>
                <a:gd name="T60" fmla="*/ 5089 w 5136"/>
                <a:gd name="T61" fmla="*/ 152 h 4353"/>
                <a:gd name="T62" fmla="*/ 5067 w 5136"/>
                <a:gd name="T63" fmla="*/ 116 h 4353"/>
                <a:gd name="T64" fmla="*/ 5039 w 5136"/>
                <a:gd name="T65" fmla="*/ 87 h 4353"/>
                <a:gd name="T66" fmla="*/ 5008 w 5136"/>
                <a:gd name="T67" fmla="*/ 64 h 4353"/>
                <a:gd name="T68" fmla="*/ 4974 w 5136"/>
                <a:gd name="T69" fmla="*/ 48 h 4353"/>
                <a:gd name="T70" fmla="*/ 4935 w 5136"/>
                <a:gd name="T71" fmla="*/ 39 h 4353"/>
                <a:gd name="T72" fmla="*/ 4894 w 5136"/>
                <a:gd name="T73" fmla="*/ 36 h 4353"/>
                <a:gd name="T74" fmla="*/ 3014 w 5136"/>
                <a:gd name="T75" fmla="*/ 1095 h 4353"/>
                <a:gd name="T76" fmla="*/ 2932 w 5136"/>
                <a:gd name="T77" fmla="*/ 1136 h 4353"/>
                <a:gd name="T78" fmla="*/ 2851 w 5136"/>
                <a:gd name="T79" fmla="*/ 1169 h 4353"/>
                <a:gd name="T80" fmla="*/ 2769 w 5136"/>
                <a:gd name="T81" fmla="*/ 1195 h 4353"/>
                <a:gd name="T82" fmla="*/ 2687 w 5136"/>
                <a:gd name="T83" fmla="*/ 1214 h 4353"/>
                <a:gd name="T84" fmla="*/ 2603 w 5136"/>
                <a:gd name="T85" fmla="*/ 1225 h 4353"/>
                <a:gd name="T86" fmla="*/ 2518 w 5136"/>
                <a:gd name="T87" fmla="*/ 1227 h 4353"/>
                <a:gd name="T88" fmla="*/ 2433 w 5136"/>
                <a:gd name="T89" fmla="*/ 1220 h 4353"/>
                <a:gd name="T90" fmla="*/ 2347 w 5136"/>
                <a:gd name="T91" fmla="*/ 1204 h 4353"/>
                <a:gd name="T92" fmla="*/ 2261 w 5136"/>
                <a:gd name="T93" fmla="*/ 1178 h 4353"/>
                <a:gd name="T94" fmla="*/ 2173 w 5136"/>
                <a:gd name="T95" fmla="*/ 1142 h 4353"/>
                <a:gd name="T96" fmla="*/ 287 w 5136"/>
                <a:gd name="T97" fmla="*/ 14 h 4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136" h="4353">
                  <a:moveTo>
                    <a:pt x="287" y="14"/>
                  </a:moveTo>
                  <a:lnTo>
                    <a:pt x="259" y="7"/>
                  </a:lnTo>
                  <a:lnTo>
                    <a:pt x="232" y="3"/>
                  </a:lnTo>
                  <a:lnTo>
                    <a:pt x="218" y="2"/>
                  </a:lnTo>
                  <a:lnTo>
                    <a:pt x="206" y="0"/>
                  </a:lnTo>
                  <a:lnTo>
                    <a:pt x="194" y="0"/>
                  </a:lnTo>
                  <a:lnTo>
                    <a:pt x="181" y="0"/>
                  </a:lnTo>
                  <a:lnTo>
                    <a:pt x="169" y="2"/>
                  </a:lnTo>
                  <a:lnTo>
                    <a:pt x="157" y="4"/>
                  </a:lnTo>
                  <a:lnTo>
                    <a:pt x="146" y="5"/>
                  </a:lnTo>
                  <a:lnTo>
                    <a:pt x="136" y="8"/>
                  </a:lnTo>
                  <a:lnTo>
                    <a:pt x="126" y="12"/>
                  </a:lnTo>
                  <a:lnTo>
                    <a:pt x="116" y="15"/>
                  </a:lnTo>
                  <a:lnTo>
                    <a:pt x="106" y="21"/>
                  </a:lnTo>
                  <a:lnTo>
                    <a:pt x="96" y="25"/>
                  </a:lnTo>
                  <a:lnTo>
                    <a:pt x="88" y="32"/>
                  </a:lnTo>
                  <a:lnTo>
                    <a:pt x="79" y="39"/>
                  </a:lnTo>
                  <a:lnTo>
                    <a:pt x="71" y="47"/>
                  </a:lnTo>
                  <a:lnTo>
                    <a:pt x="63" y="55"/>
                  </a:lnTo>
                  <a:lnTo>
                    <a:pt x="57" y="64"/>
                  </a:lnTo>
                  <a:lnTo>
                    <a:pt x="50" y="73"/>
                  </a:lnTo>
                  <a:lnTo>
                    <a:pt x="44" y="83"/>
                  </a:lnTo>
                  <a:lnTo>
                    <a:pt x="37" y="95"/>
                  </a:lnTo>
                  <a:lnTo>
                    <a:pt x="33" y="107"/>
                  </a:lnTo>
                  <a:lnTo>
                    <a:pt x="27" y="119"/>
                  </a:lnTo>
                  <a:lnTo>
                    <a:pt x="23" y="133"/>
                  </a:lnTo>
                  <a:lnTo>
                    <a:pt x="19" y="148"/>
                  </a:lnTo>
                  <a:lnTo>
                    <a:pt x="15" y="163"/>
                  </a:lnTo>
                  <a:lnTo>
                    <a:pt x="13" y="178"/>
                  </a:lnTo>
                  <a:lnTo>
                    <a:pt x="9" y="195"/>
                  </a:lnTo>
                  <a:lnTo>
                    <a:pt x="7" y="212"/>
                  </a:lnTo>
                  <a:lnTo>
                    <a:pt x="0" y="2563"/>
                  </a:lnTo>
                  <a:lnTo>
                    <a:pt x="1" y="2597"/>
                  </a:lnTo>
                  <a:lnTo>
                    <a:pt x="5" y="2630"/>
                  </a:lnTo>
                  <a:lnTo>
                    <a:pt x="10" y="2662"/>
                  </a:lnTo>
                  <a:lnTo>
                    <a:pt x="18" y="2694"/>
                  </a:lnTo>
                  <a:lnTo>
                    <a:pt x="27" y="2725"/>
                  </a:lnTo>
                  <a:lnTo>
                    <a:pt x="37" y="2756"/>
                  </a:lnTo>
                  <a:lnTo>
                    <a:pt x="50" y="2787"/>
                  </a:lnTo>
                  <a:lnTo>
                    <a:pt x="65" y="2817"/>
                  </a:lnTo>
                  <a:lnTo>
                    <a:pt x="79" y="2848"/>
                  </a:lnTo>
                  <a:lnTo>
                    <a:pt x="96" y="2878"/>
                  </a:lnTo>
                  <a:lnTo>
                    <a:pt x="114" y="2909"/>
                  </a:lnTo>
                  <a:lnTo>
                    <a:pt x="134" y="2941"/>
                  </a:lnTo>
                  <a:lnTo>
                    <a:pt x="174" y="3004"/>
                  </a:lnTo>
                  <a:lnTo>
                    <a:pt x="220" y="3071"/>
                  </a:lnTo>
                  <a:lnTo>
                    <a:pt x="2313" y="4278"/>
                  </a:lnTo>
                  <a:lnTo>
                    <a:pt x="2343" y="4294"/>
                  </a:lnTo>
                  <a:lnTo>
                    <a:pt x="2372" y="4309"/>
                  </a:lnTo>
                  <a:lnTo>
                    <a:pt x="2400" y="4321"/>
                  </a:lnTo>
                  <a:lnTo>
                    <a:pt x="2430" y="4332"/>
                  </a:lnTo>
                  <a:lnTo>
                    <a:pt x="2458" y="4339"/>
                  </a:lnTo>
                  <a:lnTo>
                    <a:pt x="2486" y="4346"/>
                  </a:lnTo>
                  <a:lnTo>
                    <a:pt x="2516" y="4351"/>
                  </a:lnTo>
                  <a:lnTo>
                    <a:pt x="2543" y="4353"/>
                  </a:lnTo>
                  <a:lnTo>
                    <a:pt x="2571" y="4353"/>
                  </a:lnTo>
                  <a:lnTo>
                    <a:pt x="2600" y="4351"/>
                  </a:lnTo>
                  <a:lnTo>
                    <a:pt x="2628" y="4346"/>
                  </a:lnTo>
                  <a:lnTo>
                    <a:pt x="2655" y="4341"/>
                  </a:lnTo>
                  <a:lnTo>
                    <a:pt x="2682" y="4332"/>
                  </a:lnTo>
                  <a:lnTo>
                    <a:pt x="2710" y="4321"/>
                  </a:lnTo>
                  <a:lnTo>
                    <a:pt x="2738" y="4308"/>
                  </a:lnTo>
                  <a:lnTo>
                    <a:pt x="2765" y="4293"/>
                  </a:lnTo>
                  <a:lnTo>
                    <a:pt x="4852" y="3085"/>
                  </a:lnTo>
                  <a:lnTo>
                    <a:pt x="4879" y="3061"/>
                  </a:lnTo>
                  <a:lnTo>
                    <a:pt x="4905" y="3036"/>
                  </a:lnTo>
                  <a:lnTo>
                    <a:pt x="4929" y="3010"/>
                  </a:lnTo>
                  <a:lnTo>
                    <a:pt x="4950" y="2983"/>
                  </a:lnTo>
                  <a:lnTo>
                    <a:pt x="4970" y="2955"/>
                  </a:lnTo>
                  <a:lnTo>
                    <a:pt x="4990" y="2927"/>
                  </a:lnTo>
                  <a:lnTo>
                    <a:pt x="5008" y="2899"/>
                  </a:lnTo>
                  <a:lnTo>
                    <a:pt x="5024" y="2869"/>
                  </a:lnTo>
                  <a:lnTo>
                    <a:pt x="5038" y="2839"/>
                  </a:lnTo>
                  <a:lnTo>
                    <a:pt x="5051" y="2807"/>
                  </a:lnTo>
                  <a:lnTo>
                    <a:pt x="5063" y="2775"/>
                  </a:lnTo>
                  <a:lnTo>
                    <a:pt x="5073" y="2742"/>
                  </a:lnTo>
                  <a:lnTo>
                    <a:pt x="5082" y="2710"/>
                  </a:lnTo>
                  <a:lnTo>
                    <a:pt x="5090" y="2676"/>
                  </a:lnTo>
                  <a:lnTo>
                    <a:pt x="5096" y="2640"/>
                  </a:lnTo>
                  <a:lnTo>
                    <a:pt x="5102" y="2605"/>
                  </a:lnTo>
                  <a:lnTo>
                    <a:pt x="5136" y="382"/>
                  </a:lnTo>
                  <a:lnTo>
                    <a:pt x="5134" y="357"/>
                  </a:lnTo>
                  <a:lnTo>
                    <a:pt x="5133" y="335"/>
                  </a:lnTo>
                  <a:lnTo>
                    <a:pt x="5131" y="312"/>
                  </a:lnTo>
                  <a:lnTo>
                    <a:pt x="5129" y="291"/>
                  </a:lnTo>
                  <a:lnTo>
                    <a:pt x="5125" y="270"/>
                  </a:lnTo>
                  <a:lnTo>
                    <a:pt x="5122" y="250"/>
                  </a:lnTo>
                  <a:lnTo>
                    <a:pt x="5118" y="232"/>
                  </a:lnTo>
                  <a:lnTo>
                    <a:pt x="5113" y="215"/>
                  </a:lnTo>
                  <a:lnTo>
                    <a:pt x="5107" y="198"/>
                  </a:lnTo>
                  <a:lnTo>
                    <a:pt x="5102" y="182"/>
                  </a:lnTo>
                  <a:lnTo>
                    <a:pt x="5096" y="167"/>
                  </a:lnTo>
                  <a:lnTo>
                    <a:pt x="5089" y="152"/>
                  </a:lnTo>
                  <a:lnTo>
                    <a:pt x="5082" y="140"/>
                  </a:lnTo>
                  <a:lnTo>
                    <a:pt x="5075" y="127"/>
                  </a:lnTo>
                  <a:lnTo>
                    <a:pt x="5067" y="116"/>
                  </a:lnTo>
                  <a:lnTo>
                    <a:pt x="5058" y="105"/>
                  </a:lnTo>
                  <a:lnTo>
                    <a:pt x="5049" y="96"/>
                  </a:lnTo>
                  <a:lnTo>
                    <a:pt x="5039" y="87"/>
                  </a:lnTo>
                  <a:lnTo>
                    <a:pt x="5029" y="79"/>
                  </a:lnTo>
                  <a:lnTo>
                    <a:pt x="5019" y="71"/>
                  </a:lnTo>
                  <a:lnTo>
                    <a:pt x="5008" y="64"/>
                  </a:lnTo>
                  <a:lnTo>
                    <a:pt x="4998" y="58"/>
                  </a:lnTo>
                  <a:lnTo>
                    <a:pt x="4985" y="53"/>
                  </a:lnTo>
                  <a:lnTo>
                    <a:pt x="4974" y="48"/>
                  </a:lnTo>
                  <a:lnTo>
                    <a:pt x="4961" y="45"/>
                  </a:lnTo>
                  <a:lnTo>
                    <a:pt x="4949" y="41"/>
                  </a:lnTo>
                  <a:lnTo>
                    <a:pt x="4935" y="39"/>
                  </a:lnTo>
                  <a:lnTo>
                    <a:pt x="4922" y="37"/>
                  </a:lnTo>
                  <a:lnTo>
                    <a:pt x="4908" y="36"/>
                  </a:lnTo>
                  <a:lnTo>
                    <a:pt x="4894" y="36"/>
                  </a:lnTo>
                  <a:lnTo>
                    <a:pt x="4879" y="36"/>
                  </a:lnTo>
                  <a:lnTo>
                    <a:pt x="4864" y="37"/>
                  </a:lnTo>
                  <a:lnTo>
                    <a:pt x="3014" y="1095"/>
                  </a:lnTo>
                  <a:lnTo>
                    <a:pt x="2986" y="1110"/>
                  </a:lnTo>
                  <a:lnTo>
                    <a:pt x="2959" y="1123"/>
                  </a:lnTo>
                  <a:lnTo>
                    <a:pt x="2932" y="1136"/>
                  </a:lnTo>
                  <a:lnTo>
                    <a:pt x="2905" y="1148"/>
                  </a:lnTo>
                  <a:lnTo>
                    <a:pt x="2878" y="1159"/>
                  </a:lnTo>
                  <a:lnTo>
                    <a:pt x="2851" y="1169"/>
                  </a:lnTo>
                  <a:lnTo>
                    <a:pt x="2824" y="1179"/>
                  </a:lnTo>
                  <a:lnTo>
                    <a:pt x="2796" y="1187"/>
                  </a:lnTo>
                  <a:lnTo>
                    <a:pt x="2769" y="1195"/>
                  </a:lnTo>
                  <a:lnTo>
                    <a:pt x="2741" y="1203"/>
                  </a:lnTo>
                  <a:lnTo>
                    <a:pt x="2714" y="1209"/>
                  </a:lnTo>
                  <a:lnTo>
                    <a:pt x="2687" y="1214"/>
                  </a:lnTo>
                  <a:lnTo>
                    <a:pt x="2658" y="1219"/>
                  </a:lnTo>
                  <a:lnTo>
                    <a:pt x="2630" y="1222"/>
                  </a:lnTo>
                  <a:lnTo>
                    <a:pt x="2603" y="1225"/>
                  </a:lnTo>
                  <a:lnTo>
                    <a:pt x="2575" y="1227"/>
                  </a:lnTo>
                  <a:lnTo>
                    <a:pt x="2546" y="1227"/>
                  </a:lnTo>
                  <a:lnTo>
                    <a:pt x="2518" y="1227"/>
                  </a:lnTo>
                  <a:lnTo>
                    <a:pt x="2490" y="1226"/>
                  </a:lnTo>
                  <a:lnTo>
                    <a:pt x="2462" y="1223"/>
                  </a:lnTo>
                  <a:lnTo>
                    <a:pt x="2433" y="1220"/>
                  </a:lnTo>
                  <a:lnTo>
                    <a:pt x="2405" y="1216"/>
                  </a:lnTo>
                  <a:lnTo>
                    <a:pt x="2377" y="1210"/>
                  </a:lnTo>
                  <a:lnTo>
                    <a:pt x="2347" y="1204"/>
                  </a:lnTo>
                  <a:lnTo>
                    <a:pt x="2319" y="1196"/>
                  </a:lnTo>
                  <a:lnTo>
                    <a:pt x="2290" y="1188"/>
                  </a:lnTo>
                  <a:lnTo>
                    <a:pt x="2261" y="1178"/>
                  </a:lnTo>
                  <a:lnTo>
                    <a:pt x="2232" y="1167"/>
                  </a:lnTo>
                  <a:lnTo>
                    <a:pt x="2203" y="1155"/>
                  </a:lnTo>
                  <a:lnTo>
                    <a:pt x="2173" y="1142"/>
                  </a:lnTo>
                  <a:lnTo>
                    <a:pt x="2144" y="1128"/>
                  </a:lnTo>
                  <a:lnTo>
                    <a:pt x="2114" y="1112"/>
                  </a:lnTo>
                  <a:lnTo>
                    <a:pt x="287" y="14"/>
                  </a:lnTo>
                  <a:close/>
                </a:path>
              </a:pathLst>
            </a:custGeom>
            <a:solidFill>
              <a:srgbClr val="4BC7A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latin typeface="Arial"/>
              </a:endParaRPr>
            </a:p>
          </p:txBody>
        </p:sp>
      </p:grpSp>
      <p:sp>
        <p:nvSpPr>
          <p:cNvPr id="37" name="TextBox 36">
            <a:extLst>
              <a:ext uri="{FF2B5EF4-FFF2-40B4-BE49-F238E27FC236}">
                <a16:creationId xmlns:a16="http://schemas.microsoft.com/office/drawing/2014/main" id="{EAF9BE01-7301-CA10-0466-356B78CBA18F}"/>
              </a:ext>
            </a:extLst>
          </p:cNvPr>
          <p:cNvSpPr txBox="1"/>
          <p:nvPr/>
        </p:nvSpPr>
        <p:spPr>
          <a:xfrm>
            <a:off x="7162704" y="2507908"/>
            <a:ext cx="1681016" cy="377391"/>
          </a:xfrm>
          <a:prstGeom prst="rect">
            <a:avLst/>
          </a:prstGeom>
          <a:noFill/>
        </p:spPr>
        <p:txBody>
          <a:bodyPr wrap="square" rtlCol="0">
            <a:spAutoFit/>
          </a:bodyPr>
          <a:lstStyle/>
          <a:p>
            <a:pPr defTabSz="914400"/>
            <a:r>
              <a:rPr lang="en-US" sz="1800" b="1" dirty="0">
                <a:solidFill>
                  <a:schemeClr val="bg1"/>
                </a:solidFill>
                <a:latin typeface="Arial"/>
              </a:rPr>
              <a:t>Development</a:t>
            </a:r>
          </a:p>
        </p:txBody>
      </p:sp>
      <p:sp>
        <p:nvSpPr>
          <p:cNvPr id="38" name="TextBox 37">
            <a:extLst>
              <a:ext uri="{FF2B5EF4-FFF2-40B4-BE49-F238E27FC236}">
                <a16:creationId xmlns:a16="http://schemas.microsoft.com/office/drawing/2014/main" id="{24A6397D-2E30-4D4C-7FF0-7B2EF3C7C033}"/>
              </a:ext>
            </a:extLst>
          </p:cNvPr>
          <p:cNvSpPr txBox="1"/>
          <p:nvPr/>
        </p:nvSpPr>
        <p:spPr>
          <a:xfrm>
            <a:off x="5792815" y="4658798"/>
            <a:ext cx="1531046" cy="377391"/>
          </a:xfrm>
          <a:prstGeom prst="rect">
            <a:avLst/>
          </a:prstGeom>
          <a:noFill/>
        </p:spPr>
        <p:txBody>
          <a:bodyPr wrap="square" rtlCol="0">
            <a:spAutoFit/>
          </a:bodyPr>
          <a:lstStyle/>
          <a:p>
            <a:pPr defTabSz="914400"/>
            <a:r>
              <a:rPr lang="en-US" sz="1800" b="1" dirty="0">
                <a:solidFill>
                  <a:schemeClr val="bg1"/>
                </a:solidFill>
                <a:latin typeface="Arial"/>
              </a:rPr>
              <a:t>Deployment</a:t>
            </a:r>
          </a:p>
        </p:txBody>
      </p:sp>
      <p:sp>
        <p:nvSpPr>
          <p:cNvPr id="39" name="TextBox 38">
            <a:extLst>
              <a:ext uri="{FF2B5EF4-FFF2-40B4-BE49-F238E27FC236}">
                <a16:creationId xmlns:a16="http://schemas.microsoft.com/office/drawing/2014/main" id="{B561E5BC-CC91-01D6-8777-09438E73A637}"/>
              </a:ext>
            </a:extLst>
          </p:cNvPr>
          <p:cNvSpPr txBox="1"/>
          <p:nvPr/>
        </p:nvSpPr>
        <p:spPr>
          <a:xfrm>
            <a:off x="8657010" y="4658798"/>
            <a:ext cx="1681016" cy="377391"/>
          </a:xfrm>
          <a:prstGeom prst="rect">
            <a:avLst/>
          </a:prstGeom>
          <a:noFill/>
        </p:spPr>
        <p:txBody>
          <a:bodyPr wrap="square" rtlCol="0">
            <a:spAutoFit/>
          </a:bodyPr>
          <a:lstStyle/>
          <a:p>
            <a:pPr algn="ctr" defTabSz="914400"/>
            <a:r>
              <a:rPr lang="en-US" sz="1800" b="1" dirty="0">
                <a:solidFill>
                  <a:schemeClr val="bg1"/>
                </a:solidFill>
                <a:latin typeface="Arial"/>
              </a:rPr>
              <a:t>Testing</a:t>
            </a:r>
          </a:p>
        </p:txBody>
      </p:sp>
      <p:sp>
        <p:nvSpPr>
          <p:cNvPr id="40" name="TextBox 39">
            <a:extLst>
              <a:ext uri="{FF2B5EF4-FFF2-40B4-BE49-F238E27FC236}">
                <a16:creationId xmlns:a16="http://schemas.microsoft.com/office/drawing/2014/main" id="{CD93C872-DA7C-0E5B-37AB-17F4795DBD1C}"/>
              </a:ext>
            </a:extLst>
          </p:cNvPr>
          <p:cNvSpPr txBox="1"/>
          <p:nvPr/>
        </p:nvSpPr>
        <p:spPr>
          <a:xfrm>
            <a:off x="4298590" y="4524328"/>
            <a:ext cx="1339272" cy="646331"/>
          </a:xfrm>
          <a:prstGeom prst="rect">
            <a:avLst/>
          </a:prstGeom>
          <a:noFill/>
        </p:spPr>
        <p:txBody>
          <a:bodyPr wrap="square" rtlCol="0">
            <a:spAutoFit/>
          </a:bodyPr>
          <a:lstStyle/>
          <a:p>
            <a:pPr algn="r" defTabSz="914400"/>
            <a:r>
              <a:rPr lang="en-US" sz="1800" dirty="0">
                <a:solidFill>
                  <a:schemeClr val="bg1"/>
                </a:solidFill>
                <a:latin typeface="Arial"/>
              </a:rPr>
              <a:t>Up and Down</a:t>
            </a:r>
          </a:p>
        </p:txBody>
      </p:sp>
      <p:sp>
        <p:nvSpPr>
          <p:cNvPr id="41" name="TextBox 40">
            <a:extLst>
              <a:ext uri="{FF2B5EF4-FFF2-40B4-BE49-F238E27FC236}">
                <a16:creationId xmlns:a16="http://schemas.microsoft.com/office/drawing/2014/main" id="{7AC725F0-F162-101E-AE50-622A9797FBF2}"/>
              </a:ext>
            </a:extLst>
          </p:cNvPr>
          <p:cNvSpPr txBox="1"/>
          <p:nvPr/>
        </p:nvSpPr>
        <p:spPr>
          <a:xfrm>
            <a:off x="6933494" y="1124498"/>
            <a:ext cx="2161446" cy="646331"/>
          </a:xfrm>
          <a:prstGeom prst="rect">
            <a:avLst/>
          </a:prstGeom>
          <a:noFill/>
        </p:spPr>
        <p:txBody>
          <a:bodyPr wrap="square" rtlCol="0">
            <a:spAutoFit/>
          </a:bodyPr>
          <a:lstStyle/>
          <a:p>
            <a:pPr algn="ctr" defTabSz="914400"/>
            <a:r>
              <a:rPr lang="en-US" sz="1800" dirty="0">
                <a:solidFill>
                  <a:schemeClr val="bg1"/>
                </a:solidFill>
                <a:latin typeface="Arial"/>
              </a:rPr>
              <a:t>Build Application &amp; Services</a:t>
            </a:r>
          </a:p>
        </p:txBody>
      </p:sp>
      <p:sp>
        <p:nvSpPr>
          <p:cNvPr id="42" name="TextBox 41">
            <a:extLst>
              <a:ext uri="{FF2B5EF4-FFF2-40B4-BE49-F238E27FC236}">
                <a16:creationId xmlns:a16="http://schemas.microsoft.com/office/drawing/2014/main" id="{F1392097-4A6B-8E09-F13C-B985D82350CC}"/>
              </a:ext>
            </a:extLst>
          </p:cNvPr>
          <p:cNvSpPr txBox="1"/>
          <p:nvPr/>
        </p:nvSpPr>
        <p:spPr>
          <a:xfrm>
            <a:off x="10265057" y="4524328"/>
            <a:ext cx="1681016" cy="646331"/>
          </a:xfrm>
          <a:prstGeom prst="rect">
            <a:avLst/>
          </a:prstGeom>
          <a:noFill/>
        </p:spPr>
        <p:txBody>
          <a:bodyPr wrap="square" rtlCol="0">
            <a:spAutoFit/>
          </a:bodyPr>
          <a:lstStyle/>
          <a:p>
            <a:pPr defTabSz="914400"/>
            <a:r>
              <a:rPr lang="en-US" sz="1800" dirty="0">
                <a:solidFill>
                  <a:schemeClr val="bg1"/>
                </a:solidFill>
                <a:latin typeface="Arial"/>
              </a:rPr>
              <a:t>Monitor and Upgrade</a:t>
            </a:r>
          </a:p>
        </p:txBody>
      </p:sp>
      <p:pic>
        <p:nvPicPr>
          <p:cNvPr id="43" name="Graphic 42" descr="Repeat with solid fill">
            <a:extLst>
              <a:ext uri="{FF2B5EF4-FFF2-40B4-BE49-F238E27FC236}">
                <a16:creationId xmlns:a16="http://schemas.microsoft.com/office/drawing/2014/main" id="{115CB9B8-67E3-9617-3640-7F1EB9364DE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39617" y="3818415"/>
            <a:ext cx="914400" cy="914400"/>
          </a:xfrm>
          <a:prstGeom prst="rect">
            <a:avLst/>
          </a:prstGeom>
        </p:spPr>
      </p:pic>
      <p:pic>
        <p:nvPicPr>
          <p:cNvPr id="44" name="Graphic 43" descr="Sort with solid fill">
            <a:extLst>
              <a:ext uri="{FF2B5EF4-FFF2-40B4-BE49-F238E27FC236}">
                <a16:creationId xmlns:a16="http://schemas.microsoft.com/office/drawing/2014/main" id="{FB16F13C-233F-4341-F954-857B9BA3152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666610" y="3459660"/>
            <a:ext cx="567771" cy="567771"/>
          </a:xfrm>
          <a:prstGeom prst="rect">
            <a:avLst/>
          </a:prstGeom>
        </p:spPr>
      </p:pic>
      <p:pic>
        <p:nvPicPr>
          <p:cNvPr id="45" name="Graphic 44" descr="Checklist with solid fill">
            <a:extLst>
              <a:ext uri="{FF2B5EF4-FFF2-40B4-BE49-F238E27FC236}">
                <a16:creationId xmlns:a16="http://schemas.microsoft.com/office/drawing/2014/main" id="{9FEB9F00-51C1-22BA-1BA9-8B6154C445C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704319" y="5180982"/>
            <a:ext cx="567771" cy="567771"/>
          </a:xfrm>
          <a:prstGeom prst="rect">
            <a:avLst/>
          </a:prstGeom>
        </p:spPr>
      </p:pic>
      <p:pic>
        <p:nvPicPr>
          <p:cNvPr id="46" name="Graphic 45" descr="Hockey Stick Curve Graph with solid fill">
            <a:extLst>
              <a:ext uri="{FF2B5EF4-FFF2-40B4-BE49-F238E27FC236}">
                <a16:creationId xmlns:a16="http://schemas.microsoft.com/office/drawing/2014/main" id="{698BA0EB-C2A5-2974-6631-FC8217B528E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770335" y="3413163"/>
            <a:ext cx="567771" cy="567771"/>
          </a:xfrm>
          <a:prstGeom prst="rect">
            <a:avLst/>
          </a:prstGeom>
        </p:spPr>
      </p:pic>
      <p:grpSp>
        <p:nvGrpSpPr>
          <p:cNvPr id="47" name="Group 46">
            <a:extLst>
              <a:ext uri="{FF2B5EF4-FFF2-40B4-BE49-F238E27FC236}">
                <a16:creationId xmlns:a16="http://schemas.microsoft.com/office/drawing/2014/main" id="{060A77AA-2EAD-9983-1A95-D2A197AA6977}"/>
              </a:ext>
            </a:extLst>
          </p:cNvPr>
          <p:cNvGrpSpPr/>
          <p:nvPr/>
        </p:nvGrpSpPr>
        <p:grpSpPr>
          <a:xfrm>
            <a:off x="655321" y="1002983"/>
            <a:ext cx="6062942" cy="489815"/>
            <a:chOff x="208378" y="1210958"/>
            <a:chExt cx="8097070" cy="654148"/>
          </a:xfrm>
        </p:grpSpPr>
        <p:sp>
          <p:nvSpPr>
            <p:cNvPr id="48" name="Oval 47">
              <a:extLst>
                <a:ext uri="{FF2B5EF4-FFF2-40B4-BE49-F238E27FC236}">
                  <a16:creationId xmlns:a16="http://schemas.microsoft.com/office/drawing/2014/main" id="{1986945A-8D23-3938-996E-0427DB6DF85B}"/>
                </a:ext>
              </a:extLst>
            </p:cNvPr>
            <p:cNvSpPr/>
            <p:nvPr/>
          </p:nvSpPr>
          <p:spPr>
            <a:xfrm>
              <a:off x="208378" y="1210958"/>
              <a:ext cx="654148" cy="654148"/>
            </a:xfrm>
            <a:prstGeom prst="ellipse">
              <a:avLst/>
            </a:prstGeom>
            <a:solidFill>
              <a:srgbClr val="4BC7A0"/>
            </a:solidFill>
            <a:ln w="63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latin typeface="Arial"/>
                <a:ea typeface="+mn-ea"/>
                <a:cs typeface="+mn-cs"/>
              </a:endParaRPr>
            </a:p>
          </p:txBody>
        </p:sp>
        <p:sp>
          <p:nvSpPr>
            <p:cNvPr id="49" name="Rectangle 48">
              <a:extLst>
                <a:ext uri="{FF2B5EF4-FFF2-40B4-BE49-F238E27FC236}">
                  <a16:creationId xmlns:a16="http://schemas.microsoft.com/office/drawing/2014/main" id="{C9400873-A09F-1A04-8BB0-7A411EA659B4}"/>
                </a:ext>
              </a:extLst>
            </p:cNvPr>
            <p:cNvSpPr/>
            <p:nvPr/>
          </p:nvSpPr>
          <p:spPr>
            <a:xfrm>
              <a:off x="489878" y="1819386"/>
              <a:ext cx="7815570" cy="45720"/>
            </a:xfrm>
            <a:prstGeom prst="rect">
              <a:avLst/>
            </a:prstGeom>
            <a:solidFill>
              <a:srgbClr val="4BC7A0"/>
            </a:solidFill>
            <a:ln w="63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latin typeface="Arial"/>
                <a:ea typeface="+mn-ea"/>
                <a:cs typeface="+mn-cs"/>
              </a:endParaRPr>
            </a:p>
          </p:txBody>
        </p:sp>
        <p:sp>
          <p:nvSpPr>
            <p:cNvPr id="50" name="Oval 49">
              <a:extLst>
                <a:ext uri="{FF2B5EF4-FFF2-40B4-BE49-F238E27FC236}">
                  <a16:creationId xmlns:a16="http://schemas.microsoft.com/office/drawing/2014/main" id="{8BE98E95-6E87-2F7C-A955-D9C56EDEADBA}"/>
                </a:ext>
              </a:extLst>
            </p:cNvPr>
            <p:cNvSpPr>
              <a:spLocks noChangeAspect="1"/>
            </p:cNvSpPr>
            <p:nvPr/>
          </p:nvSpPr>
          <p:spPr>
            <a:xfrm>
              <a:off x="265143" y="1267723"/>
              <a:ext cx="540618" cy="540618"/>
            </a:xfrm>
            <a:prstGeom prst="ellipse">
              <a:avLst/>
            </a:prstGeom>
            <a:solidFill>
              <a:srgbClr val="FFFFFF"/>
            </a:solidFill>
            <a:ln w="63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effectLst/>
                  <a:uLnTx/>
                  <a:uFillTx/>
                  <a:latin typeface="Arial"/>
                  <a:ea typeface="+mn-ea"/>
                  <a:cs typeface="+mn-cs"/>
                </a:rPr>
                <a:t>1</a:t>
              </a:r>
            </a:p>
          </p:txBody>
        </p:sp>
      </p:grpSp>
    </p:spTree>
    <p:extLst>
      <p:ext uri="{BB962C8B-B14F-4D97-AF65-F5344CB8AC3E}">
        <p14:creationId xmlns:p14="http://schemas.microsoft.com/office/powerpoint/2010/main" val="17239901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t>Self healing</a:t>
            </a:r>
          </a:p>
        </p:txBody>
      </p:sp>
      <p:grpSp>
        <p:nvGrpSpPr>
          <p:cNvPr id="3" name="Group 2">
            <a:extLst>
              <a:ext uri="{FF2B5EF4-FFF2-40B4-BE49-F238E27FC236}">
                <a16:creationId xmlns:a16="http://schemas.microsoft.com/office/drawing/2014/main" id="{E73A417D-C013-FA47-8718-506420193FB8}"/>
              </a:ext>
            </a:extLst>
          </p:cNvPr>
          <p:cNvGrpSpPr/>
          <p:nvPr/>
        </p:nvGrpSpPr>
        <p:grpSpPr>
          <a:xfrm>
            <a:off x="6096000" y="1613099"/>
            <a:ext cx="5279755" cy="4476500"/>
            <a:chOff x="6237459" y="1535378"/>
            <a:chExt cx="2651760" cy="3293762"/>
          </a:xfrm>
        </p:grpSpPr>
        <p:sp>
          <p:nvSpPr>
            <p:cNvPr id="4" name="Snip Same Side Corner Rectangle 96">
              <a:extLst>
                <a:ext uri="{FF2B5EF4-FFF2-40B4-BE49-F238E27FC236}">
                  <a16:creationId xmlns:a16="http://schemas.microsoft.com/office/drawing/2014/main" id="{CA3573BC-9B21-76BA-C5FE-DF1EE0430569}"/>
                </a:ext>
              </a:extLst>
            </p:cNvPr>
            <p:cNvSpPr/>
            <p:nvPr/>
          </p:nvSpPr>
          <p:spPr>
            <a:xfrm flipV="1">
              <a:off x="6237459" y="1535378"/>
              <a:ext cx="2651760" cy="647148"/>
            </a:xfrm>
            <a:prstGeom prst="snip2SameRect">
              <a:avLst>
                <a:gd name="adj1" fmla="val 40871"/>
                <a:gd name="adj2" fmla="val 0"/>
              </a:avLst>
            </a:prstGeom>
            <a:solidFill>
              <a:srgbClr val="2AC6D1"/>
            </a:solidFill>
            <a:ln w="6350" cap="flat" cmpd="sng" algn="ctr">
              <a:solidFill>
                <a:srgbClr val="2AC6D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latin typeface="Arial"/>
                <a:ea typeface="+mn-ea"/>
                <a:cs typeface="+mn-cs"/>
              </a:endParaRPr>
            </a:p>
          </p:txBody>
        </p:sp>
        <p:sp>
          <p:nvSpPr>
            <p:cNvPr id="5" name="Snip Same Side Corner Rectangle 97">
              <a:extLst>
                <a:ext uri="{FF2B5EF4-FFF2-40B4-BE49-F238E27FC236}">
                  <a16:creationId xmlns:a16="http://schemas.microsoft.com/office/drawing/2014/main" id="{A003BE9D-F6BE-6F22-B5A6-7EB30DFC22E6}"/>
                </a:ext>
              </a:extLst>
            </p:cNvPr>
            <p:cNvSpPr/>
            <p:nvPr/>
          </p:nvSpPr>
          <p:spPr>
            <a:xfrm>
              <a:off x="8152620" y="4192351"/>
              <a:ext cx="736599" cy="636789"/>
            </a:xfrm>
            <a:prstGeom prst="snip2SameRect">
              <a:avLst>
                <a:gd name="adj1" fmla="val 40871"/>
                <a:gd name="adj2" fmla="val 0"/>
              </a:avLst>
            </a:prstGeom>
            <a:solidFill>
              <a:srgbClr val="2AC6D1"/>
            </a:solidFill>
            <a:ln w="6350" cap="flat" cmpd="sng" algn="ctr">
              <a:solidFill>
                <a:srgbClr val="2AC6D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50" b="0" i="0" u="none" strike="noStrike" kern="0" cap="none" spc="0" normalizeH="0" baseline="0" noProof="0" dirty="0">
                  <a:ln>
                    <a:noFill/>
                  </a:ln>
                  <a:solidFill>
                    <a:srgbClr val="FFFFFF"/>
                  </a:solidFill>
                  <a:effectLst/>
                  <a:uLnTx/>
                  <a:uFillTx/>
                  <a:latin typeface="Arial"/>
                  <a:ea typeface="+mn-ea"/>
                  <a:cs typeface="+mn-cs"/>
                </a:rPr>
                <a:t>A</a:t>
              </a:r>
            </a:p>
          </p:txBody>
        </p:sp>
        <p:sp>
          <p:nvSpPr>
            <p:cNvPr id="6" name="Rectangle 5">
              <a:extLst>
                <a:ext uri="{FF2B5EF4-FFF2-40B4-BE49-F238E27FC236}">
                  <a16:creationId xmlns:a16="http://schemas.microsoft.com/office/drawing/2014/main" id="{497ADDDE-0DEA-147D-1D1A-9C8F2215781D}"/>
                </a:ext>
              </a:extLst>
            </p:cNvPr>
            <p:cNvSpPr/>
            <p:nvPr/>
          </p:nvSpPr>
          <p:spPr>
            <a:xfrm>
              <a:off x="6286364" y="1589037"/>
              <a:ext cx="2553951" cy="3186444"/>
            </a:xfrm>
            <a:prstGeom prst="rect">
              <a:avLst/>
            </a:prstGeom>
            <a:solidFill>
              <a:srgbClr val="FFFFFF"/>
            </a:solidFill>
            <a:ln w="3175" cap="flat" cmpd="sng" algn="ctr">
              <a:solidFill>
                <a:srgbClr val="2AC6D1"/>
              </a:solid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50" b="1" i="0" u="none" strike="noStrike" kern="0" cap="none" spc="0" normalizeH="0" baseline="-25000" noProof="0" dirty="0">
                <a:ln>
                  <a:noFill/>
                </a:ln>
                <a:solidFill>
                  <a:srgbClr val="F97700"/>
                </a:solidFill>
                <a:effectLst/>
                <a:uLnTx/>
                <a:uFillTx/>
                <a:latin typeface="Arial"/>
                <a:ea typeface="+mn-ea"/>
                <a:cs typeface="Arial" panose="020B0604020202020204" pitchFamily="34" charset="0"/>
              </a:endParaRPr>
            </a:p>
          </p:txBody>
        </p:sp>
      </p:grpSp>
      <p:sp>
        <p:nvSpPr>
          <p:cNvPr id="7" name="Rectangle 6">
            <a:extLst>
              <a:ext uri="{FF2B5EF4-FFF2-40B4-BE49-F238E27FC236}">
                <a16:creationId xmlns:a16="http://schemas.microsoft.com/office/drawing/2014/main" id="{DA6FCA30-1F2F-46CB-7BF6-53CAF8789C27}"/>
              </a:ext>
            </a:extLst>
          </p:cNvPr>
          <p:cNvSpPr/>
          <p:nvPr/>
        </p:nvSpPr>
        <p:spPr>
          <a:xfrm>
            <a:off x="6493789" y="2713877"/>
            <a:ext cx="4525505" cy="2160371"/>
          </a:xfrm>
          <a:prstGeom prst="rect">
            <a:avLst/>
          </a:prstGeom>
          <a:solidFill>
            <a:srgbClr val="2AC6D1">
              <a:lumMod val="20000"/>
              <a:lumOff val="8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latin typeface="Arial"/>
              <a:ea typeface="+mn-ea"/>
              <a:cs typeface="+mn-cs"/>
            </a:endParaRPr>
          </a:p>
        </p:txBody>
      </p:sp>
      <p:pic>
        <p:nvPicPr>
          <p:cNvPr id="8" name="Picture 4" descr="StrongLoop - Deploying LoopBack mBaaS on Cloud Foundry">
            <a:extLst>
              <a:ext uri="{FF2B5EF4-FFF2-40B4-BE49-F238E27FC236}">
                <a16:creationId xmlns:a16="http://schemas.microsoft.com/office/drawing/2014/main" id="{4F061932-12E2-14CB-1200-175CC7ACB40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55321" y="1338263"/>
            <a:ext cx="3058543" cy="3058543"/>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8CE5E1C-E1F0-4E15-E783-21943F48867A}"/>
              </a:ext>
            </a:extLst>
          </p:cNvPr>
          <p:cNvSpPr txBox="1"/>
          <p:nvPr/>
        </p:nvSpPr>
        <p:spPr>
          <a:xfrm>
            <a:off x="6965196" y="1834109"/>
            <a:ext cx="3541363" cy="400110"/>
          </a:xfrm>
          <a:prstGeom prst="rect">
            <a:avLst/>
          </a:prstGeom>
          <a:noFill/>
        </p:spPr>
        <p:txBody>
          <a:bodyPr wrap="square">
            <a:spAutoFit/>
          </a:bodyPr>
          <a:lstStyle/>
          <a:p>
            <a:pPr algn="ctr" defTabSz="914400"/>
            <a:r>
              <a:rPr lang="en-US" sz="2000" b="1" dirty="0">
                <a:solidFill>
                  <a:srgbClr val="E7E6E6">
                    <a:lumMod val="25000"/>
                  </a:srgbClr>
                </a:solidFill>
                <a:latin typeface="Arial"/>
              </a:rPr>
              <a:t>Cell</a:t>
            </a:r>
          </a:p>
        </p:txBody>
      </p:sp>
      <p:sp>
        <p:nvSpPr>
          <p:cNvPr id="10" name="TextBox 9">
            <a:extLst>
              <a:ext uri="{FF2B5EF4-FFF2-40B4-BE49-F238E27FC236}">
                <a16:creationId xmlns:a16="http://schemas.microsoft.com/office/drawing/2014/main" id="{E0CE6845-8700-CFAE-B305-CA38FC15B093}"/>
              </a:ext>
            </a:extLst>
          </p:cNvPr>
          <p:cNvSpPr txBox="1"/>
          <p:nvPr/>
        </p:nvSpPr>
        <p:spPr>
          <a:xfrm>
            <a:off x="6965196" y="2713878"/>
            <a:ext cx="3541363" cy="400110"/>
          </a:xfrm>
          <a:prstGeom prst="rect">
            <a:avLst/>
          </a:prstGeom>
          <a:noFill/>
        </p:spPr>
        <p:txBody>
          <a:bodyPr wrap="square">
            <a:spAutoFit/>
          </a:bodyPr>
          <a:lstStyle/>
          <a:p>
            <a:pPr algn="ctr" defTabSz="914400"/>
            <a:r>
              <a:rPr lang="en-US" sz="2000" b="1" dirty="0">
                <a:solidFill>
                  <a:srgbClr val="E7E6E6">
                    <a:lumMod val="25000"/>
                  </a:srgbClr>
                </a:solidFill>
                <a:latin typeface="Arial"/>
              </a:rPr>
              <a:t>Garden = execution</a:t>
            </a:r>
          </a:p>
        </p:txBody>
      </p:sp>
      <p:grpSp>
        <p:nvGrpSpPr>
          <p:cNvPr id="11" name="Group 10">
            <a:extLst>
              <a:ext uri="{FF2B5EF4-FFF2-40B4-BE49-F238E27FC236}">
                <a16:creationId xmlns:a16="http://schemas.microsoft.com/office/drawing/2014/main" id="{539B3942-A89D-16F4-2F02-328DF2593E37}"/>
              </a:ext>
            </a:extLst>
          </p:cNvPr>
          <p:cNvGrpSpPr/>
          <p:nvPr/>
        </p:nvGrpSpPr>
        <p:grpSpPr>
          <a:xfrm>
            <a:off x="6628108" y="3284504"/>
            <a:ext cx="4215539" cy="1395369"/>
            <a:chOff x="6991787" y="4217461"/>
            <a:chExt cx="2309301" cy="764393"/>
          </a:xfrm>
        </p:grpSpPr>
        <p:pic>
          <p:nvPicPr>
            <p:cNvPr id="12" name="Picture 2" descr="Iris Hexagon Svg Png Icon Free Download (#561954) - OnlineWebFonts.COM">
              <a:extLst>
                <a:ext uri="{FF2B5EF4-FFF2-40B4-BE49-F238E27FC236}">
                  <a16:creationId xmlns:a16="http://schemas.microsoft.com/office/drawing/2014/main" id="{45364FC4-58BF-DA2D-610C-FC66B399E1D8}"/>
                </a:ext>
              </a:extLst>
            </p:cNvPr>
            <p:cNvPicPr>
              <a:picLocks noChangeAspect="1" noChangeArrowheads="1"/>
            </p:cNvPicPr>
            <p:nvPr/>
          </p:nvPicPr>
          <p:blipFill>
            <a:blip r:embed="rId3" cstate="print">
              <a:duotone>
                <a:srgbClr val="4BC7A0">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6991787" y="4217461"/>
              <a:ext cx="643172" cy="74510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Iris Hexagon Svg Png Icon Free Download (#561954) - OnlineWebFonts.COM">
              <a:extLst>
                <a:ext uri="{FF2B5EF4-FFF2-40B4-BE49-F238E27FC236}">
                  <a16:creationId xmlns:a16="http://schemas.microsoft.com/office/drawing/2014/main" id="{08614EB5-DBF3-C623-A4B4-098A5162BF8B}"/>
                </a:ext>
              </a:extLst>
            </p:cNvPr>
            <p:cNvPicPr>
              <a:picLocks noChangeAspect="1" noChangeArrowheads="1"/>
            </p:cNvPicPr>
            <p:nvPr/>
          </p:nvPicPr>
          <p:blipFill>
            <a:blip r:embed="rId3" cstate="print">
              <a:duotone>
                <a:srgbClr val="2AC6D1">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7797469" y="4236748"/>
              <a:ext cx="643172" cy="745106"/>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Iris Hexagon Svg Png Icon Free Download (#561954) - OnlineWebFonts.COM">
              <a:extLst>
                <a:ext uri="{FF2B5EF4-FFF2-40B4-BE49-F238E27FC236}">
                  <a16:creationId xmlns:a16="http://schemas.microsoft.com/office/drawing/2014/main" id="{FDA58895-19FA-9AB7-0029-ED99993C8213}"/>
                </a:ext>
              </a:extLst>
            </p:cNvPr>
            <p:cNvPicPr>
              <a:picLocks noChangeAspect="1" noChangeArrowheads="1"/>
            </p:cNvPicPr>
            <p:nvPr/>
          </p:nvPicPr>
          <p:blipFill>
            <a:blip r:embed="rId3" cstate="print">
              <a:duotone>
                <a:srgbClr val="5B9BD5">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8657916" y="4225992"/>
              <a:ext cx="643172" cy="745106"/>
            </a:xfrm>
            <a:prstGeom prst="rect">
              <a:avLst/>
            </a:prstGeom>
            <a:noFill/>
            <a:extLst>
              <a:ext uri="{909E8E84-426E-40DD-AFC4-6F175D3DCCD1}">
                <a14:hiddenFill xmlns:a14="http://schemas.microsoft.com/office/drawing/2010/main">
                  <a:solidFill>
                    <a:srgbClr val="FFFFFF"/>
                  </a:solidFill>
                </a14:hiddenFill>
              </a:ext>
            </a:extLst>
          </p:spPr>
        </p:pic>
      </p:grpSp>
      <p:sp>
        <p:nvSpPr>
          <p:cNvPr id="15" name="TextBox 14">
            <a:extLst>
              <a:ext uri="{FF2B5EF4-FFF2-40B4-BE49-F238E27FC236}">
                <a16:creationId xmlns:a16="http://schemas.microsoft.com/office/drawing/2014/main" id="{2B83F694-098D-1488-3149-7A6CE05A0238}"/>
              </a:ext>
            </a:extLst>
          </p:cNvPr>
          <p:cNvSpPr txBox="1"/>
          <p:nvPr/>
        </p:nvSpPr>
        <p:spPr>
          <a:xfrm>
            <a:off x="6389114" y="5137073"/>
            <a:ext cx="1652071" cy="400110"/>
          </a:xfrm>
          <a:prstGeom prst="rect">
            <a:avLst/>
          </a:prstGeom>
          <a:noFill/>
        </p:spPr>
        <p:txBody>
          <a:bodyPr wrap="square">
            <a:spAutoFit/>
          </a:bodyPr>
          <a:lstStyle/>
          <a:p>
            <a:pPr algn="ctr" defTabSz="914400"/>
            <a:r>
              <a:rPr lang="en-US" sz="2000" b="1" dirty="0">
                <a:solidFill>
                  <a:srgbClr val="E7E6E6">
                    <a:lumMod val="25000"/>
                  </a:srgbClr>
                </a:solidFill>
                <a:latin typeface="Arial"/>
              </a:rPr>
              <a:t>Containers</a:t>
            </a:r>
          </a:p>
        </p:txBody>
      </p:sp>
      <p:cxnSp>
        <p:nvCxnSpPr>
          <p:cNvPr id="16" name="Straight Connector 15">
            <a:extLst>
              <a:ext uri="{FF2B5EF4-FFF2-40B4-BE49-F238E27FC236}">
                <a16:creationId xmlns:a16="http://schemas.microsoft.com/office/drawing/2014/main" id="{281CAC61-3E68-F4E5-300E-78BB1E159057}"/>
              </a:ext>
            </a:extLst>
          </p:cNvPr>
          <p:cNvCxnSpPr>
            <a:cxnSpLocks/>
          </p:cNvCxnSpPr>
          <p:nvPr/>
        </p:nvCxnSpPr>
        <p:spPr>
          <a:xfrm>
            <a:off x="7197014" y="4679873"/>
            <a:ext cx="0" cy="457200"/>
          </a:xfrm>
          <a:prstGeom prst="line">
            <a:avLst/>
          </a:prstGeom>
          <a:noFill/>
          <a:ln w="6350" cap="flat" cmpd="sng" algn="ctr">
            <a:solidFill>
              <a:srgbClr val="000000"/>
            </a:solidFill>
            <a:prstDash val="solid"/>
            <a:miter lim="800000"/>
          </a:ln>
          <a:effectLst/>
        </p:spPr>
      </p:cxnSp>
      <p:sp>
        <p:nvSpPr>
          <p:cNvPr id="17" name="TextBox 16">
            <a:extLst>
              <a:ext uri="{FF2B5EF4-FFF2-40B4-BE49-F238E27FC236}">
                <a16:creationId xmlns:a16="http://schemas.microsoft.com/office/drawing/2014/main" id="{40EEA669-5944-E1C0-3260-1F3072EDDE8C}"/>
              </a:ext>
            </a:extLst>
          </p:cNvPr>
          <p:cNvSpPr txBox="1"/>
          <p:nvPr/>
        </p:nvSpPr>
        <p:spPr>
          <a:xfrm>
            <a:off x="1145136" y="1063129"/>
            <a:ext cx="6923350" cy="400110"/>
          </a:xfrm>
          <a:prstGeom prst="rect">
            <a:avLst/>
          </a:prstGeom>
          <a:noFill/>
        </p:spPr>
        <p:txBody>
          <a:bodyPr wrap="square" rtlCol="0">
            <a:spAutoFit/>
          </a:bodyPr>
          <a:lstStyle/>
          <a:p>
            <a:pPr defTabSz="914400"/>
            <a:r>
              <a:rPr lang="en-US" sz="2000" b="1" dirty="0">
                <a:solidFill>
                  <a:srgbClr val="000000"/>
                </a:solidFill>
                <a:latin typeface="Arial"/>
              </a:rPr>
              <a:t>Self healing container management system</a:t>
            </a:r>
          </a:p>
        </p:txBody>
      </p:sp>
      <p:grpSp>
        <p:nvGrpSpPr>
          <p:cNvPr id="18" name="Group 17">
            <a:extLst>
              <a:ext uri="{FF2B5EF4-FFF2-40B4-BE49-F238E27FC236}">
                <a16:creationId xmlns:a16="http://schemas.microsoft.com/office/drawing/2014/main" id="{B65E2915-F7BF-670F-38C7-2C5AFD7A575E}"/>
              </a:ext>
            </a:extLst>
          </p:cNvPr>
          <p:cNvGrpSpPr/>
          <p:nvPr/>
        </p:nvGrpSpPr>
        <p:grpSpPr>
          <a:xfrm>
            <a:off x="655321" y="1002983"/>
            <a:ext cx="6062942" cy="489815"/>
            <a:chOff x="208378" y="1210958"/>
            <a:chExt cx="8097066" cy="654148"/>
          </a:xfrm>
        </p:grpSpPr>
        <p:sp>
          <p:nvSpPr>
            <p:cNvPr id="19" name="Oval 18">
              <a:extLst>
                <a:ext uri="{FF2B5EF4-FFF2-40B4-BE49-F238E27FC236}">
                  <a16:creationId xmlns:a16="http://schemas.microsoft.com/office/drawing/2014/main" id="{E4289F0B-D3F5-F779-9C60-8F9D75FCA0B9}"/>
                </a:ext>
              </a:extLst>
            </p:cNvPr>
            <p:cNvSpPr/>
            <p:nvPr/>
          </p:nvSpPr>
          <p:spPr>
            <a:xfrm>
              <a:off x="208378" y="1210958"/>
              <a:ext cx="654148" cy="654148"/>
            </a:xfrm>
            <a:prstGeom prst="ellipse">
              <a:avLst/>
            </a:prstGeom>
            <a:solidFill>
              <a:srgbClr val="4BC7A0"/>
            </a:solidFill>
            <a:ln w="63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mn-ea"/>
                <a:cs typeface="+mn-cs"/>
              </a:endParaRPr>
            </a:p>
          </p:txBody>
        </p:sp>
        <p:sp>
          <p:nvSpPr>
            <p:cNvPr id="20" name="Rectangle 19">
              <a:extLst>
                <a:ext uri="{FF2B5EF4-FFF2-40B4-BE49-F238E27FC236}">
                  <a16:creationId xmlns:a16="http://schemas.microsoft.com/office/drawing/2014/main" id="{D095235F-1D9A-75EB-BAD3-75C4003EDDFC}"/>
                </a:ext>
              </a:extLst>
            </p:cNvPr>
            <p:cNvSpPr/>
            <p:nvPr/>
          </p:nvSpPr>
          <p:spPr>
            <a:xfrm>
              <a:off x="489878" y="1819386"/>
              <a:ext cx="7815566" cy="45720"/>
            </a:xfrm>
            <a:prstGeom prst="rect">
              <a:avLst/>
            </a:prstGeom>
            <a:solidFill>
              <a:srgbClr val="4BC7A0"/>
            </a:solidFill>
            <a:ln w="63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mn-ea"/>
                <a:cs typeface="+mn-cs"/>
              </a:endParaRPr>
            </a:p>
          </p:txBody>
        </p:sp>
        <p:sp>
          <p:nvSpPr>
            <p:cNvPr id="21" name="Oval 20">
              <a:extLst>
                <a:ext uri="{FF2B5EF4-FFF2-40B4-BE49-F238E27FC236}">
                  <a16:creationId xmlns:a16="http://schemas.microsoft.com/office/drawing/2014/main" id="{33374E10-ACDC-369D-A9A1-4634D14EC301}"/>
                </a:ext>
              </a:extLst>
            </p:cNvPr>
            <p:cNvSpPr>
              <a:spLocks noChangeAspect="1"/>
            </p:cNvSpPr>
            <p:nvPr/>
          </p:nvSpPr>
          <p:spPr>
            <a:xfrm>
              <a:off x="265143" y="1267723"/>
              <a:ext cx="540618" cy="540618"/>
            </a:xfrm>
            <a:prstGeom prst="ellipse">
              <a:avLst/>
            </a:prstGeom>
            <a:solidFill>
              <a:srgbClr val="FFFFFF"/>
            </a:solidFill>
            <a:ln w="63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rgbClr val="4BC7A0"/>
                  </a:solidFill>
                  <a:effectLst/>
                  <a:uLnTx/>
                  <a:uFillTx/>
                  <a:latin typeface="Arial"/>
                  <a:ea typeface="+mn-ea"/>
                  <a:cs typeface="+mn-cs"/>
                </a:rPr>
                <a:t>2</a:t>
              </a:r>
            </a:p>
          </p:txBody>
        </p:sp>
      </p:grpSp>
    </p:spTree>
    <p:extLst>
      <p:ext uri="{BB962C8B-B14F-4D97-AF65-F5344CB8AC3E}">
        <p14:creationId xmlns:p14="http://schemas.microsoft.com/office/powerpoint/2010/main" val="4240907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t>12F – App Support</a:t>
            </a:r>
          </a:p>
        </p:txBody>
      </p:sp>
      <p:pic>
        <p:nvPicPr>
          <p:cNvPr id="8" name="Picture 7">
            <a:extLst>
              <a:ext uri="{FF2B5EF4-FFF2-40B4-BE49-F238E27FC236}">
                <a16:creationId xmlns:a16="http://schemas.microsoft.com/office/drawing/2014/main" id="{9477AEF2-9BD7-3652-D958-61C5BD1AB202}"/>
              </a:ext>
            </a:extLst>
          </p:cNvPr>
          <p:cNvPicPr>
            <a:picLocks noChangeAspect="1"/>
          </p:cNvPicPr>
          <p:nvPr/>
        </p:nvPicPr>
        <p:blipFill>
          <a:blip r:embed="rId2"/>
          <a:stretch>
            <a:fillRect/>
          </a:stretch>
        </p:blipFill>
        <p:spPr>
          <a:xfrm>
            <a:off x="697826" y="2079402"/>
            <a:ext cx="6309251" cy="3775615"/>
          </a:xfrm>
          <a:prstGeom prst="rect">
            <a:avLst/>
          </a:prstGeom>
        </p:spPr>
      </p:pic>
      <p:grpSp>
        <p:nvGrpSpPr>
          <p:cNvPr id="9" name="Group 8">
            <a:extLst>
              <a:ext uri="{FF2B5EF4-FFF2-40B4-BE49-F238E27FC236}">
                <a16:creationId xmlns:a16="http://schemas.microsoft.com/office/drawing/2014/main" id="{B31ADE84-7204-AB89-3536-76C9B14DC8BC}"/>
              </a:ext>
            </a:extLst>
          </p:cNvPr>
          <p:cNvGrpSpPr/>
          <p:nvPr/>
        </p:nvGrpSpPr>
        <p:grpSpPr>
          <a:xfrm>
            <a:off x="7463712" y="2079402"/>
            <a:ext cx="4211707" cy="3570943"/>
            <a:chOff x="6237459" y="1535378"/>
            <a:chExt cx="2651760" cy="3293762"/>
          </a:xfrm>
        </p:grpSpPr>
        <p:sp>
          <p:nvSpPr>
            <p:cNvPr id="10" name="Snip Same Side Corner Rectangle 96">
              <a:extLst>
                <a:ext uri="{FF2B5EF4-FFF2-40B4-BE49-F238E27FC236}">
                  <a16:creationId xmlns:a16="http://schemas.microsoft.com/office/drawing/2014/main" id="{0F1DE3B2-C747-F12B-8D03-D02103BA978A}"/>
                </a:ext>
              </a:extLst>
            </p:cNvPr>
            <p:cNvSpPr/>
            <p:nvPr/>
          </p:nvSpPr>
          <p:spPr>
            <a:xfrm flipV="1">
              <a:off x="6237459" y="1535378"/>
              <a:ext cx="2651760" cy="647148"/>
            </a:xfrm>
            <a:prstGeom prst="snip2SameRect">
              <a:avLst>
                <a:gd name="adj1" fmla="val 40871"/>
                <a:gd name="adj2" fmla="val 0"/>
              </a:avLst>
            </a:prstGeom>
            <a:solidFill>
              <a:srgbClr val="2AC6D1"/>
            </a:solidFill>
            <a:ln w="6350" cap="flat" cmpd="sng" algn="ctr">
              <a:solidFill>
                <a:srgbClr val="2AC6D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latin typeface="Arial"/>
                <a:ea typeface="+mn-ea"/>
                <a:cs typeface="+mn-cs"/>
              </a:endParaRPr>
            </a:p>
          </p:txBody>
        </p:sp>
        <p:sp>
          <p:nvSpPr>
            <p:cNvPr id="11" name="Snip Same Side Corner Rectangle 97">
              <a:extLst>
                <a:ext uri="{FF2B5EF4-FFF2-40B4-BE49-F238E27FC236}">
                  <a16:creationId xmlns:a16="http://schemas.microsoft.com/office/drawing/2014/main" id="{10AF9AC2-1D8B-2EFE-FE2C-A4927D8F16CD}"/>
                </a:ext>
              </a:extLst>
            </p:cNvPr>
            <p:cNvSpPr/>
            <p:nvPr/>
          </p:nvSpPr>
          <p:spPr>
            <a:xfrm>
              <a:off x="8152620" y="4192351"/>
              <a:ext cx="736599" cy="636789"/>
            </a:xfrm>
            <a:prstGeom prst="snip2SameRect">
              <a:avLst>
                <a:gd name="adj1" fmla="val 40871"/>
                <a:gd name="adj2" fmla="val 0"/>
              </a:avLst>
            </a:prstGeom>
            <a:solidFill>
              <a:srgbClr val="2AC6D1"/>
            </a:solidFill>
            <a:ln w="6350" cap="flat" cmpd="sng" algn="ctr">
              <a:solidFill>
                <a:srgbClr val="2AC6D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50" b="0" i="0" u="none" strike="noStrike" kern="0" cap="none" spc="0" normalizeH="0" baseline="0" noProof="0" dirty="0">
                  <a:ln>
                    <a:noFill/>
                  </a:ln>
                  <a:solidFill>
                    <a:srgbClr val="FFFFFF"/>
                  </a:solidFill>
                  <a:effectLst/>
                  <a:uLnTx/>
                  <a:uFillTx/>
                  <a:latin typeface="Arial"/>
                  <a:ea typeface="+mn-ea"/>
                  <a:cs typeface="+mn-cs"/>
                </a:rPr>
                <a:t>A</a:t>
              </a:r>
            </a:p>
          </p:txBody>
        </p:sp>
        <p:sp>
          <p:nvSpPr>
            <p:cNvPr id="12" name="Rectangle 11">
              <a:extLst>
                <a:ext uri="{FF2B5EF4-FFF2-40B4-BE49-F238E27FC236}">
                  <a16:creationId xmlns:a16="http://schemas.microsoft.com/office/drawing/2014/main" id="{19F3A965-9DE1-BF3A-F009-99D2B6CBCF2D}"/>
                </a:ext>
              </a:extLst>
            </p:cNvPr>
            <p:cNvSpPr/>
            <p:nvPr/>
          </p:nvSpPr>
          <p:spPr>
            <a:xfrm>
              <a:off x="6286364" y="1589037"/>
              <a:ext cx="2553951" cy="3186444"/>
            </a:xfrm>
            <a:prstGeom prst="rect">
              <a:avLst/>
            </a:prstGeom>
            <a:solidFill>
              <a:srgbClr val="FFFFFF"/>
            </a:solidFill>
            <a:ln w="3175" cap="flat" cmpd="sng" algn="ctr">
              <a:solidFill>
                <a:srgbClr val="2AC6D1"/>
              </a:solid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50" b="1" i="0" u="none" strike="noStrike" kern="0" cap="none" spc="0" normalizeH="0" baseline="-25000" noProof="0" dirty="0">
                <a:ln>
                  <a:noFill/>
                </a:ln>
                <a:solidFill>
                  <a:srgbClr val="F97700"/>
                </a:solidFill>
                <a:effectLst/>
                <a:uLnTx/>
                <a:uFillTx/>
                <a:latin typeface="Arial"/>
                <a:ea typeface="+mn-ea"/>
                <a:cs typeface="Arial" panose="020B0604020202020204" pitchFamily="34" charset="0"/>
              </a:endParaRPr>
            </a:p>
          </p:txBody>
        </p:sp>
      </p:grpSp>
      <p:sp>
        <p:nvSpPr>
          <p:cNvPr id="13" name="TextBox 12">
            <a:extLst>
              <a:ext uri="{FF2B5EF4-FFF2-40B4-BE49-F238E27FC236}">
                <a16:creationId xmlns:a16="http://schemas.microsoft.com/office/drawing/2014/main" id="{9679CAB4-3386-EACF-6032-E08297608E62}"/>
              </a:ext>
            </a:extLst>
          </p:cNvPr>
          <p:cNvSpPr txBox="1"/>
          <p:nvPr/>
        </p:nvSpPr>
        <p:spPr>
          <a:xfrm>
            <a:off x="7853774" y="2688598"/>
            <a:ext cx="3640400" cy="646331"/>
          </a:xfrm>
          <a:prstGeom prst="rect">
            <a:avLst/>
          </a:prstGeom>
          <a:noFill/>
        </p:spPr>
        <p:txBody>
          <a:bodyPr wrap="square">
            <a:spAutoFit/>
          </a:bodyPr>
          <a:lstStyle/>
          <a:p>
            <a:pPr defTabSz="914400"/>
            <a:r>
              <a:rPr lang="en-US" sz="1800" dirty="0">
                <a:solidFill>
                  <a:srgbClr val="000000"/>
                </a:solidFill>
                <a:latin typeface="Arial"/>
              </a:rPr>
              <a:t>It is a strategy to build software-as-a-service</a:t>
            </a:r>
          </a:p>
        </p:txBody>
      </p:sp>
      <p:sp>
        <p:nvSpPr>
          <p:cNvPr id="14" name="TextBox 13">
            <a:extLst>
              <a:ext uri="{FF2B5EF4-FFF2-40B4-BE49-F238E27FC236}">
                <a16:creationId xmlns:a16="http://schemas.microsoft.com/office/drawing/2014/main" id="{C226E362-35BB-FEE2-3231-8F7289B11EF3}"/>
              </a:ext>
            </a:extLst>
          </p:cNvPr>
          <p:cNvSpPr txBox="1"/>
          <p:nvPr/>
        </p:nvSpPr>
        <p:spPr>
          <a:xfrm>
            <a:off x="7853774" y="4979890"/>
            <a:ext cx="3236686" cy="369332"/>
          </a:xfrm>
          <a:prstGeom prst="rect">
            <a:avLst/>
          </a:prstGeom>
          <a:noFill/>
        </p:spPr>
        <p:txBody>
          <a:bodyPr wrap="square">
            <a:spAutoFit/>
          </a:bodyPr>
          <a:lstStyle/>
          <a:p>
            <a:pPr defTabSz="914400"/>
            <a:r>
              <a:rPr lang="en-US" sz="1800" dirty="0">
                <a:solidFill>
                  <a:srgbClr val="000000"/>
                </a:solidFill>
                <a:latin typeface="Arial"/>
              </a:rPr>
              <a:t>https://12factor.net/</a:t>
            </a:r>
          </a:p>
        </p:txBody>
      </p:sp>
      <p:pic>
        <p:nvPicPr>
          <p:cNvPr id="15" name="Graphic 14" descr="Internet outline">
            <a:extLst>
              <a:ext uri="{FF2B5EF4-FFF2-40B4-BE49-F238E27FC236}">
                <a16:creationId xmlns:a16="http://schemas.microsoft.com/office/drawing/2014/main" id="{61788456-82D9-4C9B-C6C0-93B3AA0CDED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889937" y="4065490"/>
            <a:ext cx="914400" cy="914400"/>
          </a:xfrm>
          <a:prstGeom prst="rect">
            <a:avLst/>
          </a:prstGeom>
        </p:spPr>
      </p:pic>
    </p:spTree>
    <p:extLst>
      <p:ext uri="{BB962C8B-B14F-4D97-AF65-F5344CB8AC3E}">
        <p14:creationId xmlns:p14="http://schemas.microsoft.com/office/powerpoint/2010/main" val="2280376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Custom 618">
      <a:dk1>
        <a:sysClr val="windowText" lastClr="000000"/>
      </a:dk1>
      <a:lt1>
        <a:sysClr val="window" lastClr="FFFFFF"/>
      </a:lt1>
      <a:dk2>
        <a:srgbClr val="1F497D"/>
      </a:dk2>
      <a:lt2>
        <a:srgbClr val="EEECE1"/>
      </a:lt2>
      <a:accent1>
        <a:srgbClr val="151C2B"/>
      </a:accent1>
      <a:accent2>
        <a:srgbClr val="CAC4F7"/>
      </a:accent2>
      <a:accent3>
        <a:srgbClr val="1C21E4"/>
      </a:accent3>
      <a:accent4>
        <a:srgbClr val="5FB7A2"/>
      </a:accent4>
      <a:accent5>
        <a:srgbClr val="3081AC"/>
      </a:accent5>
      <a:accent6>
        <a:srgbClr val="A5A5A5"/>
      </a:accent6>
      <a:hlink>
        <a:srgbClr val="0000FF"/>
      </a:hlink>
      <a:folHlink>
        <a:srgbClr val="800080"/>
      </a:folHlink>
    </a:clrScheme>
    <a:fontScheme name="Custom 2">
      <a:majorFont>
        <a:latin typeface="Calibr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6675</TotalTime>
  <Words>1949</Words>
  <Application>Microsoft Office PowerPoint</Application>
  <PresentationFormat>Custom</PresentationFormat>
  <Paragraphs>222</Paragraphs>
  <Slides>33</Slides>
  <Notes>5</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33</vt:i4>
      </vt:variant>
    </vt:vector>
  </HeadingPairs>
  <TitlesOfParts>
    <vt:vector size="45" baseType="lpstr">
      <vt:lpstr>72</vt:lpstr>
      <vt:lpstr>72-Regular</vt:lpstr>
      <vt:lpstr>Amasis MT Pro Black</vt:lpstr>
      <vt:lpstr>Arial</vt:lpstr>
      <vt:lpstr>Arial Black</vt:lpstr>
      <vt:lpstr>Arial-ItalicMT</vt:lpstr>
      <vt:lpstr>BentonSansRegular</vt:lpstr>
      <vt:lpstr>Calibri</vt:lpstr>
      <vt:lpstr>Cooper Black</vt:lpstr>
      <vt:lpstr>Segoe UI</vt:lpstr>
      <vt:lpstr>Segoe UI Light</vt:lpstr>
      <vt:lpstr>Office Theme</vt:lpstr>
      <vt:lpstr>SAP BTP Extension Suite Training</vt:lpstr>
      <vt:lpstr>PowerPoint Presentation</vt:lpstr>
      <vt:lpstr>PowerPoint Presentation</vt:lpstr>
      <vt:lpstr>Agenda</vt:lpstr>
      <vt:lpstr>On-premise v/s Cloud Systems</vt:lpstr>
      <vt:lpstr>Types of offerings in Cloud</vt:lpstr>
      <vt:lpstr>What is Cloud Foundry</vt:lpstr>
      <vt:lpstr>Self healing</vt:lpstr>
      <vt:lpstr>12F – App Support</vt:lpstr>
      <vt:lpstr>PowerPoint Presentation</vt:lpstr>
      <vt:lpstr>SAP BTP Architecture</vt:lpstr>
      <vt:lpstr>Setting up SAP BTP Account</vt:lpstr>
      <vt:lpstr>Org Structure work</vt:lpstr>
      <vt:lpstr>PowerPoint Presentation</vt:lpstr>
      <vt:lpstr>BTP Account Structure</vt:lpstr>
      <vt:lpstr>Environments, Subs, and services</vt:lpstr>
      <vt:lpstr>Backing Services in BTP</vt:lpstr>
      <vt:lpstr>Service instance</vt:lpstr>
      <vt:lpstr>Service Catalog &amp; Entitlements</vt:lpstr>
      <vt:lpstr>Quota Plans</vt:lpstr>
      <vt:lpstr>BTP Use Cases – Build New Applications</vt:lpstr>
      <vt:lpstr>BTP Use Cases – Extend Existing Applications</vt:lpstr>
      <vt:lpstr>BTP Use Cases – Use intelligent Technologies</vt:lpstr>
      <vt:lpstr>BTP Use Cases – SAP Owned Solutions</vt:lpstr>
      <vt:lpstr>Cloud Foundry Environment</vt:lpstr>
      <vt:lpstr>Tools to Setup</vt:lpstr>
      <vt:lpstr>Create First Hello World App and Deploy</vt:lpstr>
      <vt:lpstr>Under the hood</vt:lpstr>
      <vt:lpstr>Micro Service Architecture</vt:lpstr>
      <vt:lpstr>Advantage of Microservices</vt:lpstr>
      <vt:lpstr>PowerPoint Presentation</vt:lpstr>
      <vt:lpstr>PowerPoint Presentation</vt:lpstr>
      <vt:lpstr>PowerPoint Presentation</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Julian</dc:creator>
  <cp:lastModifiedBy>Anubhav Oberoy</cp:lastModifiedBy>
  <cp:revision>147</cp:revision>
  <dcterms:created xsi:type="dcterms:W3CDTF">2013-09-12T13:05:01Z</dcterms:created>
  <dcterms:modified xsi:type="dcterms:W3CDTF">2023-10-30T09:59:13Z</dcterms:modified>
</cp:coreProperties>
</file>